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2"/>
    <p:sldId id="263" r:id="rId3"/>
    <p:sldId id="264" r:id="rId4"/>
    <p:sldId id="268" r:id="rId5"/>
    <p:sldId id="266" r:id="rId6"/>
    <p:sldId id="267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261" r:id="rId7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4" autoAdjust="0"/>
    <p:restoredTop sz="94660"/>
  </p:normalViewPr>
  <p:slideViewPr>
    <p:cSldViewPr>
      <p:cViewPr varScale="1">
        <p:scale>
          <a:sx n="42" d="100"/>
          <a:sy n="42" d="100"/>
        </p:scale>
        <p:origin x="67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41:42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40423 10671 234 0,'4'-20'286'0,"-4"1"-44"0,0 2-28 0,0 2-11 15,0-1-2-15,0 4 0 0,0 0 4 0,0-1-9 0,-4 3-15 16,1 3-16-16,3 2-17 0,-2 0-17 0,2-1-14 0,-3 2-15 16,1 2-16-16,2-1-16 0,0 3-17 0,0 0-15 0,-3 3-13 0,-1-1-13 15,3 5-10-15,-6 1-7 0,5 4-6 0,-3 3-4 0,-2 1-2 16,2 8-2-16,-4 0-1 0,1 6-1 0,1 2 2 0,-5 2 6 0,-1 1 5 16,2 5 3-16,-1-4 4 0,-1 4 4 0,-1-2-1 0,-3 0 2 15,3 1 2-15,1-2 0 0,3-3 0 0,-2-1 3 0,-2-4 3 0,4 0 0 16,1-4 0-16,1 0 1 0,-1-5-2 0,4 1-1 0,0-6 1 15,0-4 2-15,1 1 0 0,1-1 2 0,3-7 1 0,0 1-2 16,0 0 1-16,0-5-2 0,3-2 0 0,1-4-2 0,1 0-1 0,0-5-2 16,0-1-2-16,4-6-4 0,-4 1-4 0,3-7-3 0,4-1 1 15,-2-5-1-15,2-2 1 0,-1 0 1 0,1-2 2 0,1-4 3 0,1-2 2 16,1 0 1-16,2-2 2 0,0 0 1 0,2 1 2 0,3-4 0 16,0 4 2-16,2-1-3 0,2 0-4 0,-2-2-3 0,1 8-4 0,3-2-3 15,-5 8-7-15,0-5-3 0,2 9-7 0,-6 4-3 0,3 1 0 16,-3 6-4-16,1 2 0 0,-4 2 1 0,-3 10 1 0,4 1 2 15,0 5 3-15,-1 3 2 0,-3 8 2 0,3 1 3 0,-3 5 4 0,3 2 4 16,-4 8 4-16,-2 0 0 0,2 7 2 0,-5-2 0 0,1 3 0 0,-1 3 3 16,-2 1 4-16,-3 2 2 0,5 1 2 0,-6-3 1 0,-1 4 3 15,4-1-1-15,-4-3 2 0,0 1 2 0,0-2-1 0,0-4 1 16,0-1-2-16,-4 0-5 0,4-5-5 0,-1-2-13 0,-3 1-15 0,1-4-15 16,3-1-18-16,-2-6-22 0,2 3-24 0,0-2-27 0,0-5-27 15,0 0-28-15,0-2-28 0,0-2-21 0,0-1-17 0,0-4-21 0,2 1-20 16,-2-7-53-16,0-2-67 0</inkml:trace>
  <inkml:trace contextRef="#ctx0" brushRef="#br0" timeOffset="199.5173">39808 11051 28 0,'-4'0'121'0,"4"0"-8"0,4-2-9 0,-3 0-11 16,8 2-16-16,3-2-13 0,2-1-12 0,4 3-8 0,4-3-5 16,9 1-3-16,2-1-2 0,7 1-6 0,1-1-8 0,9-2-13 0,6 1-18 15,2-1-24-15,2-1-30 0,6 1-29 0,-1 1-28 0,2-1-69 16,1 2-88-16</inkml:trace>
  <inkml:trace contextRef="#ctx0" brushRef="#br0" timeOffset="691.9018">41371 11550 226 0,'0'-11'237'16,"4"1"-27"-16,-4-3-10 0,0 4-6 0,0 1-6 0,0 2-7 0,0 0-19 15,0 1-23-15,0 1-26 0,0-1-25 0,0 2-19 0,0 3-17 16,0 0-12-16,0 0-13 0,-4 3-10 0,4 2-9 0,-1-1-7 15,1 3-6-15,-4 3 0 0,1 5 0 0,1 0 3 0,-1 0 4 0,-2 3 4 16,0 2 4-16,0 3 0 0,-4 0-4 0,0 1-13 0,-2 1-13 16,4 3-24-16,-7 0-28 0,-1-2-35 0,4 2-41 0,1-2-35 0,-3 2-36 15,1-4-69-15,1 4-87 0,-1-4-43 0</inkml:trace>
  <inkml:trace contextRef="#ctx0" brushRef="#br0" timeOffset="1743.4114">42153 10663 57 0,'0'-5'123'0,"0"0"-18"0,0 3-8 0,0 2-8 0,0 0-8 16,-2 4-12-16,2 2-15 0,0 4-17 0,-4 2-16 0,1 4-7 0,3 4-5 15,-2 1 2-15,-1 4 3 0,3 2 9 0,-2 0 7 0,-1 5 4 16,-1-2 1-16,3 2 1 0,-4-1-1 0,1 3-3 0,-1-3-2 0,-2-1-2 16,2-2-1-16,3 0-2 0,-4-1-2 0,4-1 0 0,-2-4-2 15,3-2-1-15,-6-3-2 0,5 2 1 0,2-3 2 0,-3-3 0 16,1-1 3-16,2-2 0 0,0-3 5 0,0-2 1 0,0 0 1 0,0 0 0 15,0-5-1-15,0 0-3 0,0 0-3 0,0-5-4 0,2 0-3 16,1-3-6-16,-1-4-5 0,5 0-8 0,-6-6-7 0,3 1-6 16,1-6-6-16,0-1-3 0,0-6-1 0,2 0-1 0,-2-3 2 0,0-4 1 15,0-4 4-15,4 1 2 0,-4 3 2 0,4-5 3 0,-1 0 3 16,1 2 3-16,1-1 3 0,2 2 1 0,-2 0-2 0,4 4 1 0,-1 1-3 16,1 0-1-16,1 5-5 0,1 2-2 0,-3 2-5 0,1 5-5 15,0 4-2-15,-1 0-1 0,3 4 0 0,-3 4-1 0,1 3 0 0,-1 5 2 16,-2 0 3-16,2 3 4 0,1 3 4 0,-2 3 2 0,-2 2 5 15,2 5 6-15,-5 1 5 0,0 3 4 0,-2 0 4 0,-2 2 2 0,-3 3 1 16,-3-1 1-16,-2 1 1 0,-2 3-2 0,0-1-1 0,-7 0-2 16,1 1-1-16,-3-2 0 0,-2-1-1 0,1 0 3 0,1 3 2 15,-1-7 3-15,-2 3 1 0,2-3 2 0,2-4 2 0,0-4 1 16,1 3 4-16,0-4 4 0,6 0 5 0,1-4 5 0,0 0 7 0,2-3 0 16,5-2-1-16,0-3-3 0,0 0-3 0,4 0-5 0,1-4-3 0,0 0-1 15,7-4-3-15,1 4-3 0,3-7-4 0,1 5-5 0,2-5-7 16,3 2-6-16,3-2-9 0,-1 2-3 0,3 1-3 0,2 4-2 0,-1-4-2 15,-1 6-2-15,0-1-1 0,1 3-1 0,-3 3 0 0,-4-1 0 16,4 6-1-16,-6-1 2 0,1 3 1 0,-4-2 3 0,4 4 4 16,-10 3 3-16,1-2 5 0,-4 2 4 0,-6-1 6 0,3 3 5 0,-8 0 2 15,3 0 6-15,-11 0 0 0,1 3 3 0,-6-1 1 0,0-3 2 16,-3 4 0-16,-2-2-2 0,-7-1-2 0,1-1-6 0,-1 0-7 0,-5 0-11 16,5-3-14-16,-5 3-21 0,3-4-25 0,2 2-36 0,-1-3-38 15,-1-1-41-15,4-2-44 0,3 0-68 0,2-3-81 0,1 1-40 16</inkml:trace>
  <inkml:trace contextRef="#ctx0" brushRef="#br0" timeOffset="1983.8825">43322 11075 424 0,'0'-8'357'0,"0"0"-119"0,0 0-69 0,0 4-41 0,0-1-21 0,-3 5-13 16,3 0-13-16,-3 3-14 0,1 1-17 0,-2 2-16 0,3 6-9 15,-6 0-8-15,2 3-4 0,-4 6-1 0,4-3 1 0,-5 7 0 0,1 0 1 16,-4 2-3-16,1 1-12 0,-2 3-14 0,1-1-22 0,-4 1-25 16,3 2-31-16,-1 0-33 0,1-4-33 0,-7 0-31 0,8 4-71 15,3-4-90-15,-2 1-45 0</inkml:trace>
  <inkml:trace contextRef="#ctx0" brushRef="#br0" timeOffset="2323.0293">44344 10633 322 0,'-5'-17'339'0,"3"1"-89"0,-5 3-44 0,2-2-23 16,0 3-12-16,0 4-8 0,-7 0-19 0,2 1-22 0,-2 5-26 15,-2-1-24-15,-1 3-20 0,-6 3-18 0,-1 4-14 0,2 1-12 16,-2 2-9-16,-6 3-8 0,-1 6-6 0,0 1-6 0,-1 1 0 0,-1 4-1 16,4 1 2-16,-1 2 1 0,1 4 3 0,1 1 4 0,4-2 2 15,4 1 3-15,-1 4 1 0,5-4 4 0,0-1 1 0,6 2 3 0,3-2 3 16,5-2 4-16,0 1 1 0,5-4 1 0,5 1-2 0,4-3-3 15,3-2-11-15,5-5-11 0,2-1-14 0,5 1-18 0,0-2-20 0,7-3-19 16,0-3-24-16,3 1-27 0,2-5-27 0,0 0-27 0,0 0-25 16,3-5-23-16,-3 2-52 0,1-2-68 0</inkml:trace>
  <inkml:trace contextRef="#ctx0" brushRef="#br0" timeOffset="2477.3872">44840 11042 246 0,'0'-5'251'0,"0"0"-24"0,-3-1-13 0,1 4-12 0,2-2-14 16,-3 4-17-16,-1-3-20 0,4 3-24 0,-1 0-22 0,-6 3-21 0,2-3-18 16,3 4-16-16,-2 1-14 0,1 0-12 0,-2 3-10 0,0 1-7 15,0 3-3-15,-2 0 0 0,0 1-1 0,0 6 1 0,0-3-6 0,1 4-4 16,-1 0-16-16,-2 0-18 0,2 3-27 0,1 2-29 0,-1-1-37 16,0 2-40-16,0-1-76 0,2 3-96 0,0 1-51 0,1-1-30 0</inkml:trace>
  <inkml:trace contextRef="#ctx0" brushRef="#br0" timeOffset="2825.2577">45654 10661 380 0,'-4'-12'310'0,"4"-1"-61"15,-2 5-49-15,-1 0-28 0,1 0-18 0,2 4-11 0,-6 3-9 16,4 2-18-16,-2 3-24 0,3 4-25 0,-6 1-26 0,5 3-18 15,-5 5-16-15,6 3-9 0,-3 1-2 0,3 4 2 0,-6 3 5 0,5 2 6 16,-3 3 5-16,2-1-2 0,-1 1-5 0,2 0-8 0,-1-2-11 16,1 3-14-16,2-3-15 0,-3 2-21 0,3-4-22 0,0-2-26 0,0 3-25 15,0-2-25-15,0-5-28 0,0 4-25 0,0-7-22 0,0 1-27 16,0-1-32-16</inkml:trace>
  <inkml:trace contextRef="#ctx0" brushRef="#br0" timeOffset="3089.1645">45596 10595 113 0,'3'-8'153'0,"2"1"-36"0,0-1-23 0,7 4-18 16,-2 0-13-16,4 4-17 0,3 0-20 0,5 0-14 0,2 4-13 0,2 0-5 16,4 4-2-16,-1-1 1 0,6 2 5 0,-3 2 3 0,0 2 1 15,2 0 0-15,-5 5-2 0,6-1 1 0,-5 3 1 0,-2 0 0 0,-1 3 1 16,-5-2 1-16,-3 4-1 0,0 0 4 0,-2 0 3 0,-4 3 3 15,-3-2 4-15,-3 1 3 0,-5 0 3 0,-2-3 2 0,-2 4 3 0,-5 0 1 16,1-4 0-16,-8 0-1 0,-6 1-1 0,4-2-2 0,-6-1-3 16,0 1-8-16,-5-1-10 0,-1-6-15 0,-2 4-12 0,2-1-18 0,-2-5-18 15,-1 3-25-15,4-1-26 0,-1-4-29 0,1-2-31 0,1-2-60 16</inkml:trace>
  <inkml:trace contextRef="#ctx0" brushRef="#br0" timeOffset="3337.7905">46510 11218 451 0,'0'-11'458'0,"0"3"-75"0,0 3-111 16,0-2-57-16,0 3-30 0,0 0-20 0,0 3-11 0,0 1-22 15,0 0-29-15,0 0-23 0,0 0-20 0,0 0-15 0,0 1-15 0,0 6-9 16,-4-3-9-16,1 5-5 0,1 2-6 0,-5 1-1 0,6 4 1 16,-4 1 3-16,-2 2 4 0,5 1 0 0,-7 1-3 0,4 2-10 15,-3 2-9-15,3 0-21 0,-4 0-23 0,4 1-35 0,-3 1-41 0,-1-4-47 16,4 2-51-16,1 2-77 0,1-3-93 0,1 0-48 0,-1-3-26 16</inkml:trace>
  <inkml:trace contextRef="#ctx0" brushRef="#br0" timeOffset="3644.6149">47417 10807 313 0,'-3'-10'391'0,"-1"0"-95"0,-1 2-56 0,3 1-37 0,-1 3-19 16,-1-2-9-16,3 1-10 0,-3 0-10 0,3 4-21 0,1-3-27 16,-4 4-21-16,1-2-19 0,3 2-13 0,0 0-10 0,0 0-9 15,0 0-7-15,0 0-5 0,0 0-5 0,0 0 0 0,0 0 1 0,0 0 1 16,3-1 2-16,1 1 2 0,-3-4-1 0,3 4-3 0,1-4-2 16,0 0-1-16,0 3-4 0,4-3 0 0,3 0-4 0,1 0-6 0,3-3-8 15,1 3-11-15,1-1-16 0,3-1-17 0,1 1-20 0,0 4-23 16,-1-2-25-16,4-2-30 0,-1 5-31 0,-2-4-40 0,4 4-38 0,-4 4-73 15,0-4-87-15,-3 5-43 0,0-2-20 0</inkml:trace>
  <inkml:trace contextRef="#ctx0" brushRef="#br0" timeOffset="3956.0984">47400 10774 464 0,'-5'-6'421'0,"-4"0"-77"0,4 1-69 0,-2 0-67 16,2 4-37-16,3-3-23 0,-1 4-14 0,0 0-13 0,3 0-20 16,-2 0-24-16,-1 4-16 0,1 1-12 0,-2 1-10 0,1 1-6 0,1 3-5 15,-3 3-2-15,2 2-1 0,-2 1 2 0,-2 1 6 0,2 6 5 16,0 5 8-16,-4-1 7 0,1-1 4 0,2 5 1 0,-2 1-1 16,-1 0-1-16,3 0-4 0,-3 4-1 0,1-4-3 0,2 2-1 0,-2-1-5 15,-1-1-2-15,4-1-5 0,0-1-5 0,2 0-4 0,-1-5-4 16,4 1-4-16,0-1-3 0,4-5-2 0,-1-3 0 0,2 0-2 15,4 2-1-15,-2-8-1 0,5 4-1 0,1-5-5 0,1 0-6 0,3-2-12 16,2-1-14-16,-1-2-17 0,3-3-20 0,-1-2-22 0,6 0-23 0,-4-2-31 16,0-3-33-16,2 0-42 0,-3 0-49 0,1-5-80 0,-2 1-94 15,1-2-48-15,-6 1-25 0,-1-1-5 0</inkml:trace>
  <inkml:trace contextRef="#ctx0" brushRef="#br0" timeOffset="4093.8956">47170 11239 25 0,'-16'-1'432'0,"3"1"-58"0,6-4-94 0,-2 4-64 0,1-1-49 16,3-1-29-16,1 2-18 0,4 0-17 0,0 0-18 0,4 0-15 15,1 0-17-15,3 2-16 0,1-1-16 0,4-1-22 0,6 4-25 0,0 0-33 16,8 0-38-16,4-3-40 0,0 4-44 0,6 0-77 0,-1 0-93 0,8 0-48 16,-3 0-28-16</inkml:trace>
  <inkml:trace contextRef="#ctx0" brushRef="#br0" timeOffset="4310.5879">48104 11315 473 0,'0'-5'513'0,"-3"1"-59"0,3 0-99 0,-2 1-62 0,2-2-48 16,0 0-26-16,0 2-14 0,0 1-18 0,0 2-20 0,-3-3-20 15,3 3-25-15,0 0-19 0,0 0-18 0,-4 0-16 0,3 3-18 0,-5-1-13 16,3 4-16-16,-2 1-10 0,-2 0-7 0,2 2-4 0,-4 5 0 0,4 0 0 15,-3 5 2-15,-2-1-1 0,1 5-2 0,-1-1-11 0,1 6-16 16,-3 1-20-16,4 1-19 0,-2 2-25 0,-1 1-26 0,3-1-39 16,3 2-47-16,-4-3-68 0,2 1-79 0,2 4-76 0,4-4-75 0,1-2-34 15,0-4-18-15</inkml:trace>
  <inkml:trace contextRef="#ctx0" brushRef="#br0" timeOffset="4538.8649">48638 11037 241 0,'0'-20'479'0,"2"2"4"0,3-2-92 0,-2 4-143 16,2 0-74-16,2 0-43 0,-2 3-19 0,0 1-12 0,4 2-10 15,-1-2-9-15,3 3-16 0,6 1-17 0,-4 1-13 0,4 2-12 0,4-2-14 16,1 6-13-16,5-3-14 0,2 1-13 0,4 3-16 0,-1 3-16 0,4 1-18 15,0 0-21-15,3 0-23 0,-3 3-25 0,0-2-29 0,-4 4-30 16,0-1-28-16,-3 1-26 0,-1 4-58 0,-4-4-72 0,-6 3-31 0</inkml:trace>
  <inkml:trace contextRef="#ctx0" brushRef="#br0" timeOffset="4770.2659">48616 10975 210 0,'-9'-11'288'16,"1"5"-48"-16,-1-5-36 0,4 7-21 0,0-4-18 0,0 4-14 16,-2 0-15-16,5 4-20 0,-1 0-23 0,1 0-20 0,-5 4-19 0,6 0-14 15,-6 0-11-15,5 8-9 0,-1-4-5 0,1 8-4 0,-5 0-1 0,6 2 2 16,-3 5 4-16,2-1 4 0,-4 6 6 0,4-3 6 0,2 1 3 16,-4 4 1-16,1-2 1 0,1 3-2 0,-1 2-3 0,3-4 0 0,-2 1-2 15,-5 2-4-15,7-3-5 0,-1 1-9 0,-3-1-13 0,3-4-15 16,-3 3-18-16,1-1-23 0,3-2-28 0,-2-2-33 0,-1-3-38 0,3 3-41 15,0-5-44-15,0 2-67 0,3-6-80 0,-1 2-40 0</inkml:trace>
  <inkml:trace contextRef="#ctx0" brushRef="#br0" timeOffset="4937.0284">48432 11303 175 0,'5'-4'398'0,"3"-1"-78"15,2 0-121-15,4 2-71 0,3 1-46 0,2-1-22 0,3 3-13 16,4-1-11-16,6 1-8 0,0 0-15 0,11 0-18 0,-5 1-18 0,6-1-20 16,2 3-27-16,2-3-30 0,1 5-33 0,1-2-34 0,-1-1-66 15,-3 3-80-15,2-2-47 0</inkml:trace>
  <inkml:trace contextRef="#ctx0" brushRef="#br0" timeOffset="5443.7356">49823 10666 96 0,'0'-22'477'0,"-3"-1"3"0,3 2-89 0,0-3-136 16,0 4-69-16,3 1-37 0,-3-4-19 0,2 5-11 0,5-2-12 15,-6 1-15-15,4 3-17 0,2-2-20 0,-2 1-17 0,-3 2-15 0,5 4-12 16,-2 0-11-16,0 3-8 0,0 3-6 0,-1 1-4 0,-1 0-2 0,2 4-2 15,-3 4-1-15,1 0 1 0,1 5 0 0,-3-1 1 0,3 5 1 0,-4 2 1 16,0 4 3-16,-4 2 2 0,3 2 5 0,-6 2 3 0,5 0 1 16,-6 5 1-16,-4-1-1 0,5 5 1 0,-2-3-2 0,-3 2 0 15,-1 0-2-15,3 2 1 0,-2-2 0 0,1-2 1 0,0 2 3 0,4-1-1 16,0 1 2-16,2-3 0 0,3-2-1 0,-1 4 1 0,6-6 2 0,-1-1 2 16,3 0 0-16,2-1-2 0,3 0-1 0,2-6-3 0,3 2-2 15,-1-3-2-15,6 0-4 0,-4-5 1 0,4 0-1 0,-1 3-1 0,0-7 1 16,-1 0 1-16,3 1 0 0,-2-5 0 0,-2 0 2 0,-2-1 5 15,5-1 5-15,-6-2 6 0,0-2 4 0,-4-1 4 0,2 1 3 0,-5-3 3 16,1-1 4-16,1-2 3 0,-4 1 5 0,2-2 1 0,-2-2 5 0,-3 6 1 16,-2-7 4-16,3 5 0 0,-3-2-1 0,0 1-3 0,0 3-3 15,0-2-4-15,-3 2-7 0,3 2-5 0,-2 1-3 0,-2-1-5 0,3 3-6 16,-6 3-3-16,2-1-5 0,-4 4-3 0,1 3-4 0,1 1-1 16,-2 2-2-16,-3 7 1 0,6-3 1 0,-6 4 3 0,1 5 4 0,0 0 4 15,0 1 2-15,3 2 1 0,-1 4 2 0,1 3 1 0,-1-3 1 0,4 4 0 16,-3-3 1-16,2 3 1 0,1 3 1 0,-3-5 0 0,3 3 2 15,0 1-2-15,-4-2-1 0,2-1-2 0,0 0-4 0,1-2-8 0,-1 0-6 16,-2 0-9-16,1-4-10 0,-4-1-12 0,-2 0-16 0,4-2-18 16,-4-4-18-16,1-1-24 0,-6-1-25 0,-2-1-33 0,-1-2-33 0,0-2-30 15,-2-1-31-15,-3-1-57 0,-4-4-71 0,1-1-30 0</inkml:trace>
  <inkml:trace contextRef="#ctx0" brushRef="#br0" timeOffset="6358.9146">39243 10081 86 0,'12'-24'221'0,"-5"-3"-28"0,2 2-7 0,-1 1-3 16,1 0 1-16,-4 3-4 0,3-2-5 0,-3 6-12 0,2 0-14 0,-2 3-17 16,-3 2-13-16,5 0-13 0,-5 2-11 0,-2 4-12 0,0-2-11 15,0 5-11-15,0-1-12 0,0 2-8 0,-6-1-8 0,3 3-5 16,-4 5-6-16,-1-1-3 0,-4 0-2 0,-2 8-2 0,-3-1-2 0,-3 6 0 15,-9-1-2-15,1 1 0 0,-8 5 2 0,-1 2-1 0,-4 1 1 16,-7 3 1-16,4 0-1 0,-6-1 0 0,1 0-3 0,3 1-2 16,-4-3-4-16,3 1-1 0,4-1-3 0,-1-4-4 0,5-1-1 0,3-1-8 15,7-2-7-15,0 0-6 0,8-5-8 0,1 1-4 0,6-4-5 0,4-1-2 16,1-3 1-16,6-1 3 0,6 0 0 0,6-3 2 0,1 1 0 16,7-2 0-16,2-2 3 0,8 1 5 0,1-3 6 0,2 3 7 15,4-6 6-15,0 2 3 0,2 4 2 0,-2-2-1 0,-1-1-2 0,1 4-2 16,-5 0-2-16,-2 0 1 0,-5 3-1 0,4 1 1 0,-7 1 0 15,-2 0 1-15,-4 4 2 0,-2 5 1 0,1-2 1 0,-11 1 2 0,3 3 2 16,-8 1 3-16,-4 1 4 0,-2 2 0 0,-4-4 1 0,-3 8-1 16,-5-4 0-16,-2 4 1 0,-2-2-1 0,-3 0 1 0,-5 1-1 15,5-3-1-15,-7 2-2 0,0 0-2 0,1-2-1 0,1 1-3 0,-2-1-2 16,0-1 0-16,4 1-1 0,1-3 1 0,2 0 0 0,0-3-1 16,5-1-2-16,-2-2-2 0,11 1-3 0,-5-4 1 0,6 0 2 0,4 1 2 15,-2-6 2-15,7 1 0 0,0-3-2 0,1 2-1 0,2-3-3 16,2 0-3-16,0 0-5 0,0 0-3 0,0 0-3 0,2 4-2 15,5-3 0-15,-2-1-4 0,4 5-2 0,-1-1-4 0,2 2-1 0,1 4 2 16,2 2 5-16,4 6 7 0,2-2 8 0,-2 8 9 0,5 0 8 16,-3 7 10-16,7 2 8 0,-4 3 6 0,0 5 6 0,2 1 5 0,-2 2 5 15,-3 6 3-15,3-4 5 0,0 2 0 0,-3 4-2 0,1 0-5 16,-4-3-7-16,1-3-13 0,-4 2-16 0,4 2-21 0,-1-7-24 0,-1 2-27 16,-1-3-30-16,-1-5-30 0,1 2-32 0,0-5-35 0,1-5-37 15,2-1-56-15,-3-7-64 0</inkml:trace>
  <inkml:trace contextRef="#ctx0" brushRef="#br0" timeOffset="7007.0874">36042 10321 322 0,'-13'-26'269'0,"2"-4"-48"0,0 2-37 0,0 4-15 16,3-1-5-16,-1 3-3 0,1-1-3 0,-1 6-18 0,2 4-23 0,1 0-23 16,0-1-25-16,5 6-15 0,-3 3-10 0,1 5-10 0,3 0-10 15,0 5-7-15,3 6-6 0,1 5-6 0,1 0-3 0,3 6-6 16,-1 3 0-16,2 4 3 0,-1 3 4 0,6 1 6 0,-2 5 6 0,1 2 3 15,1-4 1-15,0 7 0 0,-1-5-1 0,1 2-4 0,0 0-3 16,-4-1-7-16,4 1-3 0,1-1-2 0,-5-2-1 0,0-2 0 0,6-2-2 16,-6-3 2-16,4-1 0 0,-4-1 1 0,-2-7 1 0,4 2 1 15,-2-4 2-15,-1-2 5 0,0-1 7 0,1-4 6 0,-2-3 8 16,-3-1 5-16,4-2 3 0,-1-1 2 0,1-5 3 0,0-4 1 0,1 0 1 16,2-4 1-16,-2-1 1 0,4-5 1 0,-1 1 1 0,1-8 0 15,3-1-3-15,0-3-6 0,-2-2-4 0,-1-2-4 0,3-6-2 0,0-1-6 16,-3-3-3-16,-1 0-3 0,-2-7-4 0,1 1-4 0,-4-2-5 15,-1-2-4-15,1-3-4 0,-1 1-4 0,-5-4-3 0,1 4-3 0,-3 5-2 16,0-4-1-16,-3 5 1 0,3 5-2 0,-2 4-2 0,-1 1 0 16,-1 7-5-16,-1 3 0 0,2 9-4 0,-2 1 1 0,3 2 0 15,-1 9 0-15,-1 4 2 0,-1 4 0 0,3 7 2 0,-1 6-1 0,0 3 0 16,1 8-4-16,-5 3-5 0,2 4-5 0,0 4-5 0,0 4-11 16,0 1-14-16,1 4-20 0,-1 1-22 0,0-2-31 0,-2 4-33 0,5 1-36 15,-4 0-34-15,4 0-67 0,-2 0-81 0,3-3-39 0</inkml:trace>
  <inkml:trace contextRef="#ctx0" brushRef="#br0" timeOffset="7191.1732">37013 10587 258 0,'6'-7'350'0,"0"-1"-92"0,4 0-138 0,2 4-75 16,3-4-44-16,2 3-33 0,2 0-28 0,3 2-27 0,4 1-24 15,-2 0-24-15,3 2-19 0,4 0-60 0</inkml:trace>
  <inkml:trace contextRef="#ctx0" brushRef="#br0" timeOffset="7346.067">36921 10938 261 0,'5'-3'230'0,"3"-1"-130"0,6 4-78 0,-1-4-54 0,10 0-38 16,-1-1-33-16,5 0-25 0,2 0-22 0</inkml:trace>
  <inkml:trace contextRef="#ctx0" brushRef="#br0" timeOffset="7962.4575">36540 7702 163 0,'-17'-7'441'0,"4"-1"-70"0,2 3-106 0,-1-2-58 0,6 2-37 15,-1 0-19-15,0 3-10 0,4-1-15 0,-1-2-15 0,4 3-20 16,4 1-24-16,-1-3-22 0,4-1-17 0,0 2-11 0,3-2-8 0,3 2-5 16,1-2-2-16,5-2-6 0,6 1-6 0,-1 0-9 0,7-2-12 15,3-1-16-15,-5 2-18 0,7-2-26 0,-2 3-29 0,2-4-30 0,-7 2-36 16,7 3-38-16,-6-2-41 0,1 2-61 0,-4 0-67 0,-3 4-33 16</inkml:trace>
  <inkml:trace contextRef="#ctx0" brushRef="#br0" timeOffset="8275.9239">36554 7546 211 0,'-2'-7'272'0,"-1"0"-50"0,-1-1-35 15,-1 3-23-15,2 2-18 0,3-2-14 0,-2 2-13 0,-1 3-20 0,3-4-24 16,0 4-21-16,0 0-19 0,-2 4-10 0,2 0-5 0,0 3-2 15,0 2 0-15,0 4 5 0,0 0 4 0,0 7 7 0,0-2 6 0,-3 9 7 16,-1 1 8-16,3 0 8 0,-3 7 8 0,-1-1 6 0,0 6 3 16,-2-2-2-16,0 6-3 0,-1-5-6 0,-1 6-4 0,-1-4-7 0,-2 2-5 15,2-3-6-15,-2 1-4 0,3-1-4 0,1-3-4 0,3-3-3 16,-4 1-6-16,4-5-4 0,3 0-4 0,-1-5-3 0,3-2-4 0,0-2-1 16,3-4 0-16,4 0 4 0,2-1 1 0,-1-4 5 0,6-3 0 15,5-1-3-15,3-4-6 0,0 1-11 0,5-2-14 0,7-3-15 0,2-3-18 16,0 2-22-16,1-7-23 0,4 4-35 0,2-4-42 15,-2-4-46-15,-4 4-49 0,6-5-78 0,-5 1-91 0,-3-1-43 0,-2-1-17 16</inkml:trace>
  <inkml:trace contextRef="#ctx0" brushRef="#br0" timeOffset="8471.064">36332 8014 82 0,'0'-4'360'0,"2"0"-78"0,6 3-117 0,1-1-62 15,5-3-37-15,3-2-17 0,3 2-11 0,9-2-10 0,-2 3-9 16,9-5-13-16,2 5-16 0,3-3-23 0,6 2-27 0,-1-3-30 0,7 3-31 16,2 1-72-16,-1-1-89 0,4-1-50 0</inkml:trace>
  <inkml:trace contextRef="#ctx0" brushRef="#br0" timeOffset="8668.1621">37913 7899 168 0,'-7'-4'400'0,"6"-1"-1"0,1 3-92 16,1 1-138-16,3-4-73 0,1 2-42 0,3-1-21 0,6 3-10 0,0-6-16 15,6 3-21-15,1 0-17 0,4-1-19 0,2 2-20 0,1-1-22 16,6-1-24-16,-2 3-23 0,1 1-26 0,1 1-22 0,-5 0-54 16,1 0-69-16</inkml:trace>
  <inkml:trace contextRef="#ctx0" brushRef="#br0" timeOffset="8795.5644">37874 8106 126 0,'-2'0'270'0,"2"0"-90"0,0-4-54 0,7 4-38 16,1-4-31-16,10 1-34 0,0-2-41 0,10-3-47 0,2 4-50 16,10-3-49-16,-3 0-64 0</inkml:trace>
  <inkml:trace contextRef="#ctx0" brushRef="#br0" timeOffset="9405.564">39953 7067 23 0,'-2'-17'420'0,"2"4"-70"0,-3 1-107 0,3 3-71 0,-4 1-54 15,4 1-28-15,0 2-16 0,-2-2-10 0,-1 2-9 0,3 5-11 0,-2-2-13 16,-1 2-10-16,-1 2-6 0,-1 2-4 0,0 1-1 0,0 3-2 15,-9-1-1-15,3 2-3 0,-6 3-2 0,1 4 3 0,-6-2 4 0,-4 3 6 16,3 0 5-16,-5 3 6 0,-6-1 4 0,2 1 3 0,-1-2-2 16,-2 3 1-16,-5-3-1 0,4 2 0 0,1-1-1 0,-1 1 0 0,-2-4 1 15,4 2-2-15,-2-4-1 0,7 1-2 0,2-1-4 0,-2 0-2 16,7-1-6-16,3-6-4 0,4 1-4 0,0 1-7 0,8-5-7 0,-5 1-4 16,10-2-4-16,-5 2-1 0,7-5 0 0,4 0-1 0,1 0-2 15,3 0-2-15,3 0-2 0,4 0-4 0,4-3-4 0,3 1-3 16,2-1-3-16,3 1 1 0,4-1 0 0,-1 3 2 0,3-4 0 0,-3 1-2 15,3 2-3-15,-2 1 1 0,-1-4 0 0,-1 4-2 0,0 0 2 16,-1 4 2-16,-6-4 1 0,0 4 1 0,-3 0 1 0,-1-4-1 16,-4 5 1-16,0 0 2 0,-1 3 0 0,-1-3 2 0,-7 2 2 0,0 1 1 15,1 0 2-15,-6 1 1 0,-2 0 4 0,-3 2 1 0,-4-2 3 16,-4 3 6-16,-1 3 6 0,-3-3 3 0,-2-1 2 0,-3 4 0 16,-4-1-2-16,4 2-2 0,-5-4-1 0,0 4-2 0,-4-3 1 0,7 1 0 15,-1 0 2-15,-3-2 1 0,4-2 2 0,2 2 1 0,0-1 2 0,3-5 3 16,2 2-1-16,0-5 0 0,4 2-3 0,2-5-5 0,-1 0-5 15,7 0-8-15,0 0-9 0,2-5-7 0,1 2-10 0,2-5-6 16,2 2-6-16,3-2-9 0,3-2-9 0,-1 0-4 0,0 2-2 0,5 3 1 16,-2-4 5-16,2 1 6 0,-3 5 7 0,1-2 12 0,-2 5 14 15,1 0 14-15,-2 0 14 0,1 5 12 0,1 2 15 0,-4 2 13 16,2 0 13-16,-2 7 12 0,0 1 9 0,-2 3 9 0,-1 1 6 0,5 6 6 16,-7-1 4-16,2 4 0 0,-2 2 0 0,0 1-5 0,-2 0-5 0,2 5-5 15,-4-5-10-15,1 7-6 0,1-5-6 0,-4 2-9 16,4-2-7-16,-2 0-9 0,3-2-5 0,-6 0-13 0,7 1-20 0,0-5-22 15,0-1-25-15,0 0-28 0,7-2-28 0,-2-4-36 0,5 0-43 0,2-2-69 16,3-3-80-16,6-1-42 0</inkml:trace>
  <inkml:trace contextRef="#ctx0" brushRef="#br0" timeOffset="11688.6801">40809 7109 282 0,'-5'-9'276'0,"1"1"-57"16,1 1-37-16,1 2-23 0,2 4-17 0,-7-3-13 0,2 4-12 15,3 1-17-15,-1 2-19 0,-2 3-20 0,0 6-18 0,-4 0-11 0,1 3-5 16,-4 5-3-16,5 2-1 0,-7 4 3 0,-1 3 2 0,0 6 4 15,-2 1 5-15,0 3 2 0,-4 3 3 0,1 3-3 0,-3 0 0 0,1 0-3 16,2-2-3-16,-1 1-2 0,-1 1-4 0,0-3-4 0,3 0-1 16,2-3-4-16,-2-6-2 0,4 2-3 0,0-6-2 0,5 1-2 15,-1-5 0-15,3-6 3 0,1 2 3 0,2-5 7 0,3-4 5 0,-5-4 3 16,6 0 2-16,1-2-1 0,0-6-2 0,0 0-1 0,1-6-1 0,6-2 0 16,-5 0 2-16,3-4-2 0,2-4-3 0,-2-2-2 0,0-2-8 15,7-2-7-15,-5-6-10 0,1 3-4 0,4-6-2 0,-2-1-1 16,2 0 1-16,-5-5 0 0,9 0-2 0,-6-2-3 0,0-4-3 0,5 1 0 15,-1 1 0-15,-4-4 3 0,4 0 3 0,0 0 2 0,-1 3 2 16,1-3 1-16,3 7-1 0,0-2 2 0,-3 2-2 0,-1 5 1 0,3 0 3 16,-3 4-1-16,-1 4-3 0,-2 4-2 0,2 1-4 0,-1 7-2 0,0 1-3 15,-2 5-3-15,1 3 0 0,0 4 1 0,-1 1 2 0,3 7 1 16,-2 6 2-16,4 3 4 0,-1 2 7 0,-1 8 7 0,-1 3 8 0,1 5 7 16,-2-1 6-16,-2 6 5 0,3 5 5 0,-5-4 2 0,1 6 3 15,0 1 2-15,-5 0-1 0,1 1 1 0,1 3-1 0,-3-1-2 0,-1-3-3 16,4-2-3-16,-3 0-5 0,-1-1-5 0,4-3-4 0,-1-1-5 15,-3-1-8-15,2-7-8 0,-2-2-9 0,3-3-11 0,-1-1-10 0,1-2-14 16,1-5-14-16,-2 0-16 0,-2-5-19 0,3 0-16 0,0-2-20 16,-1-5-16-16,1 0-19 0,-3 0-28 0,2-3-33 0,-2-5-66 15,0 0-78-15,0 0-40 0,0 0-19 0</inkml:trace>
  <inkml:trace contextRef="#ctx0" brushRef="#br0" timeOffset="11853.1106">40128 7665 169 0,'-5'-2'148'0,"5"-1"-51"0,5 0-30 0,4 1-16 0,3 2-10 15,-2 0-4-15,9 0-7 0,3 0-11 0,9 0-10 0,1 0-10 0,11 0-7 16,-2 0-6-16,8 0-5 0,2 0-6 0,7-2-11 0,-2 1-13 16,4-3-15-16,2 3-16 0,1-3-17 0,-5 0-15 0,-2-1-13 15</inkml:trace>
  <inkml:trace contextRef="#ctx0" brushRef="#br0" timeOffset="12490.5298">41515 7292 123 0,'-2'-15'201'0,"-5"1"-5"0,2 0-1 16,0 2-6-16,0-1-6 0,-2 2-8 0,2-2-9 0,3 4-12 0,-5-2-13 16,2 4-16-16,4 0-15 0,-6 2-14 0,5 0-17 0,-1 2-15 15,-2-2-15-15,1 5-12 0,2 4-12 0,-4-3-8 0,4 7-6 0,-2-1-4 16,3 3-3-16,-6 4-1 0,5 7-3 0,-5-1 2 0,2 7 2 0,0-1 5 15,0 7 7-15,0 1 6 0,-2 0 5 0,2 2 3 0,-4 4 4 16,8 0-1-16,-6-2 0 0,2 1-5 0,0 1-3 0,0 0-1 0,0-2-1 16,-2-1 0-16,5-1-2 0,-3-6-2 0,-2 4-2 0,5-3-1 15,-1-2-4-15,0-4-1 0,1 0-2 0,-2-7 2 0,4 2-1 16,-1-4 2-16,1-1 2 0,0-5 0 0,0 0 2 0,0-3 0 16,0-2-2-16,1-5 0 0,-1 0-4 0,0-2-1 0,4-6-1 0,-2 0-1 15,-2-1-2-15,3-5-3 0,0-5-4 0,-1-1-6 0,1-1-7 0,1-4-8 16,-2-5-7-16,1 0-7 0,-1-4-6 0,1-3-4 0,1-1-5 15,-3-3-3-15,4-1-5 0,2-3-4 0,-5 1-5 0,6-3 0 16,-3-1-1-16,7 2 2 0,-1 0 3 0,1 2 2 0,1 0 2 0,1 3 4 16,1 2 2-16,6 6 2 0,-6 0 2 0,2 7 2 0,0 3 0 0,2 3 3 15,-2 0 1-15,-3 7 0 0,1 4 1 0,0 4 2 0,-1 0 2 16,0 5 2-16,-8 5 1 0,6 0 2 0,-3 4 2 0,-1 4 8 0,-6 3 5 16,3 3 9-16,-1 1 8 0,-4 1 7 0,-4 4 10 0,-1 0 7 15,-3 0 6-15,1 3 7 0,-2-4 4 0,-4 1 6 0,1 0 7 0,-2 1 3 16,-3-1 2-16,3-2 0 0,-1-1 0 0,1 0 1 0,1-2-2 15,-4-4-2-15,3 0-4 0,2 0-3 0,2-5-2 0,1-1-2 16,1 0-3-16,-1-3-2 0,4 1-1 0,0-3 0 0,2-1 3 0,1-1-2 16,-2 0 0-16,4-3-2 0,0 0-3 0,0 0-4 0,4-3-5 15,-2 0-4-15,4-1-2 0,1-1-5 0,2 0-4 0,-1 0-6 0,4-2-7 16,-2 2-8-16,4-3-6 0,0 3-4 0,8-2-4 0,-3 3-3 16,1-5 1-16,2 5 1 0,-1 1 3 0,1 2 2 0,0-2 0 0,5 6 2 15,-4-2 2-15,-1 3 2 0,3 3 3 0,-3 1 5 0,-3 4 3 16,3-1 2-16,-3 4 4 0,-2-1 1 0,-1 2 2 0,-3 0 0 0,3 4 1 15,-10-1 2-15,3 0 1 0,-4 1 2 0,2 2 2 0,-7-2 3 16,-7 1 1-16,2 2 1 0,-4-1-1 0,-4 1 2 0,-3-1 1 0,-4-2 2 16,-2 0 2-16,-2 1 3 0,-3-3 2 0,-1 2-1 0,-6-3-1 15,2-2-6-15,-1-1-7 0,-1-2-12 0,-2 3-13 0,7-7-21 16,-5 0-21-16,2 1-40 0,5-5-48 0,-7-3-80 0,6 2-99 0,4-3-61 16,-1 0-44-16,3 0-22 0</inkml:trace>
  <inkml:trace contextRef="#ctx0" brushRef="#br0" timeOffset="14629.0631">42813 8308 174 0,'-2'-2'186'0,"-2"2"-53"0,1 2-32 0,-2 1-15 0,3-1-4 16,-1 3 0-16,-2 3 3 0,0-5-3 0,-2 5-6 0,5 1-5 15,-7-1-4-15,4 0-1 0,-1 0 4 0,0-1 4 0,5 1 6 0,-6 1 3 16,5-4 3-16,-3 3-2 0,2-3-1 0,-1 1-2 0,3-4 0 0,-3 0 3 16,1 0 2-16,3-2 4 0,0 0 4 0,0 0-2 0,0 0-3 15,0-2-6-15,-2 0-8 0,-1-3-7 0,3-3-7 0,-2 0-9 16,2-1-5-16,-4 0-8 0,1-3-8 0,3-4-7 0,0-3-8 15,0 1-8-15,0-2-8 0,0-2-5 0,0 1-3 0,3-6-1 0,1 6-1 16,-2-4-2-16,3 3-3 0,2 2-4 0,-2 0-6 0,0 3-3 16,0 2-3-16,2 3-3 0,-6 2-1 0,5 4-1 0,0 1 1 0,1 5 1 15,2 3 3-15,-2 5 2 0,-1-1 2 0,3 3 2 0,3 4 2 16,-4 5 7-16,-3 1 5 0,4 1 6 0,-7 4 5 0,3 1 2 0,-2-1 3 16,-3 5-4-16,-5-3-7 0,0 3-9 0,-4-2-10 0,-4 2-19 15,-1-4-20-15,1 4-33 0,-10-1-38 0,3 0-44 0,-2-2-46 16,3-3-74-16,-5 3-89 0,2-6-44 0,1 3-24 0</inkml:trace>
  <inkml:trace contextRef="#ctx0" brushRef="#br0" timeOffset="15449.762">43643 7554 421 0,'3'-30'368'0,"-3"5"-111"16,0 2-65-16,0 7-42 0,0-1-25 0,0 4-16 0,-3 4-5 15,3 1 0-15,-2 8-6 0,2 0-9 0,-7 5-15 0,6 4-18 0,-3 4-11 16,3 7-8-16,-6 0-2 0,2 8 1 0,0 1 4 0,-1 3 5 15,0 3 4-15,1 4 3 0,-1 0-2 0,-2 3-1 0,-1-2-5 16,8 2-6-16,-8-1-3 0,4 2-5 0,-2-3-2 0,2-4-3 0,0 3-1 16,0-5-4-16,0-2-1 0,-2-2-2 0,5-2-1 0,-5-7-1 15,2 1 3-15,4-2 3 0,-6-2 5 0,2-6 5 0,5 3 8 16,-2-7 9-16,2 0 6 0,-3-2 5 0,-1-4 3 0,4 2 1 0,0-4 0 16,-2-4-1-16,2 1-1 0,-3-5-4 0,1-5-5 0,2-2-6 15,-3-1-8-15,-1-5-7 0,4-4-12 0,0-5-14 0,0-2-10 0,0-2-11 16,4-3-6-16,-1-7-5 0,-1 1-6 0,1-2-4 0,3-4-4 15,-1-3-1-15,7 1-5 0,-6-2 0 0,3 2 0 0,3-2 1 0,-2-1 1 16,2 5 2-16,2-1 3 0,1 4 1 0,-1-1 3 0,1 6 1 0,-1 5 1 16,-1 1 0-16,1 5 0 0,0 2 1 0,-4 3 2 0,3 5 1 15,-1 7-2-15,-1 1-2 0,1 4 1 0,-2 5-1 0,2 3 1 0,-5 3 1 16,4 2 2-16,0 3 6 0,-3 7 4 0,4 2 7 0,-7-1 5 16,0 4 5-16,-1 5 5 0,-2 1 4 0,-2 6 4 0,-2-4 3 0,-7 4 3 15,-3 0 2-15,6 0 2 0,-10 1 3 0,3 1 0 0,-1-1 0 16,-1-2-1-16,-8-1 2 0,3 0-2 0,-1-1 1 0,-1-2-2 0,0-2 0 15,0-2-1-15,3 0-1 0,-3-6 0 0,2-1 1 0,4 3 1 16,-1-6-2-16,0-1 0 0,7-3-1 0,-2-1-4 0,7-4-3 0,0-2-7 16,1 1-6-16,3-6-5 0,1 1-4 0,1-2-7 0,6-4-6 15,-2-1-6-15,5-3-7 0,2-1-6 0,4-1-5 0,4 2-4 16,-1-2-3-16,3-1-2 0,2 0 2 0,5 3 2 0,-5-1 4 0,7 6 3 16,-8-2 5-16,8 4 4 0,-5 3 5 0,1-2 5 0,-3 8 5 15,1-2 5-15,-2 4 5 0,-3 2 4 0,1 4 4 0,-3 1 2 0,-1 1 6 16,-3 1 1-16,1 2 2 0,-6 3 2 0,3 0 2 0,-7 0 4 15,-2 2 4-15,-3 3 1 0,0 0 2 0,-6-2-1 0,-1 2 1 0,-9-4-1 16,3 4 0-16,-3 0 0 0,-4-4-2 0,-1 2-5 0,-8-1-7 16,6-2-13-16,-5-2-13 0,1 2-19 0,0-7-20 0,-4 2-34 15,4-2-37-15,-1-2-46 0,-1-2-52 0,9-1-73 0,0-4-85 0,-3-1-42 16,10-1-22-16</inkml:trace>
  <inkml:trace contextRef="#ctx0" brushRef="#br0" timeOffset="15757.9902">44815 7339 300 0,'-2'-30'443'0,"-5"3"-65"0,5 2-102 0,-3 1-61 0,-2 4-40 15,2-1-18-15,-3 4-8 0,3 3-6 0,-4 1-6 0,1 5-15 0,1 0-20 16,-5 1-17-16,2 6-19 0,-4 1-10 0,-3 4-7 0,0 5-10 15,-5 2-10-15,0 2-5 0,-2 6-6 0,-4 5-5 0,3 5-1 0,-3 1-2 16,-2 1 1-16,3 6 2 0,3 4 5 0,-2 0 3 0,4 2 1 16,0 4 1-16,6-1-1 0,-1 4 0 0,7-2-2 0,-2-2-2 15,10 4-4-15,-1-4-1 0,6-1-3 0,3 0-3 0,4-4-4 0,3 1-7 16,4-6-12-16,6-3-12 0,1 0-16 0,5-3-20 0,5-6-24 16,0 0-29-16,3-6-35 0,6-3-41 0,-2-2-49 0,3-3-79 0,-1-2-94 15,5-4-50-15,-4-4-24 0,2-4-8 0</inkml:trace>
  <inkml:trace contextRef="#ctx0" brushRef="#br0" timeOffset="16067.8106">45475 8163 163 0,'-11'14'423'0,"-1"1"-64"15,2-1-102-15,2-2-60 0,-1 1-44 0,1 1-18 0,2-1-7 16,-2-5-2-16,3 2 0 0,0-3-3 0,1 1-5 0,3-3 0 16,-6 0 3-16,5 0 2 0,2-3 4 0,-3 1 4 0,1-3 2 0,2 0 3 15,0 0 2-15,0 0 2 0,0 0-3 0,-3-5-4 0,-1 3-6 16,4-3-8-16,-2 0-10 0,2-6-11 0,0 2-14 0,0-4-13 0,0-3-16 16,2-3-13-16,-2 3-15 0,7-6-12 0,-5 1-14 0,3 0-9 15,2-3-6-15,-6 4-5 0,8 0-3 0,-1 4-5 0,1-1-4 0,-4 4 0 16,0 4-1-16,7 1 2 0,-5 7 1 0,1 1 1 0,1 1 1 15,-1 7 0-15,3 1 0 0,-3 4-4 0,4 7-2 0,-3-2-7 16,-4 9-5-16,3-3-8 0,-6 5-9 0,3 2-14 0,-5 2-16 0,0 2-25 16,0 3-27-16,-2 0-36 0,-1 1-42 0,-2 0-57 0,0 2-65 15,0-2-70-15,-4-1-73 0,4 0-32 0,-4-6-11 0</inkml:trace>
  <inkml:trace contextRef="#ctx0" brushRef="#br0" timeOffset="16924.8102">47072 7186 14 0,'4'-16'206'0,"-4"2"-2"0,0 2 3 15,0-4 3-15,0 1 4 0,-4 2-3 0,3 2-7 0,-3-3-12 16,-1 1-12-16,-2 1-13 0,2-1-15 0,-3 1-13 0,3 0-13 0,-4 1-9 15,1 2-9-15,-6-2-10 0,7 3-10 0,-7 2-11 0,-1-2-10 16,1 4-12-16,-1 1-9 0,-2 1-9 0,-2 2-8 0,-1 2-6 0,-7 2-7 16,3 4-6-16,-4 4-6 0,1 7-4 0,-4 1-1 0,-3 1-1 15,5 9 2-15,-5 1 1 0,5 4 2 0,-5 2 2 0,5 6 2 0,0 0 3 16,9 0 2-16,-6 3 2 0,7 1 1 0,6-1 2 0,-1-1 2 16,0 0-1-16,8-4-2 0,0-2-1 0,3 1-2 0,6-3 0 15,3-3-2-15,0 2-1 0,8-7-2 0,0 1-6 0,1-5-10 16,6-1-12-16,1-4-15 0,5 0-15 0,0-6-20 0,6-1-21 0,-1-3-24 15,7-3-30-15,1-4-33 0,0-3-37 0,1 0-40 0,4-5-56 16,-1-6-64-16,-1 2-51 0,-1-4-41 0,-1 0-13 0</inkml:trace>
  <inkml:trace contextRef="#ctx0" brushRef="#br0" timeOffset="17196.6702">47512 7121 21 0,'-1'-16'470'15,"-6"3"-58"-15,5 0-93 0,-1 3-51 0,-1-3-30 0,-1 4-22 0,5 1-17 16,-1 1-20-16,1 3-23 0,-4-2-26 0,1 5-27 0,3-4-23 0,0 5-20 16,0 0-13-16,-2 5-13 0,2-1-11 0,-3 3-12 0,1 3-7 0,2 2-8 15,-4 3 0-15,1 5-1 0,3 3 6 0,-2 2 6 0,2 1 7 16,-3 3 6-16,0 3 6 0,1 4 3 0,-3-4 1 0,5 3 3 16,-7 2 1-16,5-1 2 0,-1-1-1 0,1 1-4 0,-5 1-1 15,6-4 1-15,-3 0-3 0,2 0-1 0,-4-1-2 0,4-6-5 0,-1 2-7 16,-3-2-8-16,1-2-11 0,2-3-11 0,-2-1-12 0,1-3-11 15,3-1-11-15,-6-2-7 0,5-5-12 0,-5 2-12 0,6-3-17 0,-3-4-19 16,4-1-21-16,-2-3-18 0,2 0-15 0,-3-6-12 0,0 0-7 16,3-6-8-16,-2 1-4 0,2-6-4 0,0-3-1 0,0-2 0 0,0-3 4 15,0-3 8-15,2-4 14 0,-2-2 22 0,3 0 23 0,0-1 27 16</inkml:trace>
  <inkml:trace contextRef="#ctx0" brushRef="#br0" timeOffset="17408.0297">47386 7276 30 0,'4'-33'101'0,"1"-2"16"0,-4 5 11 15,3 0 9-15,-1 6 2 0,-1 0 2 0,3 3-3 0,2 1-5 0,-2 3-9 16,0 0-12-16,0 5-11 0,2 1-10 0,-2 2-13 0,4 0-15 0,-2 2-13 15,4-1-16-15,0 7-11 0,1-2-12 0,1 3-7 0,4 3-9 0,-1-2-5 16,4 7-4-16,-1-1 1 0,-2 5 1 0,3 0-1 0,3 5 2 16,-3 0 4-16,1 5 6 0,1-1 6 0,-2 6 4 0,-4 1 5 0,4-2 6 15,-5 6 5-15,-1-1 6 0,0 3 3 0,-6-3 7 0,4 6 4 16,-3-1 4-16,-4-3 4 0,-5 2 6 0,0 1 0 0,-5 1 0 16,-7-4-1-16,1 5 2 0,-6-3-1 0,-1-1-3 0,-5-2-3 0,-4 3-3 15,0-6-7-15,-7 3-10 0,-2-2-18 0,0-2-17 0,0-2-27 16,-1-3-32-16,1-1-46 0,0-2-54 0,2-5-91 0,5 0-109 15,2-4-57-15,5-2-32 0,-1-5-17 0</inkml:trace>
  <inkml:trace contextRef="#ctx0" brushRef="#br0" timeOffset="17791.1781">48341 7847 177 0,'-3'7'385'0,"-1"-2"-77"0,3 2-119 0,1-3-62 16,-7 5-34-16,5 0-16 0,-1 2-6 0,1-2 6 0,-5 3 10 0,6-2 9 15,-5 5 5-15,0-3 2 0,4 1-2 0,-5-4-2 0,2 3-5 0,0 0-2 16,0-4-4-16,0 4 0 0,1-7-1 0,1 3 1 0,-2-3 2 15,3 3 1-15,-5-4 2 0,5-1 2 0,2-1 1 0,-3 1 3 0,0 0 1 16,3-3-2-16,0 0-4 0,0 0-5 0,0-6-7 0,0 1-7 16,0 1-7-16,0-1-8 0,0-3-8 0,0-1-8 0,0-4-9 0,0 2-10 15,3-2-11-15,0-6-8 0,-1 5-10 0,5-3-2 0,0-3-6 0,0 5-1 16,-2 0-4-16,3-1-3 0,-3 2-4 0,4 1-2 0,-4 5-3 16,4 0-2-16,-4 3-2 0,3 0-2 0,-3 5-1 0,4 5-3 0,-1 0-3 15,-3 4-3-15,4 2-7 0,-4 4-5 0,0 2-8 0,0 3-8 16,2 2-8-16,-7 4-12 0,0 2-12 0,0 3-18 0,-7 0-17 0,2 2-36 15,3-1-48-15,-4 0-87 0,1 2-106 0,-4 0-50 0,-1-2-22 0,-2 1-7 16</inkml:trace>
  <inkml:trace contextRef="#ctx0" brushRef="#br0" timeOffset="18046.4176">49352 7224 79 0,'4'-15'426'0,"1"1"-69"0,-3 2-102 0,5-1-67 15,-2 1-50-15,3 2-26 0,-3 2-14 0,4-4-8 0,1 4-4 0,2 0-16 16,3 0-21-16,2 1-15 0,2-1-15 0,2-2-11 0,2 6-13 0,3-4-12 15,1 0-13-15,1 3-15 0,2 1-15 0,-1 1-16 0,-1 1-20 16,2-1-20-16,1 0-22 0,-4 1-24 0,-1 2-24 0,1 0-23 0,-5 2-24 16,-3 1-50-16,3 0-66 0</inkml:trace>
  <inkml:trace contextRef="#ctx0" brushRef="#br0" timeOffset="18328.2973">49441 7098 157 0,'-7'-1'180'0,"6"-3"-36"0,-6 3-22 0,5 1-17 0,2 0-10 15,0 0-11-15,-3 0-13 0,1 5-15 0,2-4-13 0,-3 5-11 0,-1-1-7 16,4 3 0-16,-2-1 2 0,2 2 5 0,-3 2 5 0,1 1 7 0,2 2 6 16,-3-1 8-16,0 2 2 0,3 0 5 0,-2-4-1 0,2 5-1 15,-4-4-4-15,1 0-2 0,3 1-6 0,0-1-5 0,0-2-4 0,0 0-7 16,0-3-5-16,0 4-5 0,0-7-4 0,0 4-3 0,3-3-1 15,1-1-2-15,-4 0-2 0,0-3 0 0,2 2 0 0,-2-3 1 0,0 0 0 16,0 0 0-16,0 0-3 0,0 0-2 0,0 0-11 0,0 0-14 0,6 0-13 16,-4-3-15-16,1 2-16 0,-1-6-17 0,5 1-20 0,-5-1-21 15,1 2-23-15,2-6-25 0,0 2-22 0,2-1-19 0,-2-3-16 0,-3 5-13 16,5-5-6-16,-5 2 0 0</inkml:trace>
  <inkml:trace contextRef="#ctx0" brushRef="#br0" timeOffset="18892.1427">49426 6928 86 0,'0'-5'154'0,"-2"0"3"0,2 0-1 0,-3 1 0 0,1 1-3 15,2-2-2-15,-3 5-3 0,-1-3-8 0,4 3-4 0,0 0-4 16,0 0-9-16,0 0-9 0,0 0-9 0,0 0-9 0,0 0-10 0,0 0-7 16,0 0-10-16,0 0-10 0,0 0-9 0,0 0-9 0,0 0-9 0,0 0-9 15,0 0-8-15,0 0-7 0,0 0-5 0,0 0-4 0,0 3-2 0,0 2-3 16,0 2 2-16,4 1 1 0,-1 2 2 0,-3 2 4 0,2 2 2 0,1 2 3 15,-3 4 7-15,0 0 8 0,0 4 8 0,0 1 7 0,0 2 5 16,0 4 5-16,0 1 5 0,-3-1 1 0,1 2 2 0,2 3 2 0,-7-2-1 16,5 4 0-16,-1-2 0 0,1 0-2 0,-4-2-4 0,4 4-2 15,-5-7-5-15,2 2-5 0,3-3-4 0,-5-1-5 0,6-1-2 0,-4-4-3 16,1-2-3-16,1 0-4 0,-2-2-3 0,3-3-1 0,-2 2-4 0,1-7-3 16,3 0-5-16,-2-3-5 0,2-1-4 0,0 0-4 0,0-4-5 15,0 1-6-15,0 0-8 0,0-5-12 0,0 0-12 0,2-5-12 0,5 0-12 16,-5 1-10-16,3-4-11 0,-2-1-7 0,1-3-8 0,1-4-6 15,-5-1-5-15,1-3-3 0,-1-3-5 0,4 1-3 0,-1-4 1 0,-3-2 2 16,0-3 7-16,0 0 8 0,-3 1 7 0,-1-5 6 0,4 1 10 16,-1 0 13-16,1-2 13 0,-4 1 10 0,3 1 12 0,1 0 10 0,0 0 13 15,0 4 15-15,0-3 15 0,1 6 12 0,3-1 10 0,-4 3 11 0,1 1 11 16,3 2 7-16,-1 0 4 0,2 6 2 0,0-3 1 0,1 4 0 0,0 1-1 16,1 2-1-16,0-1-5 0,0 3-3 0,8 0-5 0,-5 2-5 0,4 2-7 15,0 0-6-15,3 1-4 0,-2 0-3 0,6 4-5 0,1-2-3 0,-4 3-3 16,6 0-3-16,-1 3-3 0,-1-2-1 0,5 4-3 0,-5 3-2 15,0-1 0-15,4 3 0 0,-4 0 1 0,-1 2-1 0,1 3 1 0,-2 2 2 0,-1 3 4 16,0 0 2-16,1 2 3 0,-5 1 3 0,-1 0 2 0,3 4 4 16,-3 1 3-16,-1-2 4 0,-1 0 1 0,-1 2 2 0,-3 1 3 15,1-1 3-15,-8-1 4 0,5 0 3 0,-6 1 3 0,0-3 4 0,-2-1 3 16,-3 3 2-16,-2-2 2 0,-3-5-1 0,-1 3 2 0,-6-2-2 0,-1 1 1 16,-5-2-1-16,1 0-2 0,-5-2-5 0,0-2-9 0,-4 3-12 15,-3-5-15-15,5 1-18 0,-7-3-22 0,0 1-22 0,0-3-32 0,2 2-35 16,5-3-51-16,-1-2-59 0,2 5-87 0,3-4-99 0,3 0-51 15,3 0-27-15,2-3-10 0</inkml:trace>
  <inkml:trace contextRef="#ctx0" brushRef="#br0" timeOffset="19130.856">50597 7112 427 0,'0'-19'511'0,"0"2"7"0,0 0-84 0,0 5-135 15,0-3-75-15,0 4-47 0,0-1-24 0,0 4-13 0,4 0-13 0,-1-1-11 16,2 2-18-16,-3 3-22 0,5-4-17 0,-2 3-19 0,5 1-15 0,2 1-16 16,3 1-17-16,6-4-15 0,1 4-18 0,5-1-17 0,1 3-20 0,2-2-21 15,6 2-21-15,0 0-24 0,0 0-29 0,5 2-30 0,-4-2-35 0,-1 5-35 16,3-2-59-16,-3 2-71 0,0-1-39 0,-5 0-25 0</inkml:trace>
  <inkml:trace contextRef="#ctx0" brushRef="#br0" timeOffset="19422.3086">50628 7005 180 0,'-8'-4'450'0,"6"-4"-74"0,-5 3-110 0,5-1-66 0,-3 5-39 15,-2-3-25-15,6 1-14 0,1 2-18 0,0 1-17 0,-4 1-21 0,3 2-21 16,1 2-14-16,-4 2-11 0,1 1-5 0,1 3-4 0,-1 2 1 0,1-2 3 16,-5 7 5-16,5 1 9 0,-4 4 8 0,4 2 11 0,-3-1 7 15,-4 5 6-15,4 1 5 0,-3 3 4 0,-1-3 2 0,4 4 0 0,-4 0 1 16,4 2-1-16,-3-3-1 0,3 2-2 0,-2-1-2 0,5 0-5 0,-1 0-6 16,-1-2-5-16,4-1-5 0,0 1-4 0,4-4-3 0,-1-1-8 15,-1-3-3-15,5 1-3 0,-1 2-1 0,3-9-2 0,0 2 0 0,1-3-2 16,5-1-2-16,-1-3-6 0,1 0-10 0,6 1-12 0,-1-6-16 0,6-3-17 15,-3-2-19-15,8 1-17 0,0-4-22 0,1-4-26 0,2 1-32 16,2-5-36-16,-3-4-36 0,-1 4-39 0,2-5-33 0,-7-2-31 16,4 1-53-16,-10-7-63 0,1 4-24 0</inkml:trace>
  <inkml:trace contextRef="#ctx0" brushRef="#br0" timeOffset="19569.9633">50577 7516 96 0,'-9'0'430'0,"3"-4"-68"0,0 3-101 0,5 1-64 0,1 0-46 16,0 0-25-16,0-3-17 0,5 3-19 0,3 0-20 0,1 0-25 0,5 0-28 16,4 0-32-16,4 0-30 0,1 0-29 0,6 0-27 0,5 3-32 15,-2-2-31-15,7 3-50 0,2-1-56 0,0 2-53 0,4-1-51 0</inkml:trace>
  <inkml:trace contextRef="#ctx0" brushRef="#br0" timeOffset="19811.2743">51633 7639 136 0,'-4'-7'499'16,"1"2"14"-16,3-2-54 0,-2 6-86 0,-1-4-69 0,3-1-55 16,-2 5-34-16,2-2-20 0,-4-1-21 0,1 4-20 0,3-1-23 0,0 1-28 15,0 0-22-15,-2 0-21 0,2 1-18 0,-5 3-13 0,2 0-13 16,-1 2-9-16,3 0-8 0,-4 6-6 0,-2-1-2 0,2 3-1 0,0 4 3 15,-1 2 4-15,-2 0 2 0,-1 4 3 0,4 1-4 0,-3 0-7 0,-1 4-14 16,1 0-16-16,-1 3-21 0,2-3-23 0,-1 0-29 0,1 0-32 16,0 3-45-16,0-3-51 0,6-3-86 0,-4-1-105 0,5-1-55 0,0 0-28 15,0-4-12-15</inkml:trace>
  <inkml:trace contextRef="#ctx0" brushRef="#br0" timeOffset="20046.5647">52095 7170 13 0,'-9'-18'462'0,"1"-1"5"0,2 6-73 0,-2-3-110 16,5 4-83-16,1-1-68 0,2 3-38 0,2 0-19 0,1 2-12 0,5 2-8 15,-2-2-13-15,2 3-18 0,2-2-11 0,2 3-6 0,4-1-5 0,1 2-1 16,1-1-5-16,5 3 1 0,-1-2-2 0,3 0-4 0,3 3-6 0,-4 0-7 15,6 0-10-15,-2 3-10 0,-1 0-12 0,0-3-13 0,2 1-20 0,-2 3-21 16,1-4-22-16,-6 3-23 0,2-3-25 0,-6 1-24 0,3 3-25 0,-7 0-23 16,3-1-48-16,-7-2-62 0</inkml:trace>
  <inkml:trace contextRef="#ctx0" brushRef="#br0" timeOffset="20341.3374">52223 7005 175 0,'-7'-4'291'15,"-2"-1"-42"-15,1 2-30 0,3-1-21 0,-2-1-16 0,5 3-18 0,-3 2-16 16,2-1-19-16,-1 1-24 0,4 0-19 0,-2 1-22 0,2-1-13 0,-3 2-11 16,1 3-7-16,2 3-6 0,-3 0-1 0,-1 3-1 0,4 2 2 15,-1 0 3-15,1 4 7 0,-4 3 9 0,1-1 10 0,3 4 8 0,-5 1 8 16,5 4 8-16,-5 2 3 0,1 0 3 0,3 0 2 0,-5 1-1 16,3 3 0-16,0-2-1 0,1 4-1 0,-3-2 1 0,1 4-4 0,1-3-6 15,1-1-4-15,-5 0-5 0,7 2-7 0,-1-4-6 0,1 2-5 0,0 0-7 16,0-5-3-16,0 2-6 0,0-2-2 0,1 1-4 0,6-2-2 15,-5-3-3-15,5-5-2 0,0 1-2 0,1-1 1 0,4-3 2 0,2-3-1 16,-1-2-1-16,1-1-5 0,5 0-10 0,3-5-13 0,0 1-15 0,2-6-21 16,5 3-23-16,-2-4-26 0,2-4-24 0,5-1-34 0,-1 1-37 15,-1-3-55-15,2-5-62 0,2 4-83 0,-5-4-94 0,1-1-42 0,-1 0-21 16,-4-2 0-16</inkml:trace>
  <inkml:trace contextRef="#ctx0" brushRef="#br0" timeOffset="20484.7707">52086 7562 326 0,'-5'-3'426'0,"5"-2"2"0,0 2-101 16,5 1-148-16,4-1-79 0,-3 1-41 0,12-1-30 0,0 3-21 0,4 0-29 16,6 0-28-16,8 0-35 0,-1 0-39 0,8 0-38 0,-2 3-39 15,8-1-66-15,1 1-80 0,-1-1-40 0</inkml:trace>
  <inkml:trace contextRef="#ctx0" brushRef="#br0" timeOffset="20689.9429">53338 7263 93 0,'0'-7'448'0,"2"-5"-3"15,1 5-2-15,2-1-107 0,4 0-163 0,-4 2-83 0,5 0-43 0,2 1-24 16,5 1-18-16,-2 2-14 0,6-4-14 0,-2 5-18 0,4-2-16 0,0 3-17 16,2 0-16-16,-1 0-25 0,2 0-26 0,-3 0-30 0,5 3-30 0,-6-2-30 15,4 5-30-15,-3-4-50 0,3 1-62 0</inkml:trace>
  <inkml:trace contextRef="#ctx0" brushRef="#br0" timeOffset="20957.9535">53398 7105 379 0,'-14'-5'472'0,"2"-2"-63"0,2 3-102 0,-1-1-61 15,3 0-40-15,-4 1-26 0,4 1-19 0,2 0-22 0,-2 3-21 0,1 0-17 16,0 0-19-16,-1 0-15 0,3 6-12 0,-4-2-11 0,4 1-12 0,-4 4-10 16,3 3-6-16,-3 3-3 0,-5 2 0 0,6-1 0 0,-1 4 3 0,1 2 4 15,-1 3 3-15,1 3 2 0,3 1 0 0,-4 1 2 0,7 2 0 16,-6 1 3-16,4-2 2 0,3 6 0 0,1-2-2 0,-4 1 1 0,4-1-2 15,0 3-1-15,0-2 1 0,4-1-1 0,-4 3-1 0,1-1-3 0,-1 0-4 16,4-3-10-16,-1 4-12 0,-1-3-17 0,-2-1-20 0,0 0-23 0,0-1-25 16,0-2-34-16,0-1-40 0,-2 0-55 0,-1-6-62 0,-1 1-81 15,4-2-93-15,-1-1-46 0,1-5-21 0,-4 0-7 0</inkml:trace>
  <inkml:trace contextRef="#ctx0" brushRef="#br0" timeOffset="21096.7991">52976 7811 60 0,'0'-10'450'0,"4"3"-1"0,-4-3-36 16,1 5-52-16,6-2-94 0,2 2-116 0,-2 1-63 0,6 0-35 15,8 3-19-15,1-2-11 0,0 3-16 0,5 0-16 0,1 0-19 0,7 0-20 16,-2 3-24-16,6 2-24 0,-3-1-32 0,5 1-37 0,-4-1-33 0,6 4-31 16,-2 0-61-16,-4-2-79 0,6 5-38 0</inkml:trace>
  <inkml:trace contextRef="#ctx0" brushRef="#br0" timeOffset="21441.2459">54110 8457 362 0,'-12'4'467'16,"2"1"-16"-16,2-2-27 0,-4 1-90 0,2 1-121 0,-1-2-64 0,-1 1-34 15,2-3-14-15,2 5-4 0,-4-5-1 0,5 3 0 0,-2-1 0 0,1 2-1 16,-4-5-1-16,7 1-1 0,-4 2 1 0,7-3-1 0,-4 0 1 16,1 0-2-16,3 0 0 0,-5 0 1 0,5 0 2 0,2-3 1 0,-3 2-1 15,1-3 2-15,2 3-3 0,-3-2-1 0,-1-2-7 0,4-2-5 0,0 0-8 16,0-2-6-16,0 1-10 0,4-4-8 0,-1 3-10 0,2-7-8 0,-3 4-6 16,5-2-7-16,0-2-8 0,-1 3-6 0,3-6-8 0,-2 6-4 0,5-2-3 15,-7 4-2-15,0-1-4 0,7 1-5 0,-7 2 0 0,4 4-2 16,-4 1-2-16,3 0-2 0,1 4-2 0,1 0-3 0,-1 5-3 0,-1 3-3 15,1 1-5-15,-1 4-8 0,-3 2-6 0,4 2-9 0,-4 0-8 16,-3 7-9-16,-2-3-14 0,0 4-17 0,0 4-18 0,-6-1-17 0,-2 1-21 16,1 3-24-16,-1-1-36 0,-4 2-42 0,1-3-86 0,-2 3-108 0,-1-1-49 15,-3-4-19-15,0 0-3 0</inkml:trace>
  <inkml:trace contextRef="#ctx0" brushRef="#br0" timeOffset="23155.8242">48348 8771 187 0,'-10'-6'221'0,"-2"1"1"0,2-3-4 16,1 3-8-16,1-2-10 0,-1 0-9 0,4 6-14 0,0-6-10 0,0 3-14 15,1 0-15-15,3 0-14 0,-3 3-14 0,4-3-11 0,0 0-12 16,0 1-13-16,4 2-11 0,-4-2-11 0,1-2-11 0,3 2-8 0,1 1-9 16,0-3-6-16,7 2-7 0,-4-1-4 0,6-1-3 0,1 0-7 15,6-1-10-15,-1 0-10 0,2-2-12 0,6 4-15 0,2-5-13 0,5 6-15 16,-6-5-18-16,5 3-16 0,-2-3-19 0,0 2-21 0,3 1-23 15,-6 1-26-15,5 0-24 0,-10 0-13 0,1 4-11 0,-3-3 0 0,-3 3 1 16,-2 0 7-16,-7 3 11 0</inkml:trace>
  <inkml:trace contextRef="#ctx0" brushRef="#br0" timeOffset="23388.3789">48447 8641 33 0,'-14'-4'149'16,"6"3"4"-16,-2-3 2 0,-1 4 1 0,3-2-1 0,-1 1-7 0,1 1-8 15,-1 0-11-15,4 0-11 0,0 0-12 0,-4 0-12 0,1 3-8 16,-2 2-11-16,1 0-10 0,-3 3-8 0,5-1-8 0,-5 3-7 0,2 5-7 16,-3 0-5-16,-1 0-3 0,2 1-1 0,2 3-1 0,-4 3 1 0,2 0-2 15,2 0 0-15,-2 2-4 0,2 3-2 0,1-3-1 0,1 2-2 16,-1 0 0-16,1 2 1 0,3-3 0 0,-1 3 1 0,1-1 0 16,2 0-2-16,0 1-2 0,-3-4-5 0,5 3-9 0,1-4-10 0,-4 0-11 15,1 0-13-15,3 1-17 0,-2-6-20 0,2 2-19 0,0 0-21 0,0-2-24 16,0-3-29-16,0-2-23 0,0 3-22 0,0-4-17 0,0 1-16 15,0-4-10-15,0 2-8 0</inkml:trace>
  <inkml:trace contextRef="#ctx0" brushRef="#br0" timeOffset="23547.3267">48068 9127 73 0,'11'-8'102'0,"1"5"-7"0,1-5-12 0,3 3-13 0,4-2-15 15,-1-1-11-15,3 3-11 0,2-2-9 0,5 3-11 0,0 0-13 0,1-1-14 16,1 0-15-16,5 0-15 0,-5 0-16 0,3 0-18 0,2 3-15 16,-1-3-16-16,0-1-19 0</inkml:trace>
  <inkml:trace contextRef="#ctx0" brushRef="#br0" timeOffset="24091.3977">49163 8803 140 0,'0'-8'229'0,"-3"2"-6"0,-1-5 5 0,3 4-4 16,-4 1-6-16,1-3-6 0,-1 5-3 0,0-3-10 0,-2 2-10 0,2-3-14 16,0 1-14-16,1 3-14 0,3 0-14 0,-6 0-14 0,5 3-13 0,-1-3-16 15,1 1-14-15,-5 2-15 0,6 1-12 0,-3 0-12 0,-1 1-11 16,0 2-9-16,-2 2-9 0,0 3-10 0,-1-1-4 0,-1 5-6 0,1 0-2 15,-3 1-2-15,3 5-1 0,-4-1 1 0,2 6 2 0,-2-2 1 16,2 3 3-16,-1 0 4 0,3 3 0 0,-4 2 3 0,2 3 1 0,1-4 4 16,-1 2 1-16,1 0 3 0,1-2 1 0,-1 3 4 0,1 2 0 0,-1-6 2 15,1 0 3-15,1-1 0 0,-2-1 1 0,1 0-2 0,3-4 0 0,-4-1-1 16,4 0-1-16,-2-4-1 0,2 0 1 0,0-4-1 0,2 0 2 16,1-5 0-16,-3 3 3 0,1-5 2 0,1 3 4 0,3-3 0 15,0-4 3-15,0-1 0 0,0 0 0 0,0 0-3 0,7-4-3 0,-5-1-4 16,1-3-5-16,2-1-6 0,0-1-6 0,0-5-4 0,2-2-7 15,2-7-7-15,-4 4-8 0,3-6-5 0,3-1-5 0,-3-4-2 0,1-1 1 16,1-1 2-16,2-2 1 0,-2-1 4 0,2 0 4 0,3-1 2 0,-1 0 5 16,0 0 2-16,-1 3 3 0,4-4 4 0,0 3 4 0,-1 2 3 15,1 0-1-15,0 3 1 0,-2 2-2 0,0 3 0 0,-1 4 0 0,0 1-3 16,-1 3-6-16,-2-1-2 0,1 7-3 0,-6-1-3 0,3 5 0 0,-1 1-3 16,-2 3 0-16,2-1-1 0,-3 8 1 0,7-1 1 0,-3 3 1 15,-1 1 0-15,-1 8 1 0,5-2 4 0,-4 4 4 0,-1 6 2 0,2 1 2 16,-1 0 1-16,1 4 1 0,-1 2 2 0,1 3 4 0,-4 0 2 0,4 2 3 15,-8-2 2-15,6 3 4 0,-2 3 2 0,0-3 2 0,0 4 0 16,1-4 1-16,0 2-1 0,-4 2-4 0,5-7-8 0,-2 7-8 0,0-7-13 16,-1 2-12-16,1 0-19 0,-4-6-20 0,6 3-26 0,-5-5-28 15,3 1-35-15,2-7-37 0,-2 2-36 0,0-4-34 0,0 2-62 0,2-8-76 16,-2 1-35-16</inkml:trace>
  <inkml:trace contextRef="#ctx0" brushRef="#br0" timeOffset="24271.7251">48773 9195 261 0,'-4'-4'283'0,"4"-3"-111"0,4 0-59 0,-3 1-35 0,6 1-18 15,0 1-9-15,5-1-11 0,2 0-7 0,3 0-16 0,3 0-20 16,6 0-18-16,1 4-17 0,5-3-16 0,4-1-15 0,3 5-17 0,2-3-20 15,4 2-19-15,1 1-20 0,1 0-44 0,3 0-56 0</inkml:trace>
  <inkml:trace contextRef="#ctx0" brushRef="#br0" timeOffset="24592.0608">49833 9566 72 0,'-1'5'207'15,"1"-1"2"-15,0 0 9 0,-4 0 5 0,4-4 2 0,0 0-4 0,0 0-6 16,0 0-3-16,0 0-2 0,0 0-8 0,0 0-13 0,-3 0-16 0,3-4-18 16,-2 3-18-16,2-2-16 0,0-2-17 0,0 0-15 0,0-2-13 15,0-1-13-15,0-2-12 0,0 1-11 0,2-4-12 0,-2 2-11 0,7-5-8 16,-6 0-7-16,3 3-5 0,1-3-3 0,0-1-3 0,0 2-2 0,2 0-4 15,0 0-2-15,1 3-3 0,-1 3-4 0,-2-3 0 0,-3 5-2 16,5 1 0-16,-2-1-1 0,3 7-1 0,-2 0-2 0,2 4-2 0,-3 0-5 16,4 1-7-16,-4 6-9 0,3 1-10 0,1 0-10 0,-4 6-15 15,4-1-14-15,-8 6-23 0,6-1-27 0,-5 1-37 0,1 2-44 0,-3 4-64 16,-3-3-74-16,1-2-50 0,-5 4-36 0</inkml:trace>
  <inkml:trace contextRef="#ctx0" brushRef="#br0" timeOffset="25678.5168">51535 8987 156 0,'0'-19'249'16,"-1"7"-28"-16,1-4-12 0,-7 6-7 0,5-3-4 0,-1 3-4 0,1 0-14 15,-5 1-18-15,5 5-21 0,-1 0-24 0,-2 1-19 0,0 3-19 16,-2 3-14-16,-3 2-11 0,1 2-12 0,-1 3-13 0,-2 5-8 0,-2 0-7 15,1 5-2-15,-4 1 2 0,1 2 1 0,3 2 6 0,-8 2 2 0,6 1 3 16,-4 4 1-16,4-3-1 0,-1 3 0 0,3-2-1 0,-8-1-2 16,8 2 1-16,-1-2-2 0,0-2 1 0,4-3-3 0,-3 4-2 0,1-8-2 15,3 2-2-15,2-2-1 0,-1-3-3 0,3-1-2 0,-2-3-1 0,5-1-1 16,-5 0 2-16,7-4 1 0,-1-2 2 0,1 1 4 0,0-2 2 16,0-2 5-16,1 0 5 0,-1-1 4 0,7-2 1 0,-5-2 3 0,1-1 0 15,2 0 0-15,0-4-1 0,2 0-2 0,0-2-1 0,0-2-3 16,0-5-3-16,5 4-5 0,-4-5-4 0,1-3-7 0,1 1-7 0,2-5-5 15,-5-1-4-15,5-2-1 0,1-1 1 0,-2-2 0 0,0 0 2 0,3-1-1 16,-4-2 2-16,2 1-2 0,4 1 0 0,-3-1 1 0,3 1-1 16,-3 4-1-16,1 1 2 0,0 2-2 0,-1 1-1 0,-3 4-2 0,2 2-6 15,-1 2-2-15,1 5-4 0,-6 2-2 0,3 0-1 0,3 1 0 16,-4 7-2-16,-1 0 0 0,2 3-2 0,3 5 1 0,-4 0 0 0,2 1 0 16,1 6 1-16,1 0 5 0,-2 2 5 0,2 3 3 0,-4 3 5 0,-1 2 4 15,2-1 2-15,3 3 6 0,-4 2 2 0,-3 2 4 0,0-2 2 0,0 3 5 16,-1-1 3-16,-2 2 2 0,1 2-1 0,0-3-7 0,-3 4-7 15,0-4-12-15,0-1-12 0,-3 2-15 0,0 2-17 0,3-6-19 0,-2 2-21 16,2 2-22-16,-4-5-26 0,3-1-32 0,1-3-33 0,-4 0-25 16,4-1-23-16,0-2-17 0,0-1-13 0,0-7-44 0,0 2-60 0</inkml:trace>
  <inkml:trace contextRef="#ctx0" brushRef="#br0" timeOffset="25878.1263">51307 9248 221 0,'-7'-1'466'0,"0"1"4"0,5-4-79 15,-1 4-124-15,1-3-72 0,2 3-49 0,0 0-27 0,0 0-17 16,0 0-16-16,2-1-10 0,1 1-14 0,3-4-14 0,2 4-11 0,2 0-10 16,4-3-11-16,6-1-11 0,3 4-16 0,4-1-20 0,5 1-24 15,4-4-24-15,5 1-31 0,3 3-33 0,6 0-41 0,3 0-43 0,-2 0-76 16,2 0-93-16,1 0-48 0,1 3-25 0</inkml:trace>
  <inkml:trace contextRef="#ctx0" brushRef="#br0" timeOffset="26181.2242">52719 9008 297 0,'-7'-15'451'0,"0"2"-28"0,0-3-70 0,1 4-92 0,-1-4-46 0,-2 4-25 16,4 0-13-16,-3 0-9 0,1 0-9 0,-2 4-12 0,-3-3-17 15,4 6-21-15,1-3-18 0,-5 1-17 0,2 6-14 0,-7-3-13 0,3 4-10 16,-3 4-11-16,2-3-11 0,-6 7-11 0,2-1-7 0,1 5-7 0,-5-3-3 16,1 3-1-16,4 5-1 0,-5 1 0 0,3-2 3 0,-1 4 0 0,1 4 2 15,5-4 1-15,1 4 1 0,-6 0 1 0,9 0 1 0,-1 3 2 0,6-2 2 16,-1 1 2-16,2-1 2 0,1 0 2 0,4 2 2 0,0-6 0 15,7 2-4-15,-2-1-7 0,4 1-7 0,4 0-11 0,-2-7-13 0,9 4-14 16,-1-3-17-16,3-2-12 0,2 3-17 0,3-4-14 0,4-2-26 0,5-1-33 16,3-2-48-16,2-1-56 0,3 0-72 0,2 0-81 0,4-4-37 15,-3-2-11-15</inkml:trace>
  <inkml:trace contextRef="#ctx0" brushRef="#br0" timeOffset="26626.0385">53295 9507 412 0,'-1'-4'458'0,"-3"3"-64"0,1-2-101 0,1-1-57 0,-3 3-34 16,1 1-14-16,1-3-7 0,1 3-2 0,-1-3 0 0,1 2-10 0,2 1-13 16,-3-4-13-16,-1 3-14 0,4 1-12 0,0 0-11 0,0 0-12 0,0 0-16 15,0 0-14-15,0 0-14 0,0 0-12 0,0 0-11 0,-1 0-8 0,-3 1-7 16,3 3-6-16,-6 0-2 0,5 0-3 0,-6 4-2 0,2 0-2 15,-2 1 0-15,-1 2 2 0,1 0 1 0,-1 5 2 0,-1-4 3 16,-2 3 1-16,2-1 3 0,-2 1 2 0,5-2-1 0,-5 2 0 0,4-3-1 0,1 0 0 16,-2 0 0-16,1 0 1 0,-4-3 3 0,7-2 2 0,-4 2 2 0,8-2 3 15,-6-3 5-15,5 0 6 0,-3 0 10 0,1 0 8 0,1-4 11 0,3 4 6 16,0-4 4-16,0 0 2 0,-2-4 0 0,2 4-1 0,-5-4-2 0,2-1-4 16,-1-1-3-16,3-2-5 0,-4-1-4 0,1-3-7 0,1-1-10 15,-2-2-12-15,1 3-13 0,3-6-8 0,1 1-6 0,0 1-5 0,0-4-3 16,0 2-3-16,1-2-1 0,6 0-3 0,-5 3-4 0,5 0-2 15,-2 1-6-15,3 3-2 0,-3-3-3 0,4 7-1 0,-2-2-1 0,1 4-2 16,1 0 0-16,3 4-1 0,-2 1 0 0,2 4 2 0,2 1 1 0,-4 4 1 16,0 3 3-16,5 3 2 0,-1 0-1 0,-4 6 1 0,0-2-3 0,2 5-4 15,-3 2-6-15,-1 1-9 0,-6 4-10 0,2 3-8 0,-4-1-5 0,-4 1-12 16,2 4-12-16,-4 0-18 0,-1 1-22 0,-2-1-24 0,1 3-25 0,-4 2-37 16,5-2-43-16,-7 0-51 0,-1-1-52 0,5 0-50 0,0-3-47 15,-4-2-22-15,2-2-7 0</inkml:trace>
  <inkml:trace contextRef="#ctx0" brushRef="#br0" timeOffset="27145.5365">53959 9116 322 0,'3'-13'381'0,"-3"2"-85"0,0 3-58 0,0-1-43 0,0-2-23 16,0 2-11-16,-3 0-5 0,-1-1 2 0,4 0-4 0,-2 2-6 15,-1 2-11-15,0-3-13 0,3-1-12 0,-2 4-12 0,2-1-9 0,-3 0-8 16,1 1-8-16,2-1-6 0,-4 3-8 0,4 0-8 0,0-1-7 0,0-2-7 16,0 6-5-16,0-4-4 0,0 3-5 0,0 0-4 0,-3-4-3 0,3 4-2 15,0-1-2-15,-2 1-4 0,2 2-1 0,0-5-2 0,0 5-2 16,-3-2 1-16,3-1-1 0,0 1 0 0,-2-1-1 0,2 1 1 0,0-1-1 16,0-2 1-16,-3 2-1 0,-1 2 1 0,4-2-1 0,-1-2 1 0,1 2 1 15,-4 2-2-15,3-6 1 0,-6 6-2 0,5-3 0 0,-5 4 0 0,6-7-1 16,-5 2 1-16,0 1-2 0,-1 0-3 0,0 0-1 0,0 1-2 0,-1 2 0 15,-1-3-2-15,-3 4-1 0,2 0-2 0,-2 0-1 0,-2 5-2 16,1-2 0-16,-3 5-2 0,-1 1-1 0,0 2-2 0,2 5-1 0,-6-3 1 16,-1 7 2-16,7 2 3 0,-6-1 3 0,6 6 2 0,-2 2 2 0,0 1 3 15,2 0 4-15,1 5 2 0,2-2 3 0,3 5 1 0,3-5 2 0,-1 3 1 16,5-2 2-16,2 0 3 0,0-2-2 0,2 4-1 0,10-4-2 16,-4-4 0-16,1 0 0 0,4 0-2 0,1 0-4 0,0-6-4 0,5 0-6 15,-2 1-9-15,1-7-11 0,5 0-12 0,-1-2-17 0,0-4-18 0,0 0-21 16,2-2-19-16,1-2-29 0,-4 0-30 0,8-4-36 0,-7-2-38 0,5 0-55 15,1-5-65-15,-4 1-54 0,1-1-52 0,-1-3-21 0</inkml:trace>
  <inkml:trace contextRef="#ctx0" brushRef="#br0" timeOffset="27357.2303">54324 9256 310 0,'-2'-13'457'0,"2"5"-29"0,-4 0-77 0,3-4-104 0,1 4-55 16,0-4-31-16,0 5-19 0,0 1-13 0,0-5-19 0,1 5-22 16,3-2-20-16,-2 0-21 0,4 3-13 0,1-2-12 0,2 2-9 0,3-3-10 15,-4 3-8-15,6 2-7 0,-1-2-9 0,1-2-9 0,1 6-8 16,3-3-9-16,-1 1-13 0,-2 3-14 0,7-4-18 0,-1 4-22 0,-6 0-24 16,5 0-26-16,3 4-37 0,-5-4-37 0,-1 7-73 0,2-6-85 15,0 6-40-15</inkml:trace>
  <inkml:trace contextRef="#ctx0" brushRef="#br0" timeOffset="27657.0635">54395 9171 199 0,'-8'-6'483'15,"3"-5"-44"-15,-4 4-74 0,7 0-74 0,-3-1-74 0,-2-1-37 0,6 3-20 16,-3 0-12-16,3-1-6 0,-3 2-16 0,1 2-18 0,3-1-20 15,-2 0-23-15,2 0-18 0,-7 4-17 0,7 0-13 0,0 0-10 0,-2 0-9 16,2 4-7-16,-3 4-3 0,1-1-2 0,2 2 2 0,0 3 2 16,0 4 3-16,0 4 6 0,0-1 7 0,0 2 5 0,0 6 6 15,0 1 6-15,0 0 3 0,-3 0 1 0,0 4 0 0,3 0-1 16,0 0 0-16,-2 0 0 0,2-3-4 0,0 5-1 0,0-3-2 0,0-2-1 16,0 0-1-16,2 3-2 0,-2-6-1 0,3-1-3 0,0 0 1 15,2-2 1-15,4-7-4 0,-4 1-8 0,4 0-12 0,1-1-15 16,4-4-18-16,-1-2-18 0,8-3-21 0,-3-2-23 0,5-1-22 15,-1 0-25-15,0-4-38 0,2-4-47 0,1 0-58 0,-1-4-64 0,2-1-56 16,-4-1-52-16,-2-2-19 0</inkml:trace>
  <inkml:trace contextRef="#ctx0" brushRef="#br0" timeOffset="27833.289">54422 9494 208 0,'-6'0'472'0,"-3"0"3"0,4 0-80 16,-2 0-123-16,5 0-81 0,2 0-60 0,0 0-34 0,0 0-22 16,2 0-21-16,5 0-20 0,-2 0-28 0,5 0-29 0,2 0-31 0,2 0-29 15,1 0-32-15,6 0-31 0,3 0-37 0,1 0-37 0,-3 0-59 16,6-3-68-16,-1 3-45 0,4-3-37 0</inkml:trace>
  <inkml:trace contextRef="#ctx0" brushRef="#br0" timeOffset="28358.939">55040 8861 236 0,'0'-21'460'0,"-4"1"-62"0,4 0-93 0,4 1-69 16,-4 3-55-16,1-2-30 0,3-1-18 0,-1 4-19 0,2 2-19 15,1-3-18-15,2 4-20 0,1-1-16 0,-4 4-16 0,3 0-9 16,-3 0-7-16,4 1-8 0,-4 5-9 0,4-2-4 0,-4-2-4 0,3 7-2 15,-6 4-1-15,6-1 0 0,1 2 1 0,-4 3 0 0,2 0 0 16,-2 5 1-16,-3 2 1 0,1 2 3 0,0 5 1 0,-3-1 3 16,0 6 3-16,-3-1 4 0,0 4 3 0,-2 2 3 0,-4 0 5 15,2 3 3-15,-1 2 1 0,-1-1 3 0,-3 5 3 0,5-4 2 0,-1 1 3 16,-1 2 1-16,4-5 1 0,-2 6-1 0,2-6 0 0,4 1-1 16,-6 0-2-16,7-4 0 0,0 0-1 0,0-1-2 0,7-2-2 15,-2-2-2-15,-4-2-1 0,8 0 0 0,-1-5-1 0,1 1 0 16,1-4-1-16,2-4 2 0,2-1-2 0,3-4 1 0,-4-1 1 0,3-2-2 15,-3-2-2-15,8-6 2 0,-6-1-1 0,2-1-1 0,0-2 0 16,-3-2-1-16,1-3 0 0,1-3 1 0,-3 2 3 0,-2-3 2 16,1-1 5-16,-6-1 4 0,6 2 6 0,-7-1 3 0,1-2 4 15,-1 3 4-15,-2 1 2 0,0 3-1 0,-3-3 1 0,0 5-1 0,0 1-3 16,0 2-3-16,-3-1-3 0,0 3-5 0,-2 2-4 0,-1 3-5 16,1 3-6-16,-7-2-5 0,2 7-5 0,-2 0-4 0,2 1-2 15,0 6-2-15,-6 0 2 0,3 5 2 0,3 1 3 0,-1 6 3 16,3-2 0-16,-1 4 1 0,-3 1 0 0,7 3-2 0,0 4 1 0,0 4 0 15,2-3 1-15,-3 2 1 0,6 5 2 0,-3-4 0 0,1 4-2 16,2 1 1-16,-3-1-1 0,-1-2-2 0,4-2-2 0,-1 3-2 16,-4-3-4-16,-2-2-5 0,5 1-6 0,-6-3-7 0,-1 1-11 0,1-5-11 15,-3 3-14-15,-2-4-18 0,1-2-20 0,-2-4-26 16,-1 2-30-16,-2-3-56 0,-2-3-71 0,2-2-82 0,-2 0-87 0,-3-4-42 16,0 0-18-16,0-4-5 0</inkml:trace>
  <inkml:trace contextRef="#ctx0" brushRef="#br0" timeOffset="53171.1096">38597 14747 106 0,'-5'-5'129'0,"0"1"-6"0,1-2-3 15,3 1-6-15,-6 0-3 0,5 1-7 0,2 0-6 0,-3-1-3 16,1-2-5-16,2 0-6 0,0-1-5 0,0 2-7 0,0-2-8 0,2-3-6 16,1 3-4-16,-3-2-5 0,2-3-5 0,5 1-3 0,-6-1-1 15,4-2-2-15,2 2 1 0,-2-3 0 0,4-3-1 0,-4 6-2 16,0-3-2-16,4 2-2 0,-1-1 0 0,1 0-2 0,1 0-2 0,2 0-2 15,1 2-1-15,1-3-3 0,-4 3-3 0,7-4-2 0,-1 3-3 0,6-3-4 16,-2 2-2-16,4-4-1 0,4 5-3 0,-1-1-1 0,4-2 1 16,3 1-2-16,0-3 0 0,8 3-2 0,-4-3-1 0,6 3-2 15,2-2-2-15,-1 1 1 0,7-1-1 0,1 1 1 0,2-1 0 0,3 1 3 16,0 1 2-16,5-3 2 0,0 2 0 0,2 3 0 0,5-1 2 16,-2-3 2-16,4 5 2 0,1-2 2 0,2-1 1 0,2 0 1 0,3 3-1 15,0 2-1-15,-2 1-1 0,3-2-2 0,2 2-3 0,-1 2-2 16,-2 0-2-16,2 0-2 0,-5 0-1 0,3 4-3 0,-3-4-1 15,-1 3-3-15,1-1-3 0,2 5 1 0,-6-3 1 0,2 4 2 0,-2 0 3 16,4 0 0-16,-2 0 3 0,-2 5 2 0,6-2 2 0,-6 1 1 16,4 3 2-16,0-1 2 0,1 1 2 0,-5 5 1 0,4-3 2 0,0 3 1 15,1 1-2-15,-4-1-2 0,2 0-2 0,-4 2-2 0,0-2-1 16,-1 4-2-16,-2 3-1 0,-5-6-2 0,-1 5-1 0,-3-3-2 0,-2-1 0 16,-5 3-1-16,-2-1 0 0,2-1-1 0,-7 1-1 0,2 1-1 15,-6-1 0-15,1 1 2 0,-5 1-1 0,1-5 0 0,-2 6 2 16,-1-3-2-16,0 4 0 0,-2-2 3 0,2-1 1 0,-7 0 2 0,7 0 2 15,-2 2 2-15,-2-3-1 0,-1 3 2 0,0-2 2 0,1-3 1 16,-1 3 1-16,-2 0 1 0,-2-1 1 0,2-1 1 0,0 2 0 0,-4-1-1 16,-1 0-2-16,2-2 0 0,-4-1-1 0,0 2 1 0,-3-1 1 15,0-2 0-15,-2 3 1 0,0-3 0 0,-3 0 0 0,-1 0 0 16,1 0 1-16,-6-2 2 0,-1 0 1 0,2-2 3 0,-1 4 2 0,1-4 2 16,-4 0 0-16,0 0-1 0,2 0-1 0,-5 3-1 0,3-6 0 15,-2 2-1-15,0-2-1 0,-1 1-1 0,5 2-1 0,-5-4 0 0,1 4-2 16,-1 0 1-16,1-3-2 0,1 4 0 0,-3-1-1 0,4-1 0 15,-1 1-1-15,-1 0 1 0,-1-3 1 0,5 2-1 0,-2 1 0 0,-3 0 1 16,1-4 0-16,0 4 1 0,-1-3-2 0,-2-1 0 0,4 0 0 16,-3 1 0-16,-1 0 2 0,4-2 2 0,-1 0 3 0,-3-1 3 15,2 1 4-15,-2-1 2 0,0-2 2 0,0 0 2 0,0 0 3 0,0 0 2 16,0 0 1-16,0 0 1 0,0 0 0 0,0 0 0 0,0 0 1 16,0 0-2-16,0 0-3 0,0 0-3 0,0 0-3 0,0 0-3 15,0 0-3-15,0 0-3 0,0 0-3 0,0 0-5 0,0 0-3 0,0 0-7 16,0-2-7-16,-2-1-11 0,2 3-14 0,-7-2-11 0,6 2-16 15,-5-3-16-15,0 0-19 0,-1 3-20 0,-2-2-24 0,-3-1-25 0,4 3-29 16,-6 0-33-16,1 3-35 0,-1-1-31 0,-5 1-32 0,2 0-53 16,-2 2-63-16,1-1-23 0</inkml:trace>
  <inkml:trace contextRef="#ctx0" brushRef="#br0" timeOffset="55793.5256">38177 19729 74 0,'0'0'117'0,"0"0"-2"0,0 0-7 15,0 0-6-15,0 0-8 0,0 0-5 0,0 0-4 0,0 0-4 0,0 0-4 16,-3 0-2-16,3 0-2 0,0 0-1 0,0 0-1 0,0 0-1 16,0 0-1-16,-3 0-4 0,1 0-3 0,-2 0-4 0,1-2-6 15,3 2-1-15,-2-3-4 0,-1 0-2 0,3 3-4 0,-2-2-6 0,-1-1-4 16,-1 1-5-16,4 0-3 0,0 0-3 0,0-4-2 0,0 4-4 0,0-1-1 15,0 1-1-15,0-2-2 0,0-2-2 0,0 1-2 0,0 1-2 16,0-1 1-16,0-2-3 0,0 2-1 0,0-3 0 0,4 1-2 16,-1 0-1-16,-1 1 0 0,-2-1-2 0,3 2 1 0,-1-6-2 0,5 4 2 15,-5 0 0-15,1-1 0 0,0 0 0 0,-1 2 0 0,3-5 0 16,-1 5 1-16,-1-1-2 0,2-5-1 0,0 3 1 0,0 2 0 0,1-5 2 16,0 4 1-16,-1-2-1 0,4-1-1 0,-1 4 1 0,-1-3-1 15,2-2-1-15,3 2 1 0,-2 2 0 0,4-8-1 0,3 4 3 16,0-4 0-16,-4 0 0 0,3 5-1 0,6-4-2 0,-2 0 1 0,1-2 1 15,1-1-2-15,5 2 1 0,-1-3-3 0,-2 1 1 0,6-1-3 16,-2 0-1-16,2 3-2 0,-2-8-1 0,2 4-1 0,1-1-2 0,-2 1 1 16,5 0-3-16,-3 1 0 0,1-5-2 0,-1 3-2 0,-2-2 0 15,7 1-1-15,-2 0-3 0,-2-1-2 0,1 2-1 0,6-6-3 16,-3 4-1-16,1-2-4 0,2 0-4 0,2 1-2 0,0-7-5 0,2 7 0 16,0-3 0-16,1-1 1 0,4-1 0 0,-6 2 1 0,8 0 2 15,-2 1 1-15,-2-2 3 0,3-4 1 0,0 8 1 0,1-2 2 0,-1-2 3 16,1-1 3-16,-2 1 3 0,1 4 1 0,1-4 2 0,-4 1 0 15,3-1 1-15,-1 2 0 0,-2-1 3 0,2-1 0 0,1 0 2 16,-6 5 1-16,4-2 2 0,-1 0 1 0,-1-1 4 0,1-2 2 0,-2 0 1 16,1 1 0-16,-1 1 2 0,0-1-1 0,-1-5 1 0,-1 6-1 15,1-4 0-15,1-1-2 0,1-2 0 0,-1 1 0 0,0-3 2 0,-1 0-2 16,5 1-1-16,-4-1-1 0,2-1-1 0,-1 0-1 0,-1 2 0 16,-1 1-2-16,1-4 1 0,-3 2-2 0,1 6 2 0,-1-3 1 0,-3 1 1 15,4-1-1-15,-6 6 2 0,-2-4 2 0,1 3 0 0,-3-1 1 16,2 5 1-16,-5-2 0 0,2 0 2 0,-1-3 0 0,-2 4 2 0,-1 2 2 15,4-3 2-15,-7 4-1 0,1-6-1 0,2 2-1 0,-3 1 0 16,2 2 0-16,-2-3 1 0,1 4 3 0,-1-6 1 0,2 2 2 16,-2 4 1-16,-2-4 0 0,7 4 1 0,-9-4 2 0,6 2 2 0,-2 1 3 15,-2 0 1-15,0-1 1 0,4 2-1 0,-4 1-1 0,0-4-2 16,2 6 0-16,-5 1-2 0,3-4 1 0,0 1-2 0,-3 4-1 16,3-3-1-16,-2 3-3 0,-1-2-4 0,0 4-3 0,0-1-2 0,-2 2 1 15,5-2 1-15,-3 1 2 0,1 0 1 0,-5 2 1 0,6 1-2 16,-6-4 0-16,6 2-1 0,-6 1 1 0,6-1-1 0,-6 1 1 0,2-1 3 15,0-2 0-15,2 2 2 0,-2 0-2 0,-4 1 0 0,3-1-2 16,-3 1-1-16,8-1 0 0,-7 1 0 0,-1-4 0 0,1 4 0 16,-1 0-3-16,5 0-2 0,-5 0-4 0,1-1-3 0,-1 1-4 0,-2-1-2 15,2 1-2-15,1 1-2 0,-2-3-3 0,-2 1-1 0,4 1-1 16,-2 0-1-16,1 0-1 0,-2-1-1 0,2 1 2 0,-1-1 3 0,-2 1 3 16,4 2 2-16,-2-2 3 0,-2 0 4 0,2 1 0 0,-5-2 2 15,5 5 1-15,-4-2 3 0,1-2 0 0,1 1 0 0,-1 5 2 0,-1-5-1 16,-3 1 2-16,4 3 0 0,-4-2 0 0,0 1 2 0,0 1 0 15,2-2 0-15,-5 5 2 0,5-3 6 0,-2 2 1 0,-4-2 1 16,6 2 0-16,-5 2 0 0,1-2 1 0,-1 2 2 0,1-2 3 0,1 3 2 16,-4-1 3-16,2 0 2 0,-2-1 3 0,3 4 2 0,-1-2 0 15,-2-1 0-15,3 3-1 0,-3 0 2 0,0 0 0 0,0 0 3 0,0-2-2 16,4 2-1-16,-4 0 0 0,0 0-1 0,0-3-2 0,0 3-1 16,0 0 0-16,0 0 1 0,0 0 0 0,0 0 1 0,0 0 0 15,0 0-1-15,0 0 1 0,0 0 0 0,0 0-1 0,0 0 0 0,0 0-2 16,0 0-1-16,0 0-3 0,0 0-3 0,0 0-4 0,0 0-4 0,0 0-3 15,0 0-2-15,0 0-2 0,0 0-1 0,0 0-1 0,0 0-2 16,0 0 0-16,0 0 0 0,0 0 0 0,0 0 0 0,0 0 1 16,0 0 1-16,0 0 1 0,0 0 1 0,0 0 0 0,0 0 0 0,0 0 0 15,0 0 0-15,0 0 2 0,0 0 0 0,0 0 0 0,0 0 0 16,0 3-1-16,0-3 0 0,0 0 0 0,0 0 1 0,-4 0-1 16,4 0 0-16,-3 2 1 0,3-2 1 0,0 0-1 0,0 0 1 0,0 0-2 15,0 0-3-15,-2 3 0 0,2-3 1 0,-3 2 1 0,3-2 1 16,0 0 0-16,-2 2 0 0,2-2 0 0,0 2 0 0,-4-2-1 15,1 3 1-15,3-3-1 0,-2 3 0 0,2-3 1 0,-3 2 0 0,3-2 0 16,0 0 0-16,-2 3 2 0,2-1-2 0,0-2 0 0,0 0-1 0,0 0 0 16,0 0-1-16,-7 0 0 0,7 3-1 0,0-2 1 0,-1-1 0 15,1 0-1-15,0 4 0 0,0-4 0 0,0 2 0 0,-4-1-1 0,3-1-1 16,1 4 2-16,0-3 0 0,-4-1 0 0,1 4 1 0,3-1-1 16,0-2 0-16,0-1-2 0,-2 4-1 0,2-1-3 0,-3-3 0 15,-1 4-2-15,4-4-2 0,0 1-2 0,0-1-5 0,-1 3-3 16,1 1-2-16,-4-4-4 0,4 1-5 0,0 3-1 0,0-1-3 0,0-2-4 15,-2 2-4-15,2-2-3 0,0 2-4 0,-3 1-3 0,0-3-2 16,3-1-5-16,0 0-3 0,0 4-3 0,0-4-5 0,-2 4-7 0,2 1-8 16,-4-1-7-16</inkml:trace>
  <inkml:trace contextRef="#ctx0" brushRef="#br0" timeOffset="58815.6194">48104 19833 274 0,'-3'0'365'0,"1"-3"-74"0,-5 1-112 0,6 2-69 0,1-2-46 16,-4-1-24-16,2 3-17 0,2-2-4 0,-3 2 3 0,3 0 2 0,0 0 7 15,0 0 1-15,0 0 3 0,0 0-3 0,0 0-6 0,0 0-6 16,0 0-4-16,-3 0-5 0,3 0-2 0,0 0-2 0,0 0-2 0,0 0 0 16,0 0-2-16,0 0 1 0,0 0-1 0,0 0 0 0,0 0 1 15,0 0-1-15,0 0 2 0,0 0 0 0,0 0 2 0,0 0 1 0,0 0 0 16,0 0 1-16,0 0 0 0,0 0 1 0,0 0 1 0,0 0 0 15,0 0 2-15,0 0 0 0,0 0 1 0,0 0 1 0,0 0 2 0,0 0 2 16,0 0 2-16,0 0 0 0,0 0 3 0,0 0-1 0,0 0 3 0,0 0 0 16,0-3 0-16,0 3 0 0,0 0-1 0,0 0-1 0,0 0 0 15,0 0-2-15,0 0 0 0,0 0-3 0,0 0-2 0,0 0-3 0,0 0 0 16,0 0-4-16,0 0-2 0,0 0-1 0,0 0-2 0,0 0 0 16,0 0-1-16,0 0 0 0,0 0-2 0,0 0 0 0,0 0-1 0,0 0 0 15,0 0-2-15,0 0 0 0,0 0 0 0,0 0 0 0,0 0 2 0,0 0-1 16,0 0-1-16,0 0 0 0,0 0 1 0,0 0-1 0,0 0 0 15,0 0-2-15,0 0 1 0,0 0 1 0,0 0 2 0,0 0-1 0,0 0-1 16,0 0 2-16,0 0 0 0,0 0 0 0,0 0 2 0,0 0-1 16,0 0 0-16,0 0 3 0,0 0 0 0,0 0 2 0,0 0 0 0,0 0 1 15,0 0 2-15,0 0 0 0,0 0 1 0,0 0 0 0,0 0 2 16,0 0 0-16,0 0 1 0,0 0 0 0,0 0 0 0,0 0-1 0,0 0 0 16,0 0-1-16,0 0-1 0,0 0-1 0,0 0 1 0,0 0-1 15,0 0 0-15,0 0-1 0,0 0 0 0,0 0-1 0,0 0 0 0,0 0-2 16,0 0 1-16,0 0-1 0,0 0-2 0,0 0 0 0,0 0-1 0,0 0 0 15,0 0 0-15,0 0-2 0,0 0-2 0,0 0-1 0,0 0 0 16,0 0 0-16,0 0 0 0,0 0-1 0,0 0 1 0,0 0 0 0,0 0 0 16,0 0 1-16,0 0-1 0,0 0 0 0,0 0-1 0,0 0 1 15,0 0-1-15,0 0 2 0,0 0-1 0,0 0 0 0,0 0-1 0,0 0 0 16,0 0 0-16,0 0 0 0,0 0 2 0,0 0 0 0,0 0 0 0,0 0 1 16,0 0 2-16,0 0-1 0,0 0 1 0,0 0-1 0,0 0 0 0,0 0 0 15,0 0 0-15,0 0 0 0,0 0 1 0,0 0 0 0,0 0-1 16,0 0-1-16,0 0 1 0,0 0-2 0,0 0-2 0,0 0 1 0,0 0 1 15,0 0 0-15,0 0 0 0,0 0 0 0,0 0 0 0,0 0-1 16,0 0 0-16,0 0 0 0,0 0 0 0,0 0-2 0,0 0 0 0,0 0-1 16,0 0 1-16,0 0 0 0,0 0 1 0,0 0 0 0,0 0-1 15,0 0 1-15,0 0-2 0,0 0 1 0,0 0-1 0,0 0 2 0,0 0 1 16,0 0 0-16,0 0-1 0,0 0 2 0,0 0 2 0,0 0-1 16,0 0-1-16,0 0 0 0,0 0 0 0,0 0 2 0,0 0 0 0,0 0-1 15,0 0-2-15,0 0-3 0,0 0-1 0,0 0-3 0,0 0-1 0,0 0-4 16,0 0-2-16,0 0-2 0,0 0-3 0,0 0-3 0,0 0 0 15,0 0-5-15,0 0-2 0,0 0-3 0,0 0-2 0,0 0-2 0,0 0-3 16,0 0-2-16,0 0-5 0,0 0-6 0,0 0-9 0,0 0-9 16,0 0-10-16,0 0-13 0,0 0-16 0,0 0-24 0,0 0-31 0,0 0-30 15,0 0-30-15,0 5-49 0,0 0-58 0</inkml:trace>
  <inkml:trace contextRef="#ctx0" brushRef="#br0" timeOffset="72388.5974">39453 14514 113 0,'-17'-11'116'16,"0"-5"0"-16,2 4-2 0,-6 0-6 0,2-1-6 0,2 2-6 15,2-2-6-15,-2 2-6 0,0-1-4 0,3 2-3 0,-1-2 1 0,-2 2-3 16,0 0 0-16,3 0-4 0,-1 2-4 0,1-4-5 0,-6 4-6 16,6 0-5-16,-1 0-6 0,-1 0-5 0,1 0-4 0,-6 0-2 0,6 0-1 15,-2 0-5-15,-2 3-6 0,1-3-4 0,-5 4-3 0,1-3-3 16,-3-1 0-16,2 4-3 0,0-4-2 0,-5 4 0 0,3-1-2 15,-3-2-2-15,-2 3 0 0,1 0 1 0,-2-3 0 0,0 6 0 16,1-3 0-16,-6 3 0 0,7-5 0 0,-7 5 1 0,2-3-2 0,2 1 1 16,-1-2 0-16,-1 5-1 0,2-1 1 0,-1-2-2 0,-1 3 0 0,2-3-2 15,-1 3-2-15,3 0 0 0,-4 0-1 0,5 0 0 0,-6 3-2 16,8-3 0-16,-2 4-2 0,-2 0 0 0,4-3 1 0,-7 6-2 16,7-2 0-16,-1-2-1 0,-2 2 1 0,2 3-1 0,5-1 0 0,-5 0 0 15,6 2 0-15,-5-1 0 0,5-2-1 0,0 2 1 0,-1 1-1 16,1 2 1-16,3-1 1 0,-1-2 1 0,-2 0 1 0,3 4 2 15,2 0 1-15,-2-1 1 0,0 6 4 0,1-5 1 0,-3 4 1 0,6-1 4 16,-7 2 2-16,1 2 3 0,1-1 1 0,-1 5 3 0,-1-1 1 0,0 2 4 16,3-2 0-16,-5 4 2 0,4 2 1 0,-1-2 3 0,1 1 3 15,-2-3 3-15,0 4 0 0,3 3 1 0,-3-2 2 0,3-2 0 16,0 1 1-16,2 4 0 0,-2-3-1 0,2 1-1 0,0 0 0 0,4 1 0 16,-1 2 0-16,0-2-1 0,4 5-3 0,-2-1-1 0,2-1 0 15,1 1-2-15,1 5 0 0,3-2-1 0,0 2-2 0,-2 2 0 0,7 0-1 16,-2-1-2-16,2 4 1 0,2 0-1 0,-2 0-3 0,7-1-2 15,-2 0-2-15,0 0-2 0,3 2-1 0,1-4-2 0,-1-1-2 16,3 2 0-16,1-1-2 0,1-3-2 0,1 1 0 0,0-3-2 0,1 1 0 16,2-3 1-16,2 2-1 0,1-6 2 0,-4 1 0 0,6-1 2 15,0-2 0-15,3-2 1 0,-2-1 1 0,4 1 1 0,0-3 2 0,0-2 3 16,4 0 2-16,-2-2 2 0,7-1 2 0,0-2 3 0,3-1 1 16,-1-1-1-16,4 0 1 0,1-3 0 0,1-2 1 0,4 0 0 0,-5-4-1 15,8 2 1-15,0-1 0 0,-2-2-1 0,4 2-1 0,-2-6-3 16,2 3-1-16,2-2 0 0,1-1-2 0,-5-1 0 0,4 0-1 15,-2-1-1-15,0-1 0 0,-2-3-2 0,-2 2 0 0,1-2-1 0,-3-3 0 16,-1 1-1-16,2-2 1 0,-7 0-1 0,3 0 0 0,-1-2 1 16,0-1-2-16,-2 1 0 0,-4-4 0 0,6-1 0 0,-6-1-2 0,4-2 0 15,-2 3-2-15,1-1 0 0,1-3-1 0,-6 1-1 0,1-1-1 16,0-4-1-16,0 6-1 0,0-5 0 0,-7 1-1 0,6 1 0 0,0-3 0 16,-6 1 0-16,5 0 1 0,-5-2 2 0,1 1 0 0,-2-8 1 15,6 6 0-15,-10-3 1 0,6 0 1 0,-2-4 1 0,-3-2 1 0,2 3 1 16,-4-3 0-16,-3-2-1 0,2 0 1 0,-1 2-1 0,-6-5-1 15,2 4-1-15,0-2-2 0,-7-3 0 0,2 1-2 0,-7 2-1 0,4-4-2 16,-7 2-2-16,1-1-1 0,-3-1-3 0,0 1-2 0,-3 0-2 16,-2-2-2-16,-4 0-1 0,0 1 1 0,-1-4 1 0,-7 2 1 15,4 0-1-15,-6 0 0 0,0-1 1 0,-7 2 2 0,3-4 0 0,-6 4 3 16,0-2-2-16,-6 2 1 0,3 2-2 0,0 1-3 0,-4 0-7 16,2 6-8-16,-4 1-11 0,2 0-10 0,-3 2-12 0,7 5-13 15,-4 1-14-15,4 5-18 0,-4 2-19 0,0 3-23 0,2 3-23 0,-2 8-26 16,7 0-29-16,-7 4-31 0,2 4-28 0,3 0-24 0,-1 7-54 15,1 2-69-15,4 3-28 0</inkml:trace>
  <inkml:trace contextRef="#ctx0" brushRef="#br0" timeOffset="78415.5023">39018 15212 157 0,'-3'-7'197'0,"3"-1"-9"0,-2 4-5 0,-1-5-4 0,3 6-6 16,-2-5-7-16,2 3-11 0,-4-3-13 0,1 1-14 0,1 2-14 0,2-3-17 15,-3 4-8-15,0-4-7 0,1 3-5 0,-2-3-6 0,3-1-6 16,-3 1-6-16,1 2-3 0,1-1-2 0,-1-5-2 0,1 4-3 0,-5-4-3 16,6 3-3-16,-6-2-1 0,2-1-2 0,3 3-1 0,-7-4-4 15,4 4-1-15,-7-4-2 0,4 1-2 0,-1 0-1 0,-4 0-1 16,-1-1-3-16,0-2-2 0,-1 0-1 0,-5 0 1 0,-3 0-2 0,3-3-1 16,-2 1-1-16,-9-5-1 0,0 4-1 0,1-1-1 0,-6-3-1 15,0 0-1-15,-1 1 0 0,-4-2-2 0,-4-2-1 0,-3 0 1 16,6 0-2-16,-6-1-1 0,-1-1-3 0,-1 3-1 0,-1-1-2 0,-2-1 0 15,0-2-3-15,2 4-2 0,-5-1-1 0,1 0 0 0,4-1 2 0,-5 2 2 16,5 0 1-16,-6 0 0 0,8 6 2 0,-2-2 1 0,1 2 2 16,1-2 1-16,-1 0 2 0,1 4 1 0,1 1 0 0,-1-3 3 0,4 6 2 15,3-2-2-15,-6 1 1 0,4 5-3 0,-2-7 0 16,0 7-2-16,1 0-1 0,-2-1-1 0,4 5-2 0,-5 0-1 0,2-3-1 16,-2 6-1-16,-1-3-2 0,3 4-1 0,-2 0-1 0,2 4-2 15,0-3 1-15,-2 3-2 0,4 0-1 0,1 0-1 0,1 4 0 0,1-1-1 16,5-2-1-16,-2 2 0 0,4 1-1 0,5 0 0 0,-1 0 1 0,2 1 0 15,1-3 1-15,-2 4-2 0,5 0 1 0,-3-1-1 0,1 4 1 16,-1-3-1-16,3 3 0 0,-3-1 0 0,-2 0 0 0,5 4 1 16,-2-4 0-16,-1 0 0 0,5-1 0 0,0 0 0 0,1-1 2 0,1-2-1 15,6 0 1-15,1 0 1 0,-1-4 0 0,4 3 2 0,1-2 2 16,4-1 0-16,-3 0-1 0,2-1 2 0,0-3 2 0,4 4-1 0,-1-3 1 16,-1-1 0-16,4 0 2 0,0 0-1 0,0 0 1 0,0 0 1 15,0 0 1-15,0 0 0 0,0 0 2 0,0 0 0 0,4 0 2 16,-1-1 0-16,-3-3 0 0,2 4 2 0,-2-3-1 0,3 3 0 15,0-7 0-15,-1 6 0 0,3-3-2 0,-1 3-3 0,-1-6-1 0,-1 3-3 16,1 1-3-16,-1-2-2 0,5-3-3 0,-6 4-3 0,5-2-2 16,-3-2-4-16,2 0-2 0,2-1-2 0,-5-2-2 0,6 1-3 0,-3-2-1 15,4 0-1-15,-4 0-1 0,3-4 0 0,4 4 2 0,-1-2 0 16,-1-1 1-16,-2 2 2 0,4-4 0 0,-1 4 2 0,2-7 2 0,1 5 1 16,-2-1 1-16,-2-2 2 0,4 1-1 0,-1 0 2 0,1 1 0 15,0-4 2-15,1 0 1 0,-1 7 0 0,-1-2 0 0,1-3 1 0,1 4 0 16,-1-2 0-16,1 0 0 0,1 0 1 0,-3 1 0 0,4 2 1 15,0 1 3-15,-3 0-1 0,-4 0 1 0,7 2 0 0,-1-2 2 0,1 2 0 16,-4 1 0-16,1-2-1 0,0 2 1 0,-1 2 0 0,1-5 1 16,1 5 0-16,-1-1-1 0,-1 3 0 0,-2-1 0 0,1 1 1 15,-2 0-1-15,-2 0-1 0,1 2 1 0,-4-2-1 0,0 3 0 0,0-1 0 16,-1 2 1-16,-1-2 0 0,-1 3-1 0,-2 0 1 0,0 0 0 16,0 0 0-16,0 0 0 0,-2 0 1 0,2 3 0 0,-7-2 0 15,2 2 1-15,3-1 0 0,-6 3 0 0,-1-2-1 0,-3 2 0 0,2 2 0 16,-7-2-2-16,3 4 1 0,-1-1 1 0,-5-1-1 0,1 6 0 15,0-2-2-15,-6 4 1 0,2-2-1 0,0 0 0 0,-3 2-1 16,4-3 1-16,-5 5-1 0,4-2 0 0,-1 1-1 0,-1 0 1 0,3 0-1 16,0 1-1-16,1 0 0 0,-1 1 1 0,-4-2-2 0,4 3-1 15,0-3 0-15,3 4 0 0,-3 1 0 0,0-2-1 0,7-3 0 0,-6 4-2 16,-1-3 1-16,7 6-1 0,-2-5-1 0,-1 2 1 0,5-3-2 16,-1 3-1-16,1 0-2 0,4-3 0 0,2 3-2 0,-1 0-3 0,1-1-1 15,2-2-3-15,5 3-2 0,0-3-4 0,0 2-4 0,5-3-4 16,3 2-5-16,1-3-4 0,5-1-3 0,-1 2-6 0,8-4-7 0,-1 1-9 15,2-2-10-15,6 1-9 0,1-7-13 0,3 2-12 0,4-2-18 16,3-5-20-16,2 0-23 0,5 0-24 0,2-5-49 0,1-3-64 16</inkml:trace>
  <inkml:trace contextRef="#ctx0" brushRef="#br0" timeOffset="78947.1984">35125 13263 20 0,'7'-17'57'0,"5"1"-3"0,1-4-7 16,-3 7-7-16,4-2-9 0,1 2-5 0,-1 1-4 0,1 4-3 15,3-2-4-15,-5 6-1 0,1-1-4 0,-1 2-1 0,-1 3 0 0,2 0 1 16,-7 5 4-16,1 0 1 0,-1 2 6 0,-5 6 5 0,-2-1 6 16,0 2 6-16,-5 5 6 0,-4 4 7 0,1-2 5 0,-6 1 6 0,-1 4 6 15,-2 1 4-15,-2 1 5 0,-3 2 4 0,0-2 2 0,-1-2 3 16,1 5-2-16,-3-2-2 0,4-2-2 0,-1 1-4 0,0-3-4 0,1 3-5 15,6-7-5-15,1 1-5 0,1-1-4 0,1-2-5 0,7-3-6 16,0 3-2-16,1-6-5 0,4-2-4 0,4-1-2 0,1 0-2 16,0-3-2-16,7-2-1 0,3 0-1 0,-1-1 1 0,6-4 0 0,2 0-3 15,6 0-2-15,-1-4-3 0,5-1-4 0,2 0-1 0,4-2 1 16,1-3-2-16,-1-2-1 0,3 3-1 0,3-4-2 0,0 2 1 0,1-1 0 16,-1 0 0-16,-6 1 1 0,2-2 1 0,0 4 1 0,-5 0 1 15,-2-2 1-15,-2 5-2 0,-4-2-3 0,-2 0-3 0,-2 1-3 0,-8 6-5 16,-1-4-2-16,-1 2-3 0,-1-1-3 0,-3 4-3 0,-2-1-6 15,-1 1-5-15,-4 0-5 0,-2 0-7 0,0 0-7 0,0 0-9 0,0 0-10 16,0 0-13-16,0 0-15 0,0 0-18 0,0 0-20 0,0 0-17 16,0 0-16-16,0 0-16 0,0 0-15 0,0 5-12 0,0-1-13 15,0 1-37-15,0-5-50 0</inkml:trace>
  <inkml:trace contextRef="#ctx0" brushRef="#br0" timeOffset="80965.0307">44199 14871 93 0,'-3'-25'106'0,"-3"1"2"0,1-1 1 0,0 2-1 0,-3-1-2 0,-1 0-6 16,-1 0-8-16,-4 0-4 0,-1 0-6 0,1 1-7 0,-1-2-8 15,-7 4-8-15,3-6-4 0,-3 3-4 0,-5 2-5 0,1-3-4 0,-1 4-5 16,-1-5-2-16,-2 1-4 0,-1 3 0 0,2-2-1 0,0 2-1 15,0-2-1-15,-5-3 2 0,5 6-1 0,0-4 1 0,0 2 1 16,-2-1-1-16,1 0 1 0,1 1 1 0,0 1-1 0,0 2 1 16,-2 1-1-16,4-1 1 0,-4 1-2 0,4 3 0 0,-1-2-3 0,-2 6-2 15,-1 0-2-15,2-1-2 0,-2 7 1 0,-3-1-5 0,2 2-5 16,-4 2-2-16,0-1-1 0,-1 8-2 0,-6-1-2 0,0 3-2 0,-1 1-4 16,-4 6-2-16,-1 1 1 0,-1 1-1 0,-1 3 0 0,-5 5 0 15,1 5-1-15,-3-3-1 0,4 5-1 0,-4 3-1 0,7 3-5 0,-6 3 1 16,6 3-1-16,2 6 2 0,-1 1 4 0,1 4 6 0,1 6 6 15,7-1 4-15,-3 10 5 0,6-1 6 0,2 4 5 0,1 6 3 0,1-1 3 16,6 6 6-16,4 0 2 0,-1 0 2 0,9 2 0 0,3-3-1 16,4 1-3-16,2 0-4 0,7-3-4 0,7-4-4 0,2 1-2 0,1-4-4 15,7-6-3-15,5-1-2 0,6-6-2 0,-1-2-1 0,9-3 1 16,-1-3-1-16,10-3 2 0,-3-6-1 0,11-2 1 0,2-3-1 0,6-3 2 16,2-4 1-16,0-6-2 0,6 3 0 0,6-6-1 0,-4-4 1 15,3-4-2-15,2-1 0 0,5-4 1 0,-5-4 0 0,-1-1 1 16,-1-6 0-16,2-1 1 0,-4-4-1 0,3 0-2 0,-3-4 1 0,-1-5 4 15,1-4 2-15,0 1 3 0,-1-1 0 0,-1-4 3 0,2-4 0 16,-2 0 1-16,-2-4 0 0,0-2-1 0,-1-5 1 0,-1 0 0 0,-6-1 0 16,3-5 1-16,-5-6-3 0,-4 4-4 0,3-7-4 0,-8-1-4 15,-3-4-2-15,-1 1-3 0,-5-2-4 0,-4-4-3 0,-3 1-3 16,-3 2-2-16,-4-3-1 0,-7 3-3 0,-6-3 1 0,-2 7 0 0,-5-5 2 16,-6 5 2-16,-6-2 0 0,-1 3 3 0,-7 4 0 0,-8-1 1 15,0 3 0-15,-5 2 1 0,-8 2 0 0,0 2-1 0,-3 2-1 0,-6 4 0 16,-2 2-2-16,-7 3-5 0,-2 2-1 0,-1 4-2 0,0 1-1 15,-2 4 0-15,-5 3-3 0,0 7 0 0,1 2-3 0,-4 1-1 0,3 8-3 16,-2 0-1-16,0 4-3 0,2 0-5 0,0 6-5 0,0 2-5 16,5 1-11-16,-2 7-11 0,-1 4-12 0,4-1-15 0,1 1-14 15,7 4-14-15,-3 5-14 0,5 5-14 0,2-3-17 0,4 3-18 0,6 6-19 16,-1-4-22-16,8 1-15 0,5 8-14 0,0-4-43 0,10 2-56 16</inkml:trace>
  <inkml:trace contextRef="#ctx0" brushRef="#br0" timeOffset="81528.8847">43363 15843 83 0,'-3'0'259'0,"3"-3"-50"0,0 3-49 0,0 0-30 0,-2 0-19 16,2 0-9-16,0 0-6 0,0 0-1 0,0 0-3 0,0 0-9 0,0 0-13 15,0 0-14-15,0-1-14 0,0 1-17 0,0 0-17 0,0 0-15 16,0 0-14-16,0 0-14 0,-7-4-14 0,7 4-14 0,0 0-13 15,0 0-15-15,0 0-15 0,0 0-20 0,0 0-24 0,0 0-22 0,0 0-22 16,0 0-47-16</inkml:trace>
  <inkml:trace contextRef="#ctx0" brushRef="#br0" timeOffset="81747.878">43322 15675 113 0,'-3'0'204'0,"0"0"-59"0,3 0-54 16,0 0-30-16,0 0-18 0,-2 0-12 0,2 0-8 0,0 0-12 15,-4 0-13-15,4 0-22 0,0 0-26 0,0 0-26 0,0 0-31 0,-1 1-41 16,-6 6-48-16</inkml:trace>
  <inkml:trace contextRef="#ctx0" brushRef="#br0" timeOffset="83481.6928">44477 14343 69 0,'-17'0'179'0,"-2"1"-1"0,2 2-4 0,3-3-5 0,1 3-9 0,-1-3-9 15,0 1-11-15,4 3-10 0,2-4-11 0,1 0-10 0,0 0-9 16,0 0-7-16,6 0-7 0,1 0-5 0,0 0-6 0,0 0-4 16,0 0-4-16,1 0-6 0,3-4-4 0,1 3-7 0,0-2-5 0,3-1-4 15,4-1-4-15,-1-3-4 0,7 1-5 0,3-5-5 0,3 0-4 16,3 0-2-16,7 0-3 0,4-3-3 0,1 0-2 0,5-3-3 0,2-2-3 16,4-1-3-16,-1 1-3 0,4 0-4 0,-2-2-4 0,5 1-5 15,-4-3-3-15,-3 1-4 0,7 2-3 0,-6-1-2 0,-1-1-2 16,1 5-3-16,-1-6-2 0,-5 4 2 0,-1-1 0 0,0 3 2 0,-9-2 2 15,5 3 4-15,-7 1 2 0,-1 0 4 0,-4-3 4 0,1 7 3 16,-6-2 3-16,0 2 3 0,-5 2 5 0,0 0 5 0,-3 0 5 0,-4 2 3 16,-1 2 3-16,-1-5 3 0,-3 7 3 0,0-4 1 0,-1 4 2 15,-3-3 1-15,3 2 0 0,-4 1-1 0,0 0 1 0,0-3 0 16,-4 2-3-16,4 1-3 0,-1-1-2 0,-3 3-3 0,3-3-4 0,-6 0-1 16,2 0-3-16,-4 0-2 0,4 1-1 0,-3-2 0 0,-1 1-1 15,2 0-3-15,-1 4-4 0,-4-5 0 0,1 5-1 0,0-3-1 0,4 3 1 16,-9 1-2-16,10-3 0 0,-8 3 0 0,2 0 0 0,2 0 0 15,-4 0 1-15,2 3 1 0,2-3 0 0,-2 1 3 0,2 3 0 16,-2-4 3-16,5 1 2 0,-2-1 1 0,-2 2 1 0,5-2 3 0,1 0 0 16,0 0 0-16,-2 0 1 0,6 0 1 0,-6 0 0 0,7 0 0 15,0 0-2-15,0 0 1 0,0 0-1 0,0 0-1 0,0 0-2 0,0 0-2 16,3-2 0-16,1 2-4 0,-3-1 1 0,6 1-1 0,-2-4-1 16,-3 3-3-16,7 1 0 0,2-3 0 0,-2-1 0 0,-2 4-1 0,6-1 1 15,1-3-1-15,1 4 0 0,1-3-1 0,-3 2 0 0,8 1 0 16,-6-3-1-16,6 3 0 0,-8 0 0 0,3 0-1 0,-3 3-1 15,1-3-1-15,3 4-2 0,-5 0 0 0,2 1-2 0,-8 3-1 0,6-5 0 16,-3 5 0-16,-1 2 1 0,-2-1 3 0,-5 2-1 0,3 1 3 16,-4 3 2-16,-4 0 2 0,-1 1 3 0,-3 4 1 0,-1 1-1 0,-5-2-1 15,1 4-6-15,-3-2-4 0,-4 4-9 0,-2 2-12 0,3-1-13 16,-5-2-21-16,2 1-25 0,0-1-28 0,0 0-32 0,-4-1-31 16,7-3-31-16,1 2-59 0,-1-3-72 0,5-3-32 0</inkml:trace>
  <inkml:trace contextRef="#ctx0" brushRef="#br0" timeOffset="83884.7889">46099 13314 36 0,'0'-9'167'0,"3"-2"-27"0,1 5-20 16,-4-2-12-16,0 6-7 0,0-3-6 0,0 5-7 0,0 0-10 0,-4 3-12 16,1-1-17-16,3 3-13 0,-2 1-12 0,2 3-7 0,0-1-5 15,0 3-1-15,0 1 0 0,0 1 3 0,0 2 3 0,0-1 2 16,2 2 3-16,-2-2 2 0,7-2-1 0,-6 0-1 0,3 1 1 0,1 1 1 16,0-2 3-16,0-3 5 0,2-1 3 0,0-1 5 0,1 0 5 15,1-1 5-15,3-1 3 0,-6-3 2 0,6 0 2 0,-1-2 3 0,6-2 0 16,-4 2 2-16,1-5 0 0,3 0 0 0,-3 0-1 0,3-3-4 15,-2 0-3-15,-1-5-3 0,3 1-4 0,0-2-3 0,-4 1-2 16,1-3-3-16,0 1-3 0,-4-2-3 0,4-3-2 0,-2 0-3 0,-2 4-3 16,-2-4 0-16,1-1 1 0,-1 4-1 0,1-3 2 0,-4 3-1 15,-3 0-1-15,5 5-1 0,-6-2-3 0,3 1-3 0,-3 5-4 0,-1 0-7 16,0 3-3-16,0 0-3 0,0 5-2 0,0 0-3 0,0 0-1 16,-5 5-3-16,4 3-3 0,-3 4-7 0,-1 2-8 0,0 8-10 15,-2 3-11-15,0 0-20 0,-1 5-19 0,-1 6-33 0,1 4-35 0,-3 3-43 16,-1 2-48-16,2 4-68 0,-3 2-77 0,1 2-40 0,1 1-20 15</inkml:trace>
  <inkml:trace contextRef="#ctx0" brushRef="#br0" timeOffset="98535.5923">43459 19562 219 0,'0'-19'377'0,"-2"2"-54"0,2 0-57 0,-7 2-58 0,6 1-29 15,-5 1-14-15,0 1-6 0,4 1 2 0,-10 1-1 0,7-2-4 16,-4 3-6-16,1 2-11 0,1-1-10 0,-1 0-11 0,-6 1-9 15,2-2-8-15,-3 5-5 0,-1-1-5 0,3 1-7 0,-3 1-5 0,-4 1-7 16,1-1-7-16,-3 3-5 0,0 3-6 0,-2-3-5 0,-2 5-4 16,-1 2-3-16,-4-1-5 0,2 6-4 0,-7 1-5 0,2 2-3 15,-3 6-4-15,-2-1-2 0,1 5-2 0,-5-2-1 0,3 11-2 0,2-1-1 16,-3 0-2-16,-2 2-2 0,6 8-3 0,-2-8-2 0,3 7-2 16,3 5 0-16,3-7-4 0,-1 4 0 0,4 1-2 0,3-3-2 0,2 6-1 15,3-3-1-15,-1-4-1 0,6 4 3 0,4-3 1 0,-2 0 3 16,7 3 2-16,-4-7 2 0,7 4 4 0,2-2 2 0,2 0 2 0,1-1 2 15,6 2 3-15,-4-5 3 0,4 1 1 0,1-3 3 0,4 5 3 16,-1-5 0-16,8 0 0 0,-6 3-2 0,5-1 0 0,-1-5-1 0,5 2 1 16,-2-1-2-16,0 0-1 0,6-3 1 0,-1 1-1 0,2-1 0 15,-2 3-2-15,2-8 0 0,2 2 0 0,-4 2 0 0,7-7 1 0,-5 4 0 16,5-2 1-16,2-1-1 0,-7-3 0 0,7 1 0 0,-2 2 1 16,-1-5-1-16,-1-4-1 0,-1 3 0 0,4-4 1 0,-2-1 1 15,1 1-1-15,-2 0-1 0,2-5-3 0,-5 1 0 0,6-3-1 0,-6-2-1 16,5-2 1-16,-5-1-1 0,1 0-1 0,4-1 0 0,-5-2 0 15,2-2-1-15,0-3-1 0,-4 1-2 0,4-2-1 0,-4 0 0 16,-3-3 2-16,7 0 2 0,-6-1 1 0,3-2 1 0,-1 0-1 0,-3-1 1 16,3-4 0-16,-1 0 1 0,-3 0 1 0,6 0 1 0,-5-3 1 15,2-1 1-15,-2 1 1 0,1-3 0 0,-2-2-2 0,4 5-1 0,-5-9-2 16,-2 3 1-16,6 2 0 0,-4-3-1 0,0 1 1 0,1-3-2 16,-5-1 2-16,1 2 0 0,2-1-1 0,-1-1 2 0,-3-2 2 0,0 3 2 15,-2 0 5-15,3-3 1 0,-5 3 3 0,1-1 2 0,-2-3 0 16,1 1 3-16,-4 3 1 0,5-1 2 0,-8-2 1 0,3 4 1 15,-2-2 1-15,0 1-1 0,-1-3-2 0,-4 6-2 0,3-3-1 0,-1 1-1 16,-1-1-1-16,-3 3 0 0,0 1-2 0,0-3-1 0,-3 2-2 16,-1 1-2-16,-1-2-2 0,3 6-2 0,-6-4-1 0,3 2-2 15,-4-2-1-15,-3 5-2 0,-1-4-2 0,2 2-2 0,-2 4-3 0,-1-4-2 16,-3 3-2-16,-2-1-2 0,-1 2-4 0,1-6-1 0,-3 9-3 0,0-2 0 16,0 2-3-16,-1-1-4 0,-1 2-2 0,-1-2-8 0,4 2-7 15,-8 5-12-15,9 0-13 0,-2 0-16 0,-4 2-19 0,4 0-17 16,0 3-19-16,7-1-17 0,-8 0-18 0,6 3-26 0,0 2-32 0,2-1-33 15,-2 3-37-15,3 1-47 0,4 0-52 0,-2 0-79 0,2 0-91 0,-2 5-37 16,3-3-8-16,3-1 4 0,-3 4 12 0</inkml:trace>
  <inkml:trace contextRef="#ctx0" brushRef="#br0" timeOffset="102674.5059">41996 20384 4 0,'-7'16'35'16,"-2"-1"0"-16,2-1-1 0,1 3-2 0,-3-2 0 0,4 0-1 0,-4 1 2 16,3 4-1-16,-1-1 0 0,0-2-1 0,0 0 1 0,0 0 1 15,1 0 0-15,-1 0 2 0,5 3-1 0,-6 0-1 0,2-1-1 0,0-3 1 16,0 2-1-16,5-1 0 0,-3 0-1 0,1-1-1 0,1 4-1 16,-5 0 1-16,6-7 0 0,-3 3-3 0,4 1-3 0,-1-3-1 15,1 2-2-15,0-1 2 0,0-3-1 0,0 4 0 0,0-3-1 0,0 0 0 16,0-1 0-16,0 0 0 0,0 1-1 0,1-1 0 0,-1 2 0 15,4-2 0-15,-3 0 0 0,-1-1 1 0,4 1 1 0,-1-2-2 0,-1 1 0 16,5 1 1-16,-6-2-1 0,3 2 0 0,-2-3-1 0,4 4 0 16,-4-2-1-16,7 1 0 0,-4-1-1 0,2 1-1 0,-2-3-1 15,-4 4-2-15,6-4-1 0,-2 1 1 0,0 0-2 0,1 0 0 0,-1-1 1 16,3 2-1-16,-1-2-1 0,-2 2 1 0,4 0 0 0,-3-6 0 16,1 3-1-16,2 0 0 0,-4-1 0 0,0 0 0 0,0 4 0 0,4-5 0 15,-4 0 0-15,3 1 2 0,-3-3-1 0,7 3 0 0,-6 1 0 16,-1-3 1-16,3 3-1 0,1-1 0 0,-1-2 0 0,1 3 0 0,-2-2-1 15,1-1 0-15,4-1-1 0,-3 1-2 0,-3 0-1 0,3-1 1 16,3 2 0-16,-5-1-2 0,1-3 1 0,1 4 0 0,3-2-2 16,-6 1 0-16,3 0-1 0,0 0 0 0,-1 0 1 0,1-2 0 0,-1 1 1 15,-1 0 0-15,1 1 1 0,4 2-2 0,-3-6 1 0,-2 5-1 16,1-1 1-16,4-1-2 0,-3 1 0 0,-2 1 0 0,1-1 0 16,4-1 1-16,-3 1-1 0,-3 2-1 0,1-3-1 0,0-3 1 0,0 4-1 15,0 1 1-15,-1-1-1 0,0-3-2 0,-1 0 0 0,0 1 1 16,2 2-1-16,-6-3 0 0,4 1-1 0,-1-1 2 0,-1 4-1 0,-1-6 1 15,5 1-1-15,-5 2 1 0,1-3-1 0,-3 2-1 0,2 1 1 16,1-3 1-16,0 1 1 0,-3-1-2 0,2 4 2 0,2-1 0 0,-3-3-1 16,3 1 0-16,-1 3 1 0,-1-4 0 0,-2 1 0 0,3 2-1 15,-1-3 1-15,-2 3 1 0,3-2-1 0,1-1-1 0,-4 0 0 16,1 4 1-16,-1-4 0 0,4 3 0 0,-4-3-2 0,0 0 0 0,0 0 1 16,3 0 0-16,-1 0-1 0,-2 0 1 0,0 0 0 0,0 0-1 0,0 0-1 15,0 0 1-15,0 0 0 0,0 0 0 0,0 0 0 0,0 0 0 16,0 0 1-16,0 0 1 0,0 0 0 0,0 0 0 0,0 0 1 15,0 0 1-15,0 0 0 0,0 0 0 0,0 0 2 0,0 0 2 16,0 0-1-16,0 0 2 0,0 0 1 0,0 0 4 0,0 0 0 0,0 0 2 16,0 0 1-16,0 0 0 0,0 0 2 0,0 0-1 0,0 0 1 15,0 0-1-15,0 0 0 0,0 0-1 0,0 0-2 0,0 0 0 0,0 0-3 16,0 0-2-16,0 0-2 0,0 0-3 0,0 0-2 0,0 0-6 16,0 0-3-16,0 0-2 0,0 0-4 0,0 0-4 0,0 0-3 15,0 0-4-15,0 0-4 0,-2 1-3 0,2-1-4 0,0 0-4 0,-3 4-2 16,3-4-5-16,0 0-3 0,-4 0-2 0,4 0-6 0,-1 0-3 0,1 0-6 15,0 0-3-15,-4 0-7 0,1 0-5 0,3 0-9 0,-2 0-10 16,2 0-8-16,0 0-8 0,0 0-9 0,0 0-11 0,-5 0-10 16,-2 0-9-16,2 1-8 0,3 2-10 0</inkml:trace>
  <inkml:trace contextRef="#ctx0" brushRef="#br0" timeOffset="104917.4456">44330 19732 32 0,'-7'-11'34'0,"-1"2"-3"0,-6-1-2 15,6 1-5-15,-4 2 1 0,5-5-1 0,-5 4 0 0,2-4 1 0,-2 4-1 16,2 0-3-16,-2 0 2 0,3-1 1 0,-1 4 1 0,0-3 0 16,1 3 1-16,-3-2 0 0,-1 2 1 0,4-3 1 0,-1 0 0 15,-2 4 0-15,5-4-1 0,-5 3-1 0,2 1 1 0,-2 0 2 0,2-3 0 16,-2 2 2-16,-2 1-1 0,4-1 1 0,-2-1 0 0,2 5 3 15,-4-3 1-15,2 0 0 0,2 0 2 0,0 3 3 0,-6-5 2 0,6 5 2 16,-3-3-2-16,2 3-1 0,-4-4-2 0,5 2 0 0,-1 0 0 16,-4-2 0-16,1 4 1 0,8-2-1 0,-6 0 0 0,1-2 1 0,0 3-2 15,2-1-2-15,-5 1-1 0,8-1 1 0,-3 1 0 0,0-3 2 16,1 3 0-16,-1 2 1 0,1-6-1 0,3 6-1 0,-4-5-1 0,4 5-3 16,-3-1-2-16,3-2 0 0,-1 2-1 0,1-2 1 0,-2-1 0 15,6 4-1-15,-6-1-1 0,2-3-2 0,3 4-1 0,-5-3-1 16,6 2-1-16,-3 1-2 0,2-4 2 0,-1 3-2 0,0 1 0 0,3 0-1 15,-2-2-2-15,2 2-3 0,0 0-1 0,0 0-4 0,0 0-1 16,0 0-1-16,0 0-1 0,0 0 0 0,0 0-3 0,0 0 0 0,0 0-2 16,0 0-1-16,0 0 0 0,0 0-4 0,0 0 1 0,0 0 0 15,0 0 0-15,0 0 0 0,0 0 1 0,0 0 1 0,0 0-1 16,0 0-1-16,0 0 0 0,0 0-1 0,0 0-1 0,0 0 2 0,0 0 0 16,0 0 1-16,0 0-1 0,0 0 0 0,0 0 1 0,0 0-1 0,0 0 0 15,0 0-1-15,0 0 1 0,0 0 0 0,0 0 0 0,0 0 0 16,0 0 1-16,0 0 0 0,0 0 0 0,0 0 0 0,0 0 0 15,0 0 0-15,0 0-1 0,0 0 0 0,0 0 1 0,0 0-1 16,0 0 1-16,0 0 0 0,0 0-2 0,0 0 2 0,0 0 0 0,0 0 0 16,0 0 0-16,0 0 0 0,0 0 2 0,0 0-2 0,0 0 1 15,0 0 0-15,0 0 0 0,0 0-1 0,0 0 1 0,0 0 0 0,0 0 1 16,0 0 0-16,0 0-1 0,0 0 0 0,0 0 0 0,0 0 0 16,0 0 1-16,0 0 1 0,0 0-1 0,0 0 1 0,0 0-1 15,0 0 2-15,0 0-2 0,0 0 0 0,0 0 1 0,0 0-1 0,0 0 0 16,0 0-1-16,0 0 0 0,0 0 0 0,0 0-2 0,0 0 0 15,0 0 0-15,0 0 0 0,0 0 0 0,0 0 0 0,0 0 1 0,0 0 1 16,0 0-1-16,0 0 0 0,0 0 1 0,0 0 0 0,0 0 0 16,0 0 0-16,0 0 2 0,0 0 0 0,0 0 1 0,0 0 1 15,0 0-1-15,0 0 2 0,0 0-1 0,0 0 0 0,0 0 1 0,0 0-1 16,0 0 1-16,0 0 0 0,0 0-2 0,0 0 1 0,0 0-1 16,0 0 0-16,0 0-1 0,0 0-1 0,0 0 0 0,0 0 2 0,0 0-2 15,0 0 0-15,0 0 2 0,0 0-2 0,0 0 0 0,0 0 0 16,0 0 2-16,0 0 0 0,0 0 1 0,0 0 0 0,0 0 1 15,0 0 0-15,0 0-1 0,0 0 1 0,0 0-2 0,0 0 1 0,0 0-1 16,0 0 1-16,0 0-1 0,0 0 2 0,0 0-1 0,0 0-2 0,0 0 0 16,0 0 1-16,0 0-1 0,0 0 0 0,0 0 1 0,0 0-1 15,0 0 1-15,0 0-1 0,0 0-1 0,0 0 0 0,0 0 1 16,0 0 0-16,0 0 0 0,0 0 0 0,0 0 0 0,0 0-1 0,0 0 1 16,0 0-1-16,0 0 0 0,0 0 0 0,0 0 2 0,0 0-1 15,0 0 0-15,0 0 1 0,0 0-1 0,2-4 1 0,-2 4-1 16,0 0-1-16,0 0 2 0,0 0-2 0,0 0 1 0,0 0-1 0,0 0 1 15,0 0-1-15,0 0 0 0,0 0-1 0,0-1 0 0,0 1 1 16,0 0-4-16,0 0 2 0,0 0 2 0,0 0-1 0,0 0-1 16,0 0-1-16,0 0 1 0,0 0 1 0,0 0 0 0,0 0 0 0,0 0 0 15,0 0 1-15,0 0 1 0,3 0-1 0,-3 0 0 0,0 0 0 0,3-4 2 16,-3 4-2-16,0 0 1 0,0 0 1 0,0-3-1 0,0 3 0 16,0 0 0-16,0 0-1 0,2 0 0 0,-2 0 0 0,0 0 1 15,0 0-1-15,4-1 0 0,-4 1-1 0,0 0 0 0,0-4 1 0,0 4-4 16,0 0 1-16,0 0 0 0,0 0-1 0,0 0 0 0,0 0-2 15,0 0 1-15,0 0-2 0,0 0 0 0,0 0-1 0,0 0-1 16,0 0 0-16,0 0-2 0,0 0-2 0,0 0 1 0,0 0-1 0,0 0 0 16,0 0 0-16,0 0-1 0,0 0 0 0,0 0 1 0,0 0-1 15,0 0 1-15,0 0 1 0,0 0 1 0,0 0 1 0,0 0 0 0,0 0 2 16,0 0 0-16,0 0 1 0,0 0 2 0,0 0 1 0,0 0 0 16,0 0 0-16,0 0 1 0,0 0 0 0,0 0 0 0,0 0 0 0,0 0 0 15,0 0 0-15,0 0 0 0,0 0 1 0,0 0 0 0,0 0-2 16,0 0 1-16,0 0-1 0,0 0 1 0,0 0-1 0,0 0 1 15,0 0-1-15,0 0 1 0,0 0 0 0,0 0 0 0,0 0 1 0,0 0-1 16,0 0 0-16,0 0 0 0,0 0 0 0,0 0 1 0,0 0 0 16,0 0 0-16,0 0 0 0,0 0-2 0,0 0 1 0,0 0 0 15,0 0 0-15,0 0 0 0,0 0-1 0,0 0 1 0,0 0-1 0,0 0 2 16,0 0-1-16,0 0 0 0,0 0 0 0,0 0-1 0,0 0-2 16,0 0-3-16,0 0-5 0,0 0-6 0,0 0-5 0,0 0-10 0,0 0-7 15,0 0-12-15,0 0-13 0,0 0-15 0,0 0-15 0,0 0-12 16,0 0-11-16,0 0-16 0,0 0-16 0,0 0-20 0,0 0-20 0,1 4-19 15,3 0-14-15,-1 1-17 0,-1 1-15 0,3 0-35 0</inkml:trace>
  <inkml:trace contextRef="#ctx0" brushRef="#br0" timeOffset="105868.9893">44090 20597 52 0,'-16'0'169'0,"3"0"7"16,6 2-5-16,-2-2-8 0,1 0-12 0,3 3-14 0,-2-3-15 15,2 3-12-15,3-3-11 0,2 0-7 0,0 0-6 0,2 0-3 0,1 5-7 16,2-3-4-16,4 1-3 0,1 2-4 0,4-2-1 0,6 5 1 16,4-3 2-16,3 2 0 0,8 1 2 0,2 0 2 0,7 3-3 0,6-5-2 15,4 2-6-15,10-1-6 0,-1 1-6 0,8-1-8 0,1 3-6 16,5-3-6-16,3 1-4 0,0-3-5 0,0 5-5 0,0-5-2 15,-1 3-5-15,1-1-2 0,-3-2-4 0,-2 3-3 0,-2-5-3 0,-3 6 2 16,-5-1-2-16,1-7 1 0,-6 5-1 0,-2-1 1 0,-2-4-1 16,-6 4 1-16,-4-5 1 0,-5 3 0 0,-1-3 2 0,0 0 2 0,-8 0 2 15,-1-3 0-15,-1 3 0 0,-2-5 1 0,-4 4-1 0,-2-4 0 16,0-1 2-16,-2 5-1 0,-4-4 2 0,1-2 2 0,-4 2 2 16,-2 2 2-16,-3-4 2 0,-3 2 1 0,2 1 0 0,-2 0 1 0,-1-3 0 15,-4 2-3-15,-4 1 0 0,-1-1-2 0,-2 1-1 0,2-1-3 16,-3-1-4-16,-3 1-4 0,1 0-3 0,-7-2-4 0,-2 2-4 0,-1 0-1 15,-2-2-3-15,-5 6-1 0,3-8 2 0,-7 5 1 0,-1-1 1 16,-3-1 0-16,0 1 3 0,2-3 1 0,-6 4 3 0,3 0 3 0,0-4 1 16,-1 0 3-16,-2 3 1 0,3-2 2 0,0 2-1 0,0 0 1 15,4-3 2-15,1 4 1 0,2-2 2 0,0 1 2 0,9 3 3 16,-3-3-1-16,3 0 2 0,5 0-1 0,1 4 0 0,2-3-2 0,4 3-1 16,2-6 0-16,5 6-2 0,-3-2-2 0,4 2 1 0,4 1-2 15,3-3-4-15,1-1-4 0,4 4-3 0,3 0 0 0,6 0-2 16,3 4-2-16,3-1 0 0,7-2-1 0,-1 3 2 0,6 3 2 0,-5-1 2 15,8 4 2-15,-1-3 1 0,4 6 1 0,-4-1 2 0,3 1 0 0,-6 2 1 16,2 1 2-16,0 0-1 0,-8 0 1 0,2 0 2 0,-5 1-1 16,0 1 1-16,-2-5-2 0,-8 6-2 0,-2-3-1 0,-3 2-1 15,0-1 1-15,-6 1-2 0,-3-1 0 0,-5 1-2 0,-3 2 1 16,-2-3-2-16,-6-1-3 0,-4 5-3 0,1-1-6 0,-4-3-9 0,-6 1-10 16,2 2-11-16,-6 2-12 0,-1-3-22 0,0 4-26 0,2-6-41 15,-7 1-48-15,10 2-72 0,-7 0-83 0,6-1-51 0,4-2-38 0,-1-3-14 16</inkml:trace>
  <inkml:trace contextRef="#ctx0" brushRef="#br0" timeOffset="106398.6166">46602 20981 87 0,'3'6'375'0,"1"1"-66"15,-3 1-101-15,4 4-57 0,-1-4-34 0,-1 4-11 0,-3-4 0 16,2 4 6-16,-2-2 11 0,0 1 4 0,0 1 3 0,-2-5-1 0,-1 4-7 16,-2-2-4-16,0 3-6 0,-2-1-5 0,0-2-6 0,-5-1-4 15,-2 3-4-15,1-2-5 0,-1 0-6 0,-3 2-3 0,3-4-4 16,-4 0-2-16,1 1-2 0,1 0-3 0,-4-4-3 0,4 1-1 16,-4 0-2-16,6-2-1 0,1-2-3 0,-1 3-2 0,-3-4-1 0,7-4-3 15,0 3-2-15,1-6-3 0,-3 1-2 0,7-4-3 0,0 0-4 0,0-2-6 16,-2-2-3-16,5-2-5 0,2-4-5 0,0 0-5 0,5 1-5 15,0-1-6-15,1-3-4 0,2 5-3 0,6-6-3 0,-1 4-1 16,1 4-3-16,6-2-2 0,-1 3-1 0,0 3-1 0,3 6-1 0,4-3 1 16,-4 6-1-16,-2 3 0 0,2 7 2 0,1-1 1 0,-3 4 3 15,1 8 1-15,-4-1 1 0,-4 4 3 0,1 8 0 0,-2 0 4 0,-4 5 3 16,-1 3 2-16,-7 2 0 0,0-1 1 0,-7 3 0 0,-1 4 1 16,-6 1 1-16,1 0-2 0,-10-1-1 0,1 2-1 0,-5 1-1 15,0-4-2-15,-9-2-2 0,2 3-3 0,-4-4-1 0,2 1-3 0,-3-1-1 16,2-5-2-16,-3-1 1 0,1 1 0 0,2-3-2 0,-2-4 3 15,6-3 2-15,2 1 4 0,1-6 2 0,2-1 4 0,5-4 4 0,0-4 4 16,5-1 4-16,4-5 3 0,-1-1 3 0,1-5 3 0,7-3-1 16,-1-5 1-16,1 2 1 0,7-10-2 0,0-1-2 0,3-3-2 0,2 0-2 15,7-4-4-15,-1 2-3 0,6-3-3 0,0 4-3 0,3-3-1 16,2 1-5-16,4 5 0 0,-2 2-3 0,6 4-2 0,-2 2-2 0,2 3-3 16,1 7-3-16,-2 0-4 0,5 4-4 0,-3 7-4 0,-4-3-5 15,2 3-4-15,0 4-3 0,0 3-9 0,-2 1-9 0,-1 5-16 0,1-6-19 16,-1 7-26-16,-6 0-29 0,9-1-48 0,-5 1-56 0,2 0-89 15,1 3-104-15,-5-3-55 0,2-1-30 0,2 0-13 0,-4-2-7 16</inkml:trace>
  <inkml:trace contextRef="#ctx0" brushRef="#br0" timeOffset="108821.35">46088 21105 5 0,'14'-28'352'0,"-4"1"-84"16,2 3-45-16,-1-3-26 0,0 9-12 0,-5-2-2 0,2 3 0 15,-6 3 3-15,5 2-5 0,-6 1-11 0,-1 0-19 0,4 5-21 0,-4-2-21 16,0 4-20-16,0 1-15 0,0 3-12 0,-4 3-8 0,4 2-7 16,-1 3-4-16,-6 3-4 0,5 6 0 0,-3 3-2 0,-2 5 0 15,2 4 1-15,-3 5 3 0,-1 6 2 0,-1 2 4 0,0 6 2 0,-6 1 1 16,3 3-2-16,-3 0-4 0,-4 2-4 0,4 0-5 0,-1-1-6 0,-1 2-4 15,-3-7-6-15,6 2-3 0,-2-2-1 0,0-2-3 0,1-4-2 16,-1-1-1-16,4-6-2 0,2 1 0 0,-2-4-2 0,1-6 1 16,3 2-2-16,1-6 1 0,6-6 1 0,-3 3 0 0,5-6 3 0,0-4 1 15,0 2 2-15,2-5 0 0,3 0 2 0,3-2 2 0,4-2 4 0,4 1 1 16,4-3 4-16,4-3 2 0,3 1 1 0,7-2 1 0,4-2 0 16,3 1-2-16,6-1 0 0,5-1-2 0,0-5-1 0,6 0-3 0,2 3-2 15,2-6-3-15,4 2-3 0,-3 1-4 0,2-3-3 0,-2 3-3 16,4-3-1-16,-4-1-4 0,-2-1 0 0,-3 1 0 0,-3-5 0 15,-3 4-2-15,-5-3 0 0,-3 2 0 0,-7-5 1 0,-3-1 1 0,-5 0 1 16,0 0 2-16,-8-4 1 0,-1 0 4 0,-6 1 3 0,-4-2 4 16,-1 2 5-16,-4-1 5 0,-5-1 5 0,0 2 6 0,-2 0 6 15,-5 2 8-15,2 1 8 0,-3 0 3 0,1 4 5 0,-5 2 2 0,2 0-1 16,-4 3-2-16,6 2-6 0,-6 5-4 0,2 0-5 0,2 3-5 16,-4 2-5-16,0 7-6 0,1 3-7 0,-4 5-7 0,0 2-8 0,-2 9-5 15,0 4-2-15,-1 5-2 0,-2 5-1 0,1 2 1 0,-1 9 2 16,0 1 1-16,-4 2 0 0,4 8 1 0,3-3-3 0,-3 5-3 0,0 1-4 15,7 0-7-15,-6 1-9 0,-1 4-12 0,7-3-13 0,-2 1-17 16,-1-6-16-16,0 5-19 0,1-5-20 0,1 1-24 0,3-4-28 16,-4 0-31-16,0-4-34 0,1 0-49 0,3-4-56 0,-1-4-76 0,2-1-81 15,-2-4-42-15,4-5-19 0,2-2-3 0,-4-5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03:46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39134 7047 1 0,'0'-8'173'0,"0"1"8"0,-3 3 7 0,-1-3-1 0,4 2-7 0,-5 2-12 15,3-2-11-15,-1 2-14 0,0 0-15 0,-2 2-12 0,3 1-12 16,-5 0-10-16,5 0-10 0,-5 0-8 0,2 0-9 0,-3 1-6 0,1 2-7 15,-2 1-6-15,-2 3-4 0,-3-2-5 0,-1 3-1 0,-6 2-1 0,6 2-1 16,-7 4 2-16,-6 1 4 0,-1-1 1 0,0 4 4 0,-5 0 1 16,-2 1 3-16,1 4-1 0,-6 2 0 0,3-3-2 0,-10 3 0 0,2 3 1 15,-7 0-1-15,2-1-1 0,-5 5 0 0,5-3-4 0,-11 2-1 16,4 0-3-16,-5 2-3 0,0 0-2 0,4 2-2 0,-4-5-2 16,-1 0 0-16,0 3 1 0,4-1-2 0,-1-3 0 0,1 1-1 0,2-2 1 15,3-1-1-15,1-1-1 0,4-3 0 0,1 1 0 0,1-1 0 16,4 0 0-16,1-2 0 0,-1-3-3 0,5-2-2 0,1-1-3 15,4 4-2-15,-2-8-1 0,7 2-2 0,0-2 0 0,0 1-3 0,2 0-1 16,-2-5 0-16,5 4-2 0,-2-6-1 0,6 3-3 0,-2 0 0 16,0-4-7-16,1 2-2 0,1-1-6 0,-1-2-6 0,2 3-7 15,1-3-9-15,-3 2-9 0,2 0-12 0,2 1-13 0,-1-3-15 0,1-2-15 16,1 2-17-16,-1-1-20 0,7 0-20 0,-7 1-25 0,7-1-29 16,-2 1-36-16,1 1-41 0,3-1-47 0,-1 0-53 0,1-1-37 0,6 1-28 15,-5 0-7-15</inkml:trace>
  <inkml:trace contextRef="#ctx0" brushRef="#br0" timeOffset="1039.1489">39192 6984 52 0,'-7'-10'144'16,"-1"1"2"-16,3 0-2 0,3 1-6 0,-5 0-9 0,2 3-13 0,-4 1-17 16,4-1-13-16,-3 5-14 0,3-3-12 0,-4 3-11 0,1 3-11 15,-6 2-9-15,5 2-7 0,-4 0-7 0,3 5-4 0,-4 0-5 0,0 3 0 16,-3 2-3-16,4-1 3 0,2 1 3 0,-2 3 2 0,-1 1 4 15,-1-4 2-15,8 0 1 0,-5-1 1 0,7 3 0 0,0-7 1 16,1 2 0-16,3-1 3 0,-3-1 2 0,4-3 4 0,0 0 5 0,0-2 6 16,4-3 6-16,-4 0 6 0,1-3 5 0,4 3 5 0,2-4 5 15,-5-4 1-15,7 4 3 0,-1-5 1 0,2 1 0 0,-1-1 0 0,4-2-1 16,-1-3-2-16,-1 0-4 0,2-3-2 0,1 1-2 0,-2 1-5 0,-2-1-2 16,2-4-3-16,-5 1-2 0,0-1-1 0,-2 2 0 0,0-3-2 0,-2 2-1 15,-1-3-2-15,-2 2-2 0,-2 0-1 0,-1 1-3 0,-1-2-2 16,-1 3-5-16,0-2-3 0,-3 4-3 0,3-2-5 0,-4 3-6 15,4 2-5-15,0 1-6 0,-4 4-5 0,1-1-3 0,-1-2-3 0,4 7-3 16,-3 0-2-16,2 4-2 0,1 0-2 0,-3 1-2 0,3 6 0 0,-4-3-1 16,4 1-1-16,-3 0 1 0,1 2 1 0,2 1 3 0,3 1 1 15,-1-4 3-15,-1 4 0 0,4-4 1 0,4-2 1 0,-1 5 1 0,-1-5 1 16,1-2 1-16,6 3 1 0,-8-4 2 0,6 0 3 0,0-1 4 16,0-1 3-16,0 1 4 0,-1-3 3 0,3 0 3 0,-2-3 3 0,1 1 2 15,1-1 3-15,1 2 3 0,-1-5 2 0,-1 1 3 0,1 1 5 16,-1-4 2-16,1 0 4 0,-3 0 2 0,1 0 0 0,2-4 0 0,-4 3-2 15,-3 0 1-15,4-4-2 0,-6 1-1 0,0 1-2 0,0-1-3 0,0 1-2 16,-3-3-3-16,0 5-4 0,-2-2-4 0,-4-2-7 0,7 5-3 16,-5-2-5-16,2 2-4 0,-3 1-6 0,3 2-3 0,-4 0-4 0,4 2-3 15,-3 1-1-15,2 2-2 0,-2 0-2 0,-1 2-2 0,3 1-3 16,-6 2-3-16,1 0-2 0,-1 2-5 0,-1 1-3 0,3 2-2 0,-4-3-2 16,2 2-2-16,3 3-3 0,3-5-4 0,-3-1-5 0,1 5-5 0,2-3-6 15,0-4-5-15,4 4-5 0,-1-4-4 0,1 1-3 0,2-2-3 16,0-1-1-16,0 1-3 0,2-1-4 0,-2 1-4 0,5-3-6 0,-2 2-5 15,0 0-7-15,3-2-11 0,-1 3-11 0,0-3-10 0,2 0-14 16,-2 0-14-16,3 0-15 0,-3 0-15 0,1 0-13 0,-1 2-12 0,7-2-15 16,-11 0-16-16</inkml:trace>
  <inkml:trace contextRef="#ctx0" brushRef="#br0" timeOffset="3872.4589">39149 7016 34 0,'7'5'40'0,"0"2"-1"16,0-3 6-16,7 6 8 0,-4-1 7 0,3 4 6 0,1 2 7 0,7 3 9 15,-1-2 4-15,2 3-1 0,7-3 1 0,-2 6-3 0,2 0-1 0,6 1-3 16,-6-1-3-16,6 4-2 0,1-5-4 0,0 6-3 0,7-2-4 15,-2-1-4-15,-4 3-2 0,4-1-6 0,2-1-2 0,-1 1-4 16,1 2-1-16,-2-1-3 0,3 0-1 0,-6-2-4 0,6-1-3 0,-5 1-3 16,2 3-2-16,-3-3-1 0,4 0-2 0,-6-4-3 0,5 4-2 15,-5-2-2-15,0-1-1 0,-1 0-2 0,1 1-2 0,-3-2 0 0,-1-1-2 16,2 0 0-16,-1 0-1 0,-3-1-1 0,-1 2-2 0,0-5 0 16,-1 3-2-16,-1-4-1 0,-3-1 0 0,-2 1 0 0,0 0 0 15,-3-3 1-15,1 1-1 0,-4-1 1 0,4-3-1 0,-6-2 1 0,-4 5 0 16,2-8 3-16,-5 4 2 0,1-5 0 0,-1 2 2 0,0-1 1 15,1 0 2-15,-2-3 1 0,0 2 0 0,-4-3 2 0,1 1 2 0,-1 2 0 16,5-3 1-16,-7 2 2 0,2-2 0 0,-2 0 2 0,0 0 0 16,0 0 0-16,0 0 0 0,0 0 1 0,0 0 1 0,0 0 1 15,0 0 2-15,0 0-1 0,0 0 0 0,0 0 0 0,0 0 0 0,0 0-4 16,0 0 1-16,0 0-2 0,0 0 0 0,0 0-3 0,0 0 0 16,0 0-2-16,0 0-1 0,0 0-2 0,0 0-2 0,0 0-1 0,0 0 0 15,0 0-1-15,3 0 0 0,-3 0 1 0,0 0-1 0,4 0-1 16,-4 0 1-16,0 0-1 0,0 0 0 0,0-2 0 0,0 2 1 0,0 0-1 15,0 0-1-15,0 0-1 0,0 0-1 0,0 0-1 0,0 0-2 16,0 0 0-16,0 0-1 0,0 0 1 0,0 0-1 0,0 0 1 16,0 0-2-16,0 0-1 0,0 0-1 0,0 0 1 0,0 0-1 0,0 0 0 15,0 0 1-15,0 0 3 0,0 0-1 0,0 0-1 0,0 0 0 16,0 0-1-16,0 0-1 0,0 0-1 0,0 0-2 0,0 0-4 0,0 0-6 16,0 0-10-16,0 0-12 0,0 0-18 0,0 0-25 0,0 0-27 15,-4 0-36-15,-1 0-36 0,-2 2-47 0,2 1-52 0,-3 2-59 16,-6 0-65-16,4 0-30 0,-4-3-13 0</inkml:trace>
  <inkml:trace contextRef="#ctx0" brushRef="#br0" timeOffset="4883.6416">30420 6527 56 0,'0'-13'97'0,"0"0"-3"0,2-1 3 0,1 5 0 0,-1-3-1 15,4 2-7-15,0 0-11 0,-1 2-14 0,0 1-15 0,0 2-11 0,-2 0-11 16,9 0-8-16,-7 3-7 0,4-1-4 0,-4 3-6 0,0 3-4 16,4 2-5-16,-1 0-1 0,1 2 0 0,-2 6 3 0,1-1 0 0,1 5 4 15,-4 0 5-15,3 0 3 0,-3 6 7 0,2-1 2 0,-5 0 1 0,1 2 2 16,-1 3 2-16,-2-2 2 0,0 1 0 0,-2-4 3 0,-1 2 0 15,1 3 1-15,-1-7 1 0,-1 1 1 0,-1 1 2 0,4-2 0 0,-3-3 1 16,1-1 0-16,-2-3 1 0,1 1 2 0,-1 0 2 0,5-7 5 16,-2 3 5-16,2-2 8 0,-3-1 7 0,3-2 8 0,0-3 9 0,0-2 7 15,0 0 4-15,0 0 1 0,0 0 1 0,0 0 1 0,3-2-2 0,-3-3-2 16,2-2-5-16,1-1-6 0,3-2-6 0,-3 0-11 0,2-4-9 16,0-2-10-16,0 0-13 0,4-4-8 0,-1-5-7 0,3 3-5 0,-3-2-5 15,6-5 0-15,-1 5-2 0,3-6-1 0,-3 5-2 0,-2-2-1 16,6-1-3-16,-2 5 1 0,2-5-3 0,-3 6-1 0,3-1-2 0,-2 6-2 15,2 0-5-15,-3 0-2 0,0 5-3 0,-1 1-1 0,4 4-3 16,-3 5-1-16,0-1-1 0,-1 6-2 0,1-1 0 0,-2 8 1 0,1 0-2 16,-2 5 2-16,2 2 0 0,-4-1 2 0,3 8 3 0,-5-2 3 0,1 2 2 15,1 6 2-15,-4-2 1 0,-2 1 4 0,1 0 1 0,-4 4 2 16,-4 0 0-16,1-2 1 0,-2-1 0 0,1 5-1 0,-3-5-1 0,1-1-4 16,-1 1-4-16,0-1-8 0,0-5-10 0,0 5-12 0,-1-8-15 0,3 1-20 15,-1 1-23-15,1-5-26 0,2 2-26 0,1-4-28 0,2-1-27 16,0 0-26-16,0 0-24 0,2-2-50 0</inkml:trace>
  <inkml:trace contextRef="#ctx0" brushRef="#br0" timeOffset="5193.0885">31324 6733 203 0,'0'0'339'0,"0"0"-78"0,0-4-71 0,5 4-67 16,0-3-44-16,2-1-27 0,3 3-14 0,2-2-6 0,-2-2-8 0,4 1-10 16,5 3-15-16,3-4-16 0,0 0-20 0,5 3-23 0,0-1-26 15,2-2-29-15,0 2-24 0,2 1-25 0,-4-1-31 0,7 2-37 0,-10 1-36 16</inkml:trace>
  <inkml:trace contextRef="#ctx0" brushRef="#br0" timeOffset="5342.2652">31208 7008 162 0,'-9'1'184'16,"2"3"-39"-16,4-4-24 0,3 0-20 0,0 0-10 0,0 0-8 15,3-4-11-15,4 3-11 0,2-2-6 0,3 0-4 0,3-2-6 0,2-3-8 16,9 3-16-16,1-2-20 0,2-2-31 0,10 1-35 0,0-1-39 16,4-2-40-16,6 2-58 0,-1-4-67 0,5 4-38 0</inkml:trace>
  <inkml:trace contextRef="#ctx0" brushRef="#br0" timeOffset="5505.8026">32754 6538 30 0,'14'-11'190'0,"0"2"-104"16,1-3-64-16,7 0-42 0,-1 0-25 0,-1 3-17 0,9-3-16 0,-8 1-13 15</inkml:trace>
  <inkml:trace contextRef="#ctx0" brushRef="#br0" timeOffset="5752.9619">32463 6471 32 0,'-12'2'58'0,"7"3"-3"0,-4-2 0 16,8 2 2-16,1-1-3 0,1 0-5 0,4 4-9 0,4 0-7 0,3 3-6 16,-2-2-4-16,4 1 4 0,3 2 8 0,1 0 3 0,5 4 3 0,-5 1-4 15,5-4-3-15,2 7-6 0,-3-5-4 0,1 1-6 0,0 2-7 16,-4 1-7-16,2-3-6 0,-3 3-2 0,-1 1-2 0,-3-3-1 0,-4 3-1 16,-1-3 2-16,-4 3 2 0,0-2 2 0,-5 2 1 0,-2 1-4 15,-3 2-3-15,-2-1-7 0,-3 3-10 0,-3-4-10 0,-5 4-11 16,0 2-16-16,-1-2-20 0,-3 1-19 0,-5 3-19 0,-2-1-29 0</inkml:trace>
  <inkml:trace contextRef="#ctx0" brushRef="#br0" timeOffset="6483.1835">36912 8509 171 0,'-5'-9'237'0,"2"1"-46"0,-1 1-31 0,2 0-18 16,-1 2-10-16,0 1-3 0,3 1-3 0,-2 2-9 0,-2-3-13 16,4 4-14-16,-1 4-15 0,-3-3-14 0,1 5-11 0,-2 0-6 0,3 8-1 15,-1-1 0-15,-2 5 2 0,-2 5 3 0,2 7-1 0,0 2 2 16,-4 7 1-16,0 7 5 0,3 6 7 0,-3 3 4 0,1 9 4 0,-4 2 0 15,5 4-3-15,-7 5-1 0,-1 4-7 0,5 6-4 0,-4-1-3 16,0 5-2-16,-3 2-3 0,2 0-2 0,-2 4-2 0,0-4-9 16,-2 2-8-16,0-5-12 0,-1-1-12 0,1-2-15 0,-3-5-16 0,0-3-16 15,3-2-16-15,0-4-23 0,-3-3-21 0,2-5-26 0,1-2-28 0,2-6-39 16,-2-2-46-16,4-4-67 0,-1-6-77 0,10 0-46 0,-6-4-28 16</inkml:trace>
  <inkml:trace contextRef="#ctx0" brushRef="#br0" timeOffset="7727.5718">41385 8094 106 0,'0'-12'171'16,"-2"4"-5"-16,2 3-13 0,-3 0-15 0,-2 2-15 0,1 0-16 16,3 3-14-16,-6 6-11 0,5-1-11 0,-3 0-8 0,-2 7-9 0,1 3-8 15,-1 2-5-15,0 3-4 0,-2 7 2 0,-3 0 4 0,-1 7 3 16,4 1 6-16,-1 5 3 0,-2 5 2 0,-2 4 1 0,4 5-1 0,-3 2-4 15,1 2-6-15,-2 4 0 0,0 5 2 0,1 1-1 0,-1 1 1 16,-3 4-2-16,2 5-2 0,-2-5-1 0,0 5-3 0,-2-2 0 0,0 0-2 16,0-1 1-16,-1 1-2 0,4-2 1 0,-4 1 3 0,5-4-4 15,-2-2-5-15,0-2-4 0,1 1-3 0,3-7-4 0,-3-2-3 16,6-2-2-16,-4 1-1 0,4-8-2 0,2 0-3 0,1-2-1 16,0-2-2-16,0-5-1 0,2 4-2 0,3-7 0 0,-1-1-2 0,-1-1 0 15,3-6-1-15,1 3-1 0,-4-4 0 0,3-1 0 0,1-3 0 0,-4-3 0 16,1-2 1-16,3 0 0 0,-2-3 0 0,2-2-1 0,-7 1 0 15,7-4 1-15,-1-1 2 0,-3-1 1 0,4-3 3 0,-2 1 1 16,2-1 1-16,-3-2 3 0,3-1 0 0,0 0 3 0,0-3 3 0,0 3 1 16,-3-4 3-16,3 0 2 0,0 0-1 0,0 0 2 0,0 0 0 15,0 0-1-15,0 0 1 0,0 0-2 0,0 3 1 0,0-3-1 0,-2 0-3 16,-1 0-1-16,3 0-3 0,-2 0-2 0,-5 0-2 0,5 0-2 16,-5 0-2-16,2 0-3 0,0 0-1 0,-3 0-2 0,3 0-2 15,-4 0-3-15,-1 0-1 0,1 0-1 0,-3 0 0 0,6 0-1 0,-6 0 1 16,1 0-2-16,-2 4 2 0,-1-4-1 0,-1 1 2 0,1 2 1 15,0-3-2-15,1 4 1 0,-3-3 1 0,3-1-1 0,-8 4 2 0,6-1 0 16,-5-3 0-16,1 1 0 0,0 2-1 0,-7-2-1 0,4 2 1 16,-2 1-1-16,-1-3-3 0,-4 2 0 0,0 1 1 0,-4 1-2 15,1-5-1-15,-4 3-1 0,0 1-1 0,-3-3-1 0,-2 2-2 0,-3 2 1 16,0-1 1-16,-2 0 2 0,-1-3 1 0,-2 5 1 0,0-1 3 16,-4 0 0-16,0 0 2 0,2-1 3 0,-6-1 1 0,6 2 3 0,-5-2 2 15,1-1 2-15,-3 2 1 0,4-4 0 0,-4 4 0 0,0-4 0 16,2 0 0-16,-6 4 0 0,3-4 2 0,-6 0 0 0,5 0 2 15,-3 0-1-15,0 0 2 0,0 0-2 0,0 0 2 0,0 0-2 0,-2-4 1 16,8 4 0-16,-4 0 2 0,3-4-1 0,0 4-1 0,7-1 0 16,-2-2-2-16,0 3-2 0,4-2 1 0,6-1-1 0,-5 3 0 0,11-3 1 15,-6 1-1-15,9-1 0 0,-2 1 0 0,6 2-1 0,-1-2-2 16,4-3 0-16,1 5 0 0,2-3 1 0,2 1-1 0,0 2 1 0,3-3-1 16,0 1-1-16,2 2-2 0,0-3 0 0,2 0 0 0,-2 3 2 15,0-1 0-15,3-2 2 0,0 3 2 0,-3-1 1 0,2-3 0 0,1 4 0 16,1-1 0-16,-4-3 1 0,0 4-2 0,1 0 1 0,1 0 0 15,0 0 2-15,-2 0-1 0,0 0 1 0,3 0 0 0,-1 0-1 16,1 0 1-16,-7 0-1 0,8 0 1 0,-3 0 2 0,3 0 1 0,-1 0 1 16,-3 0 1-16,3 0 0 0,1 0 1 0,-1 0-1 0,1 0-1 15,-1 0-2-15,-1 0 2 0,1 0 0 0,0-3-1 0,1 3-1 0,-1-1 0 16,0 1-1-16,4 0-2 0,-4 0-1 0,1 0 1 0,1 0-1 16,-5-4 0-16,3 4 0 0,1 0 1 0,-1-1-2 0,0 1 0 0,1 0 1 15,-1 0 0-15,0-2 0 0,1 2-2 0,-1 0 0 0,0 0 0 16,-3 0 0-16,7 0 0 0,-4 0-2 0,3 0 0 0,-3 0-1 15,4 0-2-15,-4 0 1 0,2 0-2 0,2 0 1 0,-2 0-1 0,3 0 0 16,3 0 0-16,-1 0-1 0,0 0 0 0,-2 0-1 0,3 0 0 16,0 0 0-16,5 0 1 0,-3 0-1 0,1 0 0 0,3-4-5 15,0 4-5-15,0 0-10 0,-2-1-13 0,2 1-17 0,0 0-17 0,0 0-21 16,0 0-22-16,0 0-26 0,0 0-29 0,0 0-37 0,2 0-42 0,-2 0-48 16,0 0-51-16,0 0-69 0,7-4-81 0,-2 4-36 0,3-3-15 15,1 2 1-15</inkml:trace>
  <inkml:trace contextRef="#ctx0" brushRef="#br0" timeOffset="11406.8259">39085 6897 38 0,'-9'-8'75'0,"1"4"-4"0,-1-4-1 0,1 3-4 0,-1-2-4 16,-1 3-6-16,1 1-5 0,1 3-6 0,1-1-9 0,-2 1-11 0,3 1-7 16,-1 2-5-16,0 1-5 0,0 3-7 0,0-2-6 0,-1 3-7 0,1 4-1 15,0-3-3-15,0 3-1 0,0 3 0 0,2 0 0 0,4 2 1 16,1-1 4-16,-4-1 8 0,4 2 3 0,4-5 0 0,-4 2 2 0,1 1 0 16,4-2 1-16,2-1 3 0,0 1 1 0,0-5 4 0,0 4 4 15,1-4 3-15,-1-3 3 0,0 3 4 0,1-1 4 0,-2-3 6 0,2-3 5 16,-1 2 5-16,0-3 4 0,0 0 4 0,-1 0 1 0,3 0 2 0,-4-3-1 15,4 2-1-15,-3-3-3 0,1 1 1 0,0-2-1 0,0-2-3 16,0 2-1-16,-6-2-3 0,4-1-3 0,2 0-3 0,-5 0-2 0,5-2-1 16,-5 0-3-16,-2 0-1 0,0 1-2 0,0-4 0 0,0 4-2 15,0-3-3-15,-2-2 1 0,-2 1-1 0,1 5-2 0,1-5-2 0,-5 2-2 16,6-1-1-16,-3 2-3 0,3 1-2 0,-6 1 0 0,5 1-4 16,-1 2-1-16,1-3-3 0,-5 3-4 0,5 4-3 0,-1-2-5 0,1 0-5 15,-1 2-4-15,0 1-3 0,3 0 0 0,0 1-2 0,-2 2-1 16,2 0 0-16,-4 2-2 0,1 1 1 0,3 0 0 0,-2 3 2 0,2-1 1 15,0 1 5-15,0 1 3 0,0 1 1 0,2-2 3 0,-2-1 4 16,3 1-1-16,1-2 0 0,-4 1 0 0,2-3 2 0,-2 2 0 0,3 0 1 16,0-2 0-16,-1-1 2 0,-2 0 2 0,3-1 2 0,-1-1 3 0,-2 1 2 15,4-3 0-15,-1 2 2 0,-3-2 4 0,0 0 1 0,0 0 3 16,0 0 4-16,0 0 1 0,0 0 2 0,2-2 0 0,-2 2 1 0,3-3 0 16,-3 1 0-16,0-1-3 0,0-1 0 0,0 0-3 0,0-4-4 15,-3 3-1-15,3-2-2 0,-2-5-2 0,-1 5-3 0,-1-1-2 0,-1-1-2 16,3 0-2-16,-4-2-2 0,4 4-2 0,-5 0-2 0,2-1 0 0,-4 0-3 15,4 2-5-15,4 3-2 0,-6-2-3 0,2 1-3 0,-1 4-2 0,1 0-3 16,-1 0-2-16,0 0 0 0,1 4 1 0,-3 4 0 0,3-2 0 16,0 5 0-16,-7-2 0 0,7 1 2 0,-4 5 2 0,4-2 5 0,0 2 3 15,0-1 0-15,1 0 3 0,1-1 1 0,1 0 2 0,2-1 2 16,0 3-1-16,0-5 0 0,2 0 1 0,1-1 1 0,1-2 3 0,-3 1 2 16,4 0 2-16,2-4 2 0,-5 3 4 0,3-2 2 0,2-2 5 15,-2 1 1-15,4-4 3 0,-8 0 3 0,6 0 0 0,0 0 2 0,0 0 1 16,-2-3 2-16,3 2 0 0,-3-2-1 0,1-2 0 0,2-2-2 15,-3 3 0-15,4-4-2 0,-4 0-1 0,0 1-1 0,2-2-1 0,-2-1-1 16,-2-2 0-16,-1-1-1 0,3 1 0 0,-5-1-1 0,0 0 1 16,0-2-1-16,0-2-2 0,-2 6 1 0,-1-5-2 0,1 2-1 0,-4-1 0 15,-3 0-5-15,4 3-1 0,-4 3-2 0,3-5-2 0,-3 8-3 0,0-1-4 16,-2 0-4-16,4 6-2 0,-5 1-2 0,2 1-1 0,-7 6-2 16,3 0-1-16,-3 6-2 0,3-1-1 0,-5 4 1 0,2 6 0 0,2 0 0 15,-2 3 2-15,0 1 2 0,3-2 3 0,1 0 4 0,4 4 5 16,1-3 2-16,2 3 4 0,5-7 1 0,1 4 4 0,0-4 3 0,0-1 4 15,1 4 3-15,5-8 2 0,2 2 1 0,-1-1 1 0,0-5 2 16,1 4 0-16,6-7 2 0,-2 0 1 0,-4 2 1 0,3-3 0 0,-1 0 2 16,-2-7 1-16,4 5-1 0,-1-5-1 0,0 3 0 0,-4-4 1 15,2 0 2-15,-1-4 0 0,1 3 2 0,-1-5-2 0,1 0-1 16,-2-1-3-16,1 0-2 0,-1-2-1 0,-2-4-1 0,0 1-2 0,-1-3-1 16,-3 0 0-16,3-2 0 0,-2-3-1 0,-2 1-2 0,-2 1-2 0,-2-5-1 15,3 4-1-15,-6-1 0 0,2-1-2 0,0 1-1 0,0 0-1 16,-7 3-1-16,7-4-2 0,-4 9-4 0,4-1-4 0,-4 1-6 0,4 3-4 15,0 3-1-15,-3 1-4 0,2 4-2 0,-2 1-2 0,-1 5-2 0,4-4-1 16,-3 10 0-16,-1-3-2 0,1 3-1 0,-1 4 1 0,4 2 2 16,-3-2 4-16,6 3 4 0,-5-2 3 0,2 3 3 0,5-3 2 15,0 2 3-15,0-1 2 0,0 0 1 0,5-2 2 0,-2 3 2 0,3-3 2 16,0-3 2-16,-1 0 1 0,4-2 2 0,-4 2 0 0,4-4 1 16,-3 1 0-16,3-4 1 0,3 3 2 0,-4-4 1 0,-1-1 2 0,5 2 0 15,-2-5 0-15,-1 0-1 0,3 0 0 0,2 0-2 0,-6-5 0 16,2 1-2-16,1-1 0 0,-3-3 1 0,1 1-1 0,3-3-2 15,-6-3-1-15,3 5-4 0,-4-5 1 0,2-1-2 0,-5 1 2 0,4-3-2 16,-6-1 1-16,0 0 1 0,0-1-2 0,0 2 0 0,-3-3-2 16,0 6-2-16,-3-7-1 0,1 9-1 0,0-3-3 0,-2 1 0 0,1 1-6 0,-1 4-2 15,0 0-4-15,0 3-2 0,-1 1-2 0,2 1-1 0,-2 3-2 16,1 0 0-16,-1 3-1 0,-4 0-1 0,3 1 0 0,2 1 1 0,-5 0 0 16,7 3 1-16,0-2 0 0,-3 2 2 0,2 3 1 0,0-6-2 15,1 4-1-15,3-1 0 0,-5-1-5 0,7-2-3 0,0 3-7 0,0-1-6 16,0-3-7-16,0 1-9 0,0 2-7 0,3-3-9 0,3-3-8 15,-3 2-8-15,2 2-13 0,0-2-12 0,0-1-14 0,2 1-14 0,-2-3-11 16,0 2-8-16,4 1-5 0,-4-3-4 0,4 0 0 0</inkml:trace>
  <inkml:trace contextRef="#ctx0" brushRef="#br0" timeOffset="12185.623">38991 7032 22 0,'-4'-3'95'0,"4"-1"-1"0,-1 4-1 0,1-3-1 0,-4 2-4 16,1 1-3-16,3-4-4 0,0 4-4 0,0 0-5 0,0 0-4 15,0 0-7-15,0 0-5 0,0 0-5 0,0 0-6 0,0 0-7 0,0 0-6 16,0 0-6-16,0 0-5 0,0 0-9 0,0 0-4 0,0-1-4 0,0 1-4 16,0 0-3-16,3 0-2 0,1 0-1 0,-3 0-1 0,5 0-1 15,0 1 1-15,-4 3 4 0,7-4 2 0,-4 1 2 0,3 2 3 0,6 0 3 16,-2-2 2-16,-2 2 2 0,2 2 2 0,2 0-1 0,-1 0 2 15,3-2-1-15,1 1 1 0,-4 1-1 0,6 3 0 0,2 0-3 0,-6-4-2 16,5 2-3-16,-1 2-1 0,3-1-3 0,-3 2-2 0,3 2-2 0,-3-3 2 16,7 4 0-16,-4-4 0 0,0 5 0 0,2-4 0 0,1 4 0 15,-2 2 2-15,0-4 0 0,0 1 1 0,-1 3 1 0,2-2 2 16,-2 1 1-16,0 0 1 0,-3-2 1 0,3 3 1 0,0-3 0 0,-1 3-1 16,-3-2 1-16,1 2 0 0,0-2 0 0,1-1 1 0,-1 4 0 15,0-6 1-15,1 3-1 0,-4 2 0 0,6-2 0 0,-3 0 0 16,-2-1 0-16,1 4 0 0,4-4 0 0,-1 3 3 0,1-2 0 0,-1 1 2 15,-1-1 0-15,2 2 0 0,2-2 1 0,-2 4 1 0,0-2-1 0,1-2 1 16,0 2 1-16,0-2 0 0,2 0 0 0,-1 1-2 0,-2-2 1 16,4 0 0-16,-2 1-1 0,1-1-1 0,-1 2-2 0,2-1 1 15,-4-1-1-15,2 2 1 0,1-2-1 0,-1 1-2 0,-2-1 1 0,4 1-2 16,-6-1-1-16,3 0-1 0,-1-1-1 0,0 2 1 0,4-5 1 16,-4 5-1-16,-2-4 0 0,1 4 0 0,1-3-1 0,-3 1-2 0,-1 0 1 15,3 2 0-15,-6-5 1 0,6 3 1 0,-6 0 0 0,2-2 1 16,0 4 0-16,2-4 0 0,-4 1-2 0,2 0 0 0,2 0 1 0,-2-2-1 15,-3 4 4-15,3-3-1 0,0-2 0 0,-4 5-1 0,3-4-2 16,1 4 0-16,0-3 1 0,-3-2 1 0,-4 1 0 0,7-1 0 16,-4 0 0-16,-2 1 0 0,2 0 0 0,-1-4-1 0,-1 2-2 0,0 1-1 15,0-2 1-15,-3-2 1 0,1 2-2 0,-1-1 1 0,-3 0 0 16,0 0-2-16,1-3 1 0,0 5 0 0,0-5 1 0,-1-1 1 16,-2 4 2-16,-1-1 0 0,5-3 2 0,-6 1 0 0,3 3 0 0,-4-4 2 15,0 0 0-15,1 0 3 0,-1 0 0 0,0 0 1 0,0 0 0 16,0 0 1-16,0 0 1 0,4 0-1 0,-4 0 0 0,0 0 1 0,0 0 1 15,0 0 3-15,0 0 0 0,0 0 3 0,0 0 1 0,0 0 2 16,0 0 2-16,0 0 1 0,0 0 1 0,0 0 1 0,0 0-1 0,0 0 3 16,0 0 2-16,0 0-1 0,0 0 1 0,0 0 0 0,0 0-1 15,0 0-2-15,0 0-2 0,0 0-2 0,0 0 1 0,0 0-2 0,0 0-1 16,0 0 0-16,0 0-1 0,0 0-2 0,0 0-4 0,0 0-2 16,0 0-2-16,0 0-1 0,0 0 0 0,0 0-1 0,0 0-4 15,0 0-1-15,0 0-2 0,0 0-2 0,0 0-2 0,0 0-2 16,0 0-1-16,0 0 1 0,0 0-1 0,0 0 1 0,0 0 1 0,0 0-1 15,0 0-1-15,0 0-3 0,0 0-3 0,0 0-8 0,0 0-8 16,0 0-11-16,0 0-14 0,-4 0-17 0,4 3-20 0,-1-3-26 0,-3 1-30 16,4-1-37-16,0 0-45 0,-5 0-54 0,0 0-62 0,-7 0-54 15,4 0-48-15,1 0-19 0,-9-1-3 0</inkml:trace>
  <inkml:trace contextRef="#ctx0" brushRef="#br0" timeOffset="12825.916">40007 6297 149 0,'-1'-7'186'0,"-3"4"-22"0,2-1-13 0,2 0-9 16,-3 0-6-16,0 3-10 0,3 1-14 0,0 0-21 0,0 0-24 16,0 0-22-16,0 0-19 0,0 0-13 0,0 5-8 0,0-1-7 0,0 0-1 15,0 4-1-15,0 2-2 0,0 2 1 0,0 3 4 0,0 3 7 0,3-2 7 16,-3 1 8-16,0 3 7 0,0 1 3 0,0 1 3 0,0-1 1 15,0 2-1-15,0-3-3 0,0 0-3 0,0 2-1 0,0-5-1 0,-3 3-2 16,3-3-4-16,-2 2-2 0,-2-7-2 0,4 1-2 0,-1-2 0 0,1 2 1 16,0-4 0-16,0-1 2 0,0-1 0 0,0-2 3 0,0 0 3 15,0 0 5-15,0 0 5 0,0-2 6 0,0-3 7 0,0 0 6 0,0 0 5 16,0 0 4-16,0 0 2 0,0 0-1 0,1-3-3 0,-1-1 0 16,4-1-3-16,-4-1-3 0,0 1-5 0,0-5-5 0,0 1-7 0,2-4-5 15,-2-2-7-15,0 1-7 0,3-5-8 0,0-1-3 0,-3 2-4 16,2-7-3-16,2 2-1 0,-3-2-2 0,6-1 0 0,-5-5-1 0,5 5 1 15,-6-3-1-15,4-3 0 0,2 1-2 0,-2 2 0 0,0 1 0 16,1 0 1-16,0 4 0 0,0-1 0 0,-5 3 2 0,3 2 1 0,-1 3-1 16,-1 1 0-16,-2 4-2 0,3 0-3 0,-3 3-3 0,0 1-6 0,0 1-4 15,0 5-1-15,0 2-3 0,0 0-1 0,0 0 0 0,-3 2-1 16,3 2 0-16,-2 4-1 0,2 1 2 0,-3 2 2 0,-1 1 1 0,4 5 4 16,-1 2 4-16,1-3 5 0,0 4 3 0,-4 3 4 0,2-3 3 15,-1 0 1-15,0 0 1 0,3 1 1 0,0-4-1 0,-2 3 0 0,2-1 0 16,-4 0 0-16,1-6 0 0,3 6 0 0,0-7 2 0,-2 0 0 0,-1 3 1 15,3-6 1-15,-2 2-1 0,2-1 3 0,0-3 1 0,0-3 2 16,0 1 3-16,0 2 0 0,0-7 3 0,0 7 1 0,0-7 1 0,0 0 1 16,0 0-1-16,0 0-2 0,0 0-9 0,0 0-11 0,0 0-20 15,0 0-24-15,0 0-32 0,0 0-37 0,0 0-43 0,0 0-44 0,0 0-72 16,0 0-81-16,0 0-52 0,0 0-37 0</inkml:trace>
  <inkml:trace contextRef="#ctx0" brushRef="#br0" timeOffset="13416.1428">41776 7611 46 0,'-7'-19'410'0,"0"2"-64"15,5 1-100-15,2-2-78 0,-3 5-66 0,3-4-36 0,3 2-21 16,-1 3-5-16,5-1-1 0,-2 2 1 0,5 1-2 0,2 0-8 0,2 0-11 15,-1 3-9-15,3 2-5 0,-3 0-6 0,4 0-3 0,2 5-1 16,2 0-2-16,-6 0-1 0,-1 5 0 0,3 0-1 0,-4 2 0 0,1 3 0 16,-2 1-1-16,-2 3 0 0,-5-3 0 0,2 9 1 0,-5-3 3 15,1-1 3-15,-6 6 2 0,1 1 2 0,-5-1 2 0,0 1 3 16,-6 2 2-16,-3 1 5 0,-2-1 9 0,1 0 6 0,-2 3 8 0,-3-4 8 16,0-2 7-16,3 3 6 0,-3-4 3 0,-1-1 6 0,8-1 2 15,-5-3 4-15,6-3 1 0,0 1 2 0,1-3 0 0,3-2-1 0,1-1-1 16,4-2-2-16,-2 0-3 0,2-1-7 0,5-1-6 0,-2 0-5 15,2-4-4-15,2 1-2 0,3-1-2 0,2 0-2 0,0 0 0 0,8 0-2 16,0-1-1-16,6-3-1 0,-1 4-2 0,6-3-4 0,5 2-4 16,1-4-1-16,4 3-1 0,0-2-2 0,3 3-1 0,2-4-1 0,-4 2-4 15,2 1-3-15,-1-4-4 0,-2 5-5 0,0-2-5 0,-2-2-3 16,-2 2-5-16,-5 1-4 0,1 2 0 0,-6-3-3 0,0 3-1 16,-3-2-2-16,-2 2-1 0,-3 0 0 0,-3 0-2 0,-4 0 2 0,2 0 1 15,-4 0 1-15,2 0 2 0,-6 0 3 0,6 0-1 0,-7 0 1 16,0 0 0-16,0 0 0 0,0 0-4 0,0 0-6 0,0 0-6 0,0 0-11 15,0 0-14-15,0 0-20 0,-3 2-22 0,-1-2-29 16,4 3-30-16,0-3-40 0,-1 2-44 0,-3 1-53 0,1 2-58 0,-2-1-47 16,3 2-42-16,-1 1-15 0</inkml:trace>
  <inkml:trace contextRef="#ctx0" brushRef="#br0" timeOffset="15222.6241">41221 10567 7 0,'0'-3'384'0,"2"-1"-33"0,-2 0-55 0,4 0-61 0,-3-1-63 16,3 0-41-16,-1 0-32 0,-1 0-17 0,1 3-9 0,1-3-8 15,1 0-6-15,0-1-11 0,0 2-12 0,3 2-11 0,1-2-12 0,0 0-7 16,1 0-8-16,2 0-6 0,1 3-3 0,-2-1-4 0,1 2-2 16,1 0-2-16,-3 0-1 0,7 2-1 0,-6-1 1 0,1 4-1 15,1 3 1-15,-3 0 0 0,2 1 2 0,2 4 2 0,-5-4 0 0,-3 3 2 16,3 4 4-16,-4-1 3 0,2 2 3 0,-5-1 3 0,1 2 3 16,-3 2 3-16,-3 1 1 0,1-1 4 0,-5 1 3 0,2 3 3 0,-4-3 2 15,-1 1 2-15,-3-1 5 0,-1 3 0 0,0-1 2 0,-3-3 2 16,0 1 1-16,2-2 4 0,-6 1 2 0,8-3 2 0,-3-2 1 0,3 1 2 15,-1 0-1-15,-1-6 3 0,8 3 3 0,-5-3 4 0,3-3 4 16,4 1 3-16,0-4 5 0,2-1 1 0,1 2-1 0,2-5-3 16,0 0-2-16,0 0-7 0,2-4-4 0,1 3-5 0,2-4-5 0,0 1-6 15,4-4-6-15,-1 3-7 0,1-3-7 0,1-1-9 0,2 1-9 16,2 1-5-16,-4-2-5 0,4 1-3 0,-1 0-2 0,1 4-1 0,3-4 1 16,-3 3-1-16,-1 2 0 0,1 0-2 0,-2 2-1 0,-2 1-1 15,4 1 0-15,-2-1 1 0,-2 6 2 0,-2-5 3 0,1 4 2 0,0 3 2 16,-1-2 2-16,-3 3 1 0,4-1 2 0,-4 1 2 0,0 2 3 15,-2-2 2-15,-1-1 4 0,-2 2 3 0,0-1 3 0,-2 2 2 16,-1-2 2-16,-2 2 1 0,0-5 2 0,-7 4 0 0,2 2 3 0,-2-4 1 16,-2 2 1-16,-1 1 1 0,-6-5 0 0,6 2-1 0,-7 0-4 0,-1 1-4 15,-2-1-6-15,1 0-11 0,-3-4-11 0,-7 4-16 16,5 0-17-16,-6-4-22 0,3 4-25 0,-2-4-32 0,-2 5-34 0,4-2-46 16,-1 2-50-16,-1 1-65 0,5 2-73 0,-5 0-33 0,5 1-15 15</inkml:trace>
  <inkml:trace contextRef="#ctx0" brushRef="#br0" timeOffset="15768.496">40860 10862 16 0,'0'0'44'0,"0"0"-13"0,0 0-10 0,0 0-6 0,0 0-7 15,0 0-14-15,0 0-15 0,0 0-20 0,0 0-19 0</inkml:trace>
  <inkml:trace contextRef="#ctx0" brushRef="#br0" timeOffset="16709.0428">35822 11541 157 0,'-8'-9'359'0,"1"1"-49"0,-2 0-79 0,3-1-55 16,-1 1-41-16,0-2-23 0,2 3-12 0,0-1-4 0,0 4-2 0,1-4 1 15,1 0-3-15,-2 7-6 0,3-6-11 0,-1 3-11 0,-1 1-13 16,2 3-13-16,-1 0-12 0,3 0-8 0,-2 0-8 0,-4 3-4 16,4 1-5-16,-2 4-4 0,3 4-1 0,-6-4-1 0,5 7 0 0,-5 3 0 15,2 2 2-15,0 2 4 0,0-1 4 0,0 7 1 0,-2 2 3 16,5-3 0-16,-1 4 0 0,0 1 0 0,3-4 0 0,0 2-1 15,0-5-1-15,0 3 0 0,3-4-1 0,2 1 3 0,2-3 2 0,0-5 0 16,0-1 2-16,-1 0 2 0,6-4 2 0,-1 0 1 0,2-4 3 16,1-1 1-16,1-2-1 0,1-4 0 0,-3-1 1 0,8-1-1 0,-6-4-1 15,5-2 1-15,-1-1-2 0,0-5-1 0,0 1-3 0,1-7 0 16,-1 2-3-16,0 0 0 0,-2-5-4 0,0 2-2 0,-4-3 1 0,-2 2 1 16,2 1 1-16,-1-2 2 0,-5 1 2 0,0 4 0 0,1 2 2 15,-6 1-1-15,3 0 1 0,-1 5-2 0,-1 2 1 0,-1 0-3 16,-2-1-3-16,0 5-3 0,0 3-3 0,0 0-3 0,0 0-2 0,-2 3-1 15,-1 2-2-15,-1 3-2 0,-1 1-1 0,3 3-1 0,-4 5-1 16,0 5 0-16,-2 1 0 0,3 5 2 0,-4 2 4 0,1 2 2 0,1 2-3 16,-5 3-5-16,2 0-7 0,-2 2-10 0,3-1-12 0,-1 0-11 15,-2-2-16-15,-1 2-16 0,6-1-18 0,-5-3-28 0,2-2-29 16,1 1-44-16,0-3-46 0,1-2-59 0,3 0-63 0,0-3-34 16,1-3-18-16</inkml:trace>
  <inkml:trace contextRef="#ctx0" brushRef="#br0" timeOffset="17088.0995">36428 10913 56 0,'0'0'142'0,"0"0"-21"0,0 0-14 16,0 0-6-16,0 0-4 0,0 0-3 0,0 0-2 0,0 0-11 16,0 0-16-16,0 0-15 0,0 0-15 0,0 0-16 0,0 0-13 0,0 0-14 15,0 0-10-15,0 0-10 0,0 0-9 0,0 0-11 0,0 2-13 16,0-2-12-16,0 0-13 0,0 0-15 0,-4 3-17 0,-1 0-13 16,2-1-8-16,-2-2-9 0</inkml:trace>
  <inkml:trace contextRef="#ctx0" brushRef="#br0" timeOffset="18201.1135">36757 8274 19 0,'12'12'90'0,"-2"-2"1"0,-1 2 1 0,4 1-2 0,-1-5-3 0,2 0-7 15,1 4-8-15,-1-7-6 0,1 3-4 0,-1 0-3 0,-1-2-2 16,1-1-4-16,-4-1-6 0,4 1-1 0,-2-5 1 0,-4 4 2 16,-1-4 1-16,2 0 4 0,-1 0 4 0,1 0 2 0,-4-4 2 0,0 3 1 15,-2-3-1-15,1 0-2 0,-2-1-2 0,-2-1 1 0,0-2 0 16,0 0 0-16,0 3-1 0,-2-3-4 0,-5-4-4 0,2 4-5 15,0-2-5-15,-4-2-1 0,1 1-5 0,-1-1 0 0,-1 1-1 0,-2-1-4 16,-2 1-2-16,4 0-3 0,-3-2-4 0,1 5-4 0,-2 0-6 16,4 3-3-16,-2-2-4 0,2 2-4 0,-1 2-1 0,-1 1-3 15,4 2-2-15,-1 2-1 0,4 1-2 0,-3 2-1 0,3 2 0 0,-4-2 0 16,4 3 0-16,3 0 1 0,-1 4 0 0,-1-4 1 0,4 4 1 16,0-1 2-16,4-2-1 0,-1 0 1 0,-1 0 3 0,1 2 1 0,2-4 0 15,1 3 4-15,-1-4-1 0,3 1 2 0,-3-2 0 0,4 2 4 16,-2-2 3-16,-1-2 3 0,1-2 2 0,4-1 3 0,-3 0 3 0,1 0-1 15,-1 0 0-15,-1 0 0 0,1-4 1 0,1 0 0 0,0-1 2 16,-1 1-1-16,1 0 1 0,-4-4-1 0,3 0 1 0,-6 1-2 16,3-3-1-16,2 0 0 0,-7-2 0 0,0 3-1 0,0-3 0 0,0-3 0 15,-7 2 0-15,2-2-1 0,0 2-1 0,-4-2-2 0,1 0-3 16,-6 3-2-16,4 0-2 0,-4-1-1 0,1 4-4 0,-1 2-3 16,-7 0-2-16,6 2-2 0,-2 5-1 0,0 5-2 0,-5 2-1 0,3 1-1 15,2 5 0-15,-2 2-1 0,-3 5 0 0,7 2 0 0,-2 3-3 16,0 0 2-16,3 3 0 0,4-2 1 0,1 0 0 0,4 1 2 0,2-2 1 15,3-1 1-15,3 0 1 0,-1-1 0 0,5-2 2 0,-2-2 1 16,3-3-1-16,3 0 3 0,-1-2 3 0,-2-2 1 0,4 1 4 0,-2-4 1 16,4-1 1-16,0 0 3 0,-2-1 0 0,-2-2 2 0,4-2 2 15,-2-2 2-15,-2-1 1 0,3 0 1 0,-4-1 1 0,3-2 0 16,-2-2 0-16,0-1 0 0,-1 1 1 0,-1-4-1 0,-3 2 2 0,4-3-1 16,-4 0 0-16,2-2-1 0,-5 0-1 0,1-4-2 0,-3 1-1 0,-3 2-3 15,1-3 1-15,-5 1-1 0,2-3-1 0,-4 4-2 0,3-2-3 16,-3 3-4-16,-3-2-2 0,2 2-6 0,-2 2-2 0,2 2-4 15,-4 2-6-15,2-1-4 0,5 3-4 0,-5 3-6 0,2 2-6 16,-3 0-7-16,-1 5-10 0,2 1-7 0,2 1-8 0,-2 6-10 0,2-1-10 16,-2 3-15-16,3 1-14 0,-1-2-19 0,1 5-20 0,4-2-25 15,0 1-25-15,2-2-20 0,-1 1-19 0,4 2-14 0,4-6-14 0,-1 3-22 16,2-2-28-16</inkml:trace>
  <inkml:trace contextRef="#ctx0" brushRef="#br0" timeOffset="18457.6908">35410 8485 9 0,'17'-8'10'15,"0"0"-8"-15,5 0 0 0,-2 0 4 0,6 0 4 0,1 0 3 0,1-2 3 16,2 1 0-16,1-2-9 0,-2 2-14 0,5 1-17 0,-3-1-17 0</inkml:trace>
  <inkml:trace contextRef="#ctx0" brushRef="#br0" timeOffset="18789.3366">35306 8469 58 0,'-14'9'127'0,"4"-1"0"0,-2 3 2 15,2 1-5-15,-2-3-3 0,3 4-13 0,4-1-18 0,-4 4-14 16,4-2-12-16,2-2-8 0,1 4-9 0,-1-1-8 0,3-2-6 0,5-1-6 15,2 0-4-15,0 0-5 0,1 0-4 0,1-2-4 0,4 0-3 16,4-2 1-16,2 4 3 0,3-5 1 0,4 1 1 0,-2 0-2 0,3-3 1 16,4-2 1-16,1 2-1 0,2 2 0 0,-1-2 1 0,-1-4-1 15,-1 2 2-15,-1 1-1 0,-2-1-2 0,-4-1-2 0,-2 3-2 16,-2-2 0-16,-4 0 1 0,-3-1 3 0,-1 2 4 0,-3-1 4 0,-4-1 6 16,-2 4 3-16,-3-1 1 0,-3 0-1 0,-6-1 0 0,1 4 0 15,-8-4 0-15,-4 4 2 0,-2 0 0 0,0 0-1 0,-7 0-1 0,1-3-3 16,-6 6-3-16,2-3-6 0,-4-4-5 0,4 4-9 0,-3-1-9 0,3-2-10 15,1 0-13-15,1-3-19 0,2 1-21 0,-1-1-27 0,7 4-28 16,-3-4-30-16,2 0-30 0,5 3-38 0,1-5-41 0,1 1-46 16,4 3-48-16</inkml:trace>
  <inkml:trace contextRef="#ctx0" brushRef="#br0" timeOffset="20242.7099">40142 7277 2 0,'0'0'3'0,"0"0"-1"16,0 0 1-16,0 0-2 0,0 0-3 0,0 0 0 0,0 0 1 0,0 0 2 15,0 0 1-15,0 0-2 0,-2 3 1 0,2-3-2 0,0 0-3 16,0 0 1-16</inkml:trace>
  <inkml:trace contextRef="#ctx0" brushRef="#br0" timeOffset="22285.1737">20541 2297 54 0,'8'-9'55'0,"-3"2"-6"0,4-2-5 0,-4 2-3 0,4-1-4 16,-1 3-6-16,-3 2-6 0,0 2-8 0,-1-3-8 0,1 4-6 15,2 0-2-15,0 4-2 0,-1-3-2 0,1 7-1 0,0 0 3 0,2 3 1 16,-3-2 3-16,3 6 0 0,-1-1 0 0,1 7 4 0,-4-1 5 0,4 1 5 15,-4 4 5-15,3 2 2 0,-3-4 6 0,0 4 1 0,2-1 3 0,-2 2 2 16,-1 0 1-16,-3-3 4 0,-1 2 4 0,4-3 1 0,-4 0 1 0,0-1 0 16,0 0 0-16,0-3 1 0,0 2-2 0,-4-3-1 0,4-2-2 0,-1-1-3 15,1-1 1-15,-4-1-4 0,1-1-1 0,1-1-4 0,2-4 0 16,-3 1-2-16,3 2-1 0,0-6 3 0,0-1 3 0,0 0 4 0,0 3 6 16,0-6 6-16,0-1 7 0,0 0 6 0,0 0 6 0,0 0 3 0,0 0 5 15,0 0 2-15,0 0 2 0,0 0 0 0,0 0 0 0,0 0-2 16,0 0-3-16,0-1-5 0,0-2-8 0,0-2-7 0,0-1-7 0,3 0-8 15,-1-1-6-15,1-1-5 0,1 0-8 0,-4-5-4 0,1 4-4 0,3-6-5 16,-2 2-3-16,4-4-4 0,0 3-2 0,-1-5-2 0,3-1 0 0,1 2 0 16,1-2 0-16,-2 0 0 0,6-1-1 0,0 0 0 0,-2-3 4 0,1 3-1 15,1 1-2-15,1 2 2 0,-1-6 0 0,0 4 1 0,-2 0-1 16,5 2 0-16,-2 0 0 0,2 0-2 0,-3 1 1 0,3 1-1 0,-2-1-1 16,2 2-1-16,-3 1-2 0,-1 2-1 0,1 0 1 0,0 2-3 0,-1-1-3 15,1 6-3-15,-2-4 0 0,-2 5-3 0,-1-1 0 0,3 5-1 0,-6 0 0 16,6 0 0-16,-3 5 1 0,-4-4 0 0,4 11 2 0,-4-7 2 15,3 8 2-15,-3 4 3 0,0-1 2 0,-1 8 3 0,1 0 4 0,-2 4 1 16,-1 2 3-16,-2 0 0 0,0 5 2 0,-2-1 1 0,-1 3 0 0,-2 0-1 16,1-1-1-16,-1-1 0 0,-3 3-2 0,3-3 1 0,-4-3-2 0,4-1 1 15,-4-2-2-15,4 3-1 0,-3-6-3 0,4-1 1 0,-1-4 0 16,4-1 1-16,-3 0-2 0,4-1 4 0,-3-2-1 0,3-5 2 0,0 0 2 16,0-5 0-16,0 4 1 0,3-6 2 0,-3 2 1 0,4-2 3 0,-3 0 3 15,-1-2 0-15,4-2 1 0,-3-1 3 0,3 0 3 0,1 0 0 0,2-1 2 16,-2-2-3-16,0-1-2 0,5 3-7 0,-1-4-12 0,4-2-15 15,1-1-18-15,0 0-25 0,3-1-33 0,0-1-43 0,2-2-47 0,3 3-48 16,-4-5-45-16,3 1-58 0,-2 0-64 0,-1-2-33 0,1 2-17 0</inkml:trace>
  <inkml:trace contextRef="#ctx0" brushRef="#br0" timeOffset="23152.1918">21537 1989 42 0,'-9'-16'93'0,"1"-1"-5"0,-3 0-3 0,-1-1-5 0,2 2-6 16,-3-3-7-16,-1-1-5 0,-3 3-4 0,0 0-4 0,-2 3 0 0,0-2-5 16,-3-1-5-16,0 2-2 0,3-1-3 0,-6 0-2 0,3 2-4 0,1-2-4 15,-5 4-4-15,4 1-3 0,-2-1-1 0,-1-2-6 0,1 5-2 16,-2-3-3-16,-1 4-1 0,2-4-1 0,-3 7-3 0,-1 0 0 0,0-3-1 15,2 3 1-15,-2 0 0 0,0 0 1 0,-3 3 0 0,1-1 0 0,-2 1 2 16,6 2 2-16,-4 0 3 0,1 0 1 0,1 0 3 0,-2 0 1 16,0 2 1-16,4 1 2 0,-4-1 0 0,2 1 0 0,0-1 1 0,2 3-1 15,0 0-1-15,-4-3 1 0,7 6-2 0,-1-1-2 0,-3-2-2 0,5 3 0 16,-3 0-1-16,2-1-2 0,2 2 0 0,0 2 0 0,-4 2-3 0,6-1 0 16,-2 0 0-16,-1 2 1 0,3 3 1 0,-1 4 0 0,-1-1 0 0,2 3 1 15,1 0 0-15,2 4 2 0,-2-1 0 0,2 7 2 0,2 2 1 16,1 3 1-16,1 0 1 0,-1 6 1 0,2-2 2 0,3 1-1 0,4 2 0 15,-3 1 1-15,3 2 1 0,1-3 1 0,4 1 1 0,0 2-2 0,0-4-1 16,0 4-1-16,4-4 0 0,-1-2 1 0,2 3-1 0,0-7-1 0,4 5-2 16,-1-4-1-16,3 1-1 0,1-2-1 0,-2 0-1 0,3 1-1 15,5-3-2-15,-1 1-1 0,-2-1 0 0,4-3-1 0,3 0-1 0,0 0-1 16,0 0 1-16,4-1 0 0,1-2 2 0,-3 3 0 0,3-5 1 0,4-3 0 16,-4 0 2-16,4 0-1 0,0-1 2 0,-1 0 0 0,3-7 1 0,-3 3 1 15,3-3-1-15,-1-3 1 0,4-1-2 0,0-2-1 0,0 1 2 16,-1-5 2-16,6-1 3 0,-5 1 1 0,7-6 1 0,-2-1-1 15,1 0 1-15,3 0 2 0,-1-1 1 0,4-6 0 0,-6 1-1 0,6-1 2 16,-3-5 0-16,1 4-1 0,0-4 0 0,-2-1-3 0,0 0-1 0,1-2 0 16,-4 2-2-16,-1 0 0 0,1-3-1 0,-1-1 1 0,-5 2 0 0,3-2 1 15,-4 2 2-15,-2-3-1 0,1 4 2 0,-2-1-2 0,-1 1 0 0,-2-6 0 16,-1 1-2-16,0 3 1 0,-1-2 0 0,-2 1 1 0,-2-3-1 16,0 4 0-16,0-5-1 0,0 1 0 0,-3-2 0 0,1 0 1 0,1-2-2 15,-4 0 0-15,-3-4-2 0,3 4 1 0,0-2 0 0,-4-2-1 0,-2-1-1 16,2-1-2-16,-4 1-1 0,1 0 0 0,-1-4-2 0,-1 1 0 0,-3-1-1 15,-1 0 0-15,-1 1 0 0,-1 1 0 0,-2-4 0 0,-2 5 1 16,-1-5-1-16,-3 4 0 0,0 1 1 0,-5-1-1 0,1-2 0 0,-2 0-1 16,-1 3-2-16,-4-2-2 0,-6 3 0 0,5 0-2 0,-5-1-3 0,-4 1-4 15,0-3 0-15,-4 7-3 0,-1 0-2 0,-1-3-3 0,-6 3-3 0,3 1 0 16,-3 2-1-16,2-1-2 0,-4 5-3 0,1 0-1 0,0-1-4 0,0 3-3 16,-1 1-2-16,0 2-4 0,2 3-6 0,2 0-5 0,1 5-8 15,-3 0-9-15,6 3-11 0,-3 2-10 0,6 0-13 0,1 5-12 0,-2 0-15 16,4 3-16-16,0 4-16 0,1-1-24 0,4 4-28 0,3 5-20 0,-3 0-20 15,5 2-17-15,3 1-18 0,4 4-33 0,-2 1-43 0</inkml:trace>
  <inkml:trace contextRef="#ctx0" brushRef="#br0" timeOffset="47709.4702">2851 11605 191 0,'-3'-23'382'0,"3"6"-67"0,0 1-105 0,0-1-57 0,3 1-32 0,-1-1-13 16,1 5-6-16,1-2 1 0,-2 0 0 0,1 1-5 0,2 1-7 15,0 0-13-15,4 3-16 0,-4-4-10 0,3 4-10 0,-3-2-6 0,4 2-5 16,0 1-5-16,1 2-5 0,2-1-3 0,-4 3-5 0,2 0-1 16,4 4-2-16,-2 0 0 0,-2 0 1 0,7 4 4 0,-3 0 3 0,0 4 3 15,-1 5 2-15,1-1 1 0,0 5 3 0,-1 1 2 0,-1-2 1 0,-2 8 1 16,2 0 2-16,-5 1 0 0,2 2 0 0,-1 0 1 0,1 1-1 15,-4 1-2-15,-2 4-1 0,-1-4-2 0,1 0-1 0,-3 3 0 0,0-2-1 16,0-4-2-16,0 2-1 0,0 0-2 0,0-3-1 0,0 0-2 16,0-3 0-16,0-2-2 0,0 0-1 0,0-4-2 0,0-3 1 0,0 2-1 15,0-5 2-15,0-1 2 0,0-1 3 0,0 0 5 0,0-4 5 16,4-1 8-16,-3-2 9 0,-1-1 5 0,0 0 7 0,0 0 2 0,0 0 2 16,4-4 0-16,-4-3-1 0,5 0-2 0,-2-4-2 0,-1-3-4 0,2-1-5 15,1-3-6-15,-2-5-7 0,2-2-8 0,0-3-9 0,4-3-8 16,-1-1-5-16,-3-1-5 0,4-2-4 0,-1 0-2 0,3 1 0 0,-3-1-2 15,2 0-1-15,2 2-1 0,-1 1 0 0,1 3-1 0,-2 0 0 16,-2 3 0-16,1-1 0 0,-1 7-2 0,-2 2 0 0,2 0-3 0,1 3 0 16,-4 3-2-16,0 3 0 0,-2 1 0 0,2 0 0 0,0 5 0 15,1 2 1-15,0 1 2 0,-1 4 0 0,4 0 2 0,-4 3 1 0,5 2 2 16,-1 0 3-16,3 7 3 0,-2 1 4 0,-1 1 2 0,1 6 2 0,-2 0 1 16,1 4 3-16,3 2 2 0,-5 3-1 0,1 4 1 0,-3-1 0 15,4 3 0-15,-6 2 0 0,2 0-1 0,-1 1-1 0,1 1 0 0,-5-2 0 16,3-1-1-16,-1 0-3 0,-2-1 1 0,0-2-2 0,0-6 0 15,0 5-2-15,0-4 0 0,3-4-1 0,-3 0 0 0,2-3 1 0,2 0-4 16,-4-2-1-16,5-4-4 0,-2-3-4 0,2 0-8 0,-1 0-8 16,-3-4-9-16,6-1-9 0,-2-2-10 0,0-2-10 0,0 0-12 0,4 1-13 15,-1-5-17-15,1-1-18 0,5-2-21 0,-1-5-24 0,4 0-31 0,2-5-39 16,0-5-35-16,3 3-36 0,4-9-57 0,-3-2-69 0,8 0-28 16,-4-6-6-16</inkml:trace>
  <inkml:trace contextRef="#ctx0" brushRef="#br0" timeOffset="48518.5041">4045 10760 74 0,'-12'-16'219'15,"-2"-4"-30"-15,4 4-11 0,-2-1-3 0,-1 2 1 0,-1-3 2 0,0 4-5 16,1-1-8-16,-1 1-12 0,-3-1-15 0,3 2-15 0,-3-1-10 16,2 1-11-16,-2 5-8 0,-2-5-8 0,2 4-6 0,-2-1-6 0,2 0-6 15,-1 0-6-15,1 2-5 0,-6 0-5 0,5 0-5 0,-1 3-3 16,-3-2-4-16,-1 0-4 0,1-1-3 0,0 3-3 0,0 2 0 0,-2-2-2 15,-1 1-2-15,1 3-2 0,-2-2 0 0,-1 3 0 0,-1 0-2 16,1 0 1-16,0 0-1 0,-4 4 0 0,1 0-2 0,-3 1-1 0,2-2 0 16,-4 5-1-16,2 1-2 0,-3 1-2 0,2-1 1 0,-2 2 0 15,4 2-2-15,-4-3-2 0,4 6-2 0,1-2-1 0,-5 2-1 0,6 0-1 16,-3 3-2-16,6 1-2 0,-4-2-2 0,1 2-1 0,2 3-2 0,1 0-3 16,0 2-3-16,3 3 0 0,-5 2-1 0,5 0 2 0,2-2 2 0,-4 8 0 15,6-2 1-15,-1 3 3 0,-3 2 2 0,6 1 2 0,-3 2 3 16,6 5 2-16,-6-1 3 0,8 0 3 0,-1 6 3 0,0 3 2 0,1 1 1 15,3-1 0-15,1 6 2 0,1-1-1 0,-1-1-1 0,4 6 1 16,2-6-1-16,3 5 0 0,0-4-1 0,0 4 0 0,3-4-2 0,-1-1 0 16,4-3-3-16,0-1 0 0,4-1-3 0,-2-1-1 0,6-3-1 0,0-2-1 15,3 2-2-15,0-5 1 0,5 1-2 0,-2-1 3 0,6-3 2 0,1 1 2 16,0 1 4-16,4-4 2 0,5 1 3 0,2 1 3 0,4-1 1 16,-1-2 3-16,5-3 4 0,2 1 0 0,-2 2 4 0,7-5 0 0,-4 0 0 15,6-3-1-15,-6-2-2 0,6-2-3 0,-2-2-3 0,-4-2-2 16,4-2-4-16,-2-1-2 0,-1-3-2 0,-1-2-3 0,1-2-1 0,-6-4-3 15,5 0-3-15,-4-4 0 0,-1 2-1 0,0-7 0 0,-1 0 1 16,1-3 1-16,-3-1 2 0,2-2 2 0,-2-4 2 0,-4-3 1 0,4-1 0 16,-2-4 1-16,2-2 0 0,-5-3-1 0,3-2 1 0,-1-1 0 0,-2-1 1 15,0-4 1-15,-1 0 1 0,-4-3 1 0,5 0-1 0,-5-5 0 16,-2 2 2-16,1 1-1 0,1-3 1 0,-4-2 1 0,1-1 3 0,-1 1 1 16,0-4 2-16,-1 0 0 0,1 0 0 0,-1-1 0 0,-3-4 1 0,3-3-1 15,-6 2 0-15,1-1 0 0,3-2-1 0,-7 0 0 0,2-3-1 16,-6-2 1-16,4 2 1 0,-6-2-1 0,1-1-1 0,-4 1-1 0,-3 2-3 15,0-1-2-15,-1 1-2 0,-3 1-4 0,-1 0-1 0,-1 1-4 16,-4-1-3-16,-2 3-1 0,-3-2-1 0,1 3 0 0,-5-2-2 0,-3 5 1 16,-1-1-2-16,0 4 0 0,-4-2 0 0,-2 4-2 0,2 0 1 0,-5 4 0 15,0 0 0-15,-4 0-1 0,-5 4 0 0,4 6-4 0,-4-3-5 16,0 4-5-16,-5 2-5 0,2 5-6 0,-5-1-5 0,3 1-4 0,-4 5-4 16,-1 1-5-16,2 4-6 0,-2 0-5 0,-2 4-7 0,2 0-9 15,-2 4-9-15,6 4-13 0,-6 0-10 0,4 3-13 0,3 2-13 0,-5-1-15 16,7 5-18-16,-2 5-21 0,1-1-22 0,3 3-29 0,6 1-35 0,-1 3-35 15,4 1-37-15,1 1-64 0,5 1-79 0,2 2-31 0,1-1-6 0</inkml:trace>
  <inkml:trace contextRef="#ctx0" brushRef="#br0" timeOffset="51059.9852">1900 10881 118 0,'5'-33'156'0,"-2"0"0"16,-1 3-3-16,-2-3-3 0,0 1-4 0,0 0-1 0,0 2-4 0,0-4-5 15,-2 5-5-15,-1-6-5 0,-2 7-4 0,0-4-4 0,-2 4-3 0,2 0-3 16,-4 4-3-16,4 1-5 0,-3-1-1 0,-3 3-4 0,3 2-6 15,-1 3-6-15,-4 3-10 0,4 1-9 0,-1 2-9 0,-2 6-8 0,-2-1-8 16,4 5-7-16,-7 5-7 0,3-1-9 0,1 9-6 0,-4 0-6 0,-2 7-8 16,2 8-7-16,-2 2-5 0,0 7-4 0,-1 4-3 0,1 5-3 0,0 8 3 15,2 6 5-15,-1 4 3 0,0 5 5 0,5 6 2 0,-1 1 5 0,6 7 2 16,-3 0 0-16,6 1 3 0,-3 0 3 0,8 3 2 0,0-3 2 16,0-3 3-16,5 2 3 0,3-5-2 0,1-5-6 0,1-5-3 0,2-6-4 15,-2-3-5-15,4-3-3 0,3-7 0 0,2-6-3 0,-2-3-1 0,2-5-1 16,3-7-1-16,-3 0-1 0,3-4-2 0,3-8 1 0,-1 0 1 15,2-4 2-15,1-5 1 0,0-2 2 0,1-2-1 0,2-6 0 0,3-2-6 16,-1-2-4-16,2-5-7 0,-1-4-10 0,-1 1-13 0,-1-5-18 0,3 0-22 16,-5-1-31-16,1-4-38 0,-2-2-39 0,-1-4-42 0,4 2-41 15,-6 0-58-15,3-2-69 0,-4-3-31 0</inkml:trace>
  <inkml:trace contextRef="#ctx0" brushRef="#br0" timeOffset="61725.7101">4473 14863 99 0,'-5'-5'118'0,"-4"3"-32"16,6 0-15-16,1 2-7 0,-1-3-2 0,3 2 1 0,-2-3-2 15,2 4-3-15,0-1-7 0,0-3-8 0,0 4-11 0,0-4-8 0,0 1-7 16,0 2-6-16,2 1-9 0,-2-3-13 0,0 3-19 0,0 0-23 16,0 0-21-16,0 0-23 0,0 0-19 0,0 0-18 0,3 3-22 0,2 1-25 15</inkml:trace>
  <inkml:trace contextRef="#ctx0" brushRef="#br0" timeOffset="62359.5254">5981 16627 273 0,'-9'-3'273'0,"1"-1"-54"0,2-1-46 0,-2 0-24 15,3 0-12-15,1 0-6 0,-1 0 2 0,0 0-5 0,2 0-9 16,-2-3-12-16,5 5-16 0,-4-6-15 0,4 1-15 0,0 5-12 0,0-5-10 16,0-1-6-16,0 2-7 0,4-1-7 0,1-1-5 0,0 2-8 15,2-3-6-15,-2 2-4 0,5 2-4 0,-1-5-2 0,-1 5-1 0,2-1-1 16,2-1 1-16,-2 3 0 0,4-2-2 0,-2 7 1 0,-2-4 1 16,2 4 0-16,-2 0-1 0,-1 0 2 0,5 4-1 0,-6 3 1 0,1-2 0 15,-1 3 1-15,-3 0 1 0,4 2 1 0,-4 2 1 0,-3 4 1 0,1-3-2 16,-3 4 3-16,-3 6 1 0,1 1 4 0,-3 0 4 0,-4 0 2 15,1 4 3-15,-1 1 3 0,-1 1 2 0,-4 2 2 0,1-3 0 0,-3 3 1 16,1 1 1-16,1-3 2 0,-3-1 3 0,0 2 1 0,4-3-1 16,-1-7 2-16,4 1 2 0,-4-2 3 0,2-6 0 0,4 1 2 0,3-3 2 15,-4-4 1-15,4 0 1 0,3-3-2 0,-1-2-3 0,3-2-2 0,0-1-5 16,0 0-3-16,0-4-4 0,5 3-6 0,-2-7-6 0,2 0-7 16,1 0-5-16,2-1-5 0,4-1-6 0,2-2-4 0,-1 6-3 0,1-5 0 15,0 5 2-15,4-5 0 0,1 7 3 0,2-1 1 0,-3 2 3 0,1 1 0 16,2 2 3-16,-3 2 1 0,-2 1 2 0,1 2 4 0,0-1 3 15,-4 1 2-15,1 3 2 0,0 1 1 0,-6 3 2 0,6 0 1 0,-6-1 5 16,-2 5 1-16,-1 0 3 0,-2 0 0 0,-1 1 4 0,-2 1 2 16,-2 0 0-16,-3 2 2 0,-2 3-1 0,-3 2 1 0,-2-3-1 0,-2 6 1 15,1-3-1-15,-6 2-2 0,0-1-1 0,-1 2-3 0,1-5-5 16,-3 5-6-16,-2-1-7 0,-2-4-12 0,4 2-11 0,-5-4-14 0,0-1-16 16,4 2-24-16,-4-9-27 0,5 3-38 0,0-7-41 0,-2-1-48 0,3-3-49 15,3-3-59-15,2-2-65 0,-1-2-31 0</inkml:trace>
  <inkml:trace contextRef="#ctx0" brushRef="#br0" timeOffset="63136.2068">24122 18198 139 0,'-9'4'338'0,"1"-3"-81"0,-1-1-121 0,1 2-67 0,3 0-42 0,-4-2-23 16,4 3-11-16,-3 0-4 0,2-1 6 0,1 3 4 0,0-2 6 16,-2 0 2-16,6 1-1 0,-3-2-4 0,3 3-2 0,-3 1-3 0,1-4-4 15,3 3-1-15,-2-2 0 0,-1 4-2 0,3-2-2 0,0-1 0 16,0 0 2-16,0 0 0 0,0 0 0 0,0 0 2 0,0-3 2 16,3 2-1-16,-1 2-5 0,-2-2-1 0,0 0-1 0,3 2 1 0,1-2-2 15,-4-2 2-15,0 4-2 0,0-2-3 0,0 0-6 0,0-2-6 16,0 4-6-16,0-5-10 0,0 0-14 0,0 0-13 0,0 5-16 0,0 1-19 15,0-6-21-15</inkml:trace>
  <inkml:trace contextRef="#ctx0" brushRef="#br0" timeOffset="68471.796">3602 5681 5 0,'22'0'40'0,"2"-2"-3"0,6 0-5 16,1-3-2-16,2 2-5 0,2-2-2 0,6 1-3 0,4 0 0 0,-1-3 0 16,5 1-2-16,4-1 0 0,2 0-2 0,5 2 2 0,-3-3 2 15,7 0 0-15,-1 0 0 0,3 0 0 0,1 1-1 0,-2-3 1 0,4 0-1 16,-4 3 0-16,2-3-2 0,-1 3-4 0,1-2-2 0,-4 1 0 0,-3 1-4 15,1-5-1-15,-5 4-5 0,2 0-6 0,-8-4-6 0,3 6-3 16,-7-4-2-16,-2 0 1 0,-3 1 1 0,-2-2-2 0,-3 2 0 0,-4 0 3 16,-1 0-1-16,-4 1 2 0,1 0 2 0,-6 0 3 0,0 1 6 0,-5-1 8 15,2-3 8-15,-6 6 11 0,1-3 10 0,-6 4 9 0,3-1 10 0,-3 1 13 16,-1-1 11-16,-2 0 10 0,0 5 7 0,-1-3 10 0,-4 3 3 0,0 0 4 16,0 0-2-16,0 0-1 0,0 0-4 0,-4 0-5 0,-1 0-8 15,0 0-14-15,-2 0-10 0,2 0-14 0,-3 0-11 0,-3 0-11 0,3 0-11 16,-6 0-9-16,1 0-8 0,-5 0-3 0,1 3 0 0,-1-3-1 0,-4 5-1 15,-2-3-3-15,-2 4 2 0,-1-2 1 0,-1 2 1 0,1 1 2 0,-3-1-1 16,-1 0 0-16,2 2 2 0,-2-2 0 0,4 0 2 0,-4 2-1 0,4-7 1 16,1 6 0-16,2-2-2 0,2-2 2 0,0 1-1 0,3 1 1 15,2-4 0-15,4 2 0 0,2-3 1 0,-1 2 0 0,4-2 0 0,1 0-3 16,0 0-2-16,6 0-4 0,-3 0-1 0,4 0-3 0,0 0-3 0,4-2-2 16,-3-2-3-16,3 0-1 0,1 3-2 0,3-5-1 0,1 1-3 0,4-3-1 15,1 4-1-15,0-4 3 0,5 4 1 0,1-4 1 0,-1 3 1 16,3-2 1-16,5 2 3 0,-3-3 2 0,2 0 1 0,1 4 1 0,0-1 1 15,4 2-1-15,-4 1 1 0,1 2 2 0,-1 0 2 0,-2 2 0 0,-1 1 2 16,2 2 0-16,-2 2 1 0,-4-1 0 0,2 2 1 0,-3 3 2 0,-5-2 2 16,-1 3 1-16,1 3 2 0,-4-3 3 0,-1 5 1 0,-2 0 2 15,-6 2 1-15,-1 0 1 0,0 6-3 0,-5 2-2 0,-3-1-7 0,-6 4-8 16,-3 2-12-16,-2 0-15 0,-3 5-20 0,-2-1-27 0,-5 4-31 0,0 3-36 16,-2-3-44-16,-1 3-48 0,-2-2-59 0,2-1-65 0,-4 0-29 0</inkml:trace>
  <inkml:trace contextRef="#ctx0" brushRef="#br0" timeOffset="88769.8071">10520 17299 316 0,'-8'0'288'0,"-1"0"-115"0,4 4-63 0,-3-3-38 16,2 2-19-16,1 1-11 0,0 1-4 0,-3 2 0 0,4 1-2 0,-1-3-5 15,2 1-9-15,1 1-8 0,-1 3-9 0,1 0-5 0,-2 0-2 16,4-1-1-16,-3-2-2 0,3 5 2 0,0-5-1 0,0-2 2 0,0 3 1 16,3 0 3-16,-3-4 5 0,4-1 6 0,-2-2 8 0,-2 3 7 15,0-4 8-15,5 0 8 0,-2-4 5 0,1 4 5 0,-3-4 2 0,4 0 2 16,4-3-2-16,-6-2 0 0,6 2 1 0,-4-5-3 0,3 0-3 15,-2 1-1-15,2-1-3 0,-3-4-1 0,4 3-2 0,-4-3-1 0,3 0 1 16,-2 3 2-16,-3-3 3 0,2 1 4 0,-5 3 3 0,3-1 4 16,-3 2 3-16,0-1 1 0,-3 1 0 0,0-2 0 0,1 5-2 15,-1 0-3-15,-6 0-5 0,4 0-5 0,0 0-5 0,0 7-8 0,-4-6-5 16,4 2-7-16,-4 5-5 0,4 0-4 0,-1 0-5 0,-1 5-3 16,-2 2-5-16,-3-2-3 0,4 3-3 0,1 5-2 0,-2 2 0 0,1 4 0 15,3 0 0-15,-4 6 0 0,4-1 2 0,-2 4-1 0,2 0 2 16,0 0 0-16,5-3-1 0,-3 3 2 0,3-1 0 0,3-6-1 15,-3 2 2-15,5-3 0 0,0 0 1 0,-1-4-1 0,1-3 1 16,0 2 1-16,3-4 0 0,-1-5 2 0,0-1 0 0,0 1 1 0,0-2 3 16,0-2 2-16,-2 1 2 0,5-3 1 0,-7-3 1 0,6 3 3 15,-4-4 1-15,0 2 2 0,-2-4 1 0,3 0 3 0,-1 1-1 0,-2-6 2 16,2 3-1-16,-1 0 2 0,-3-4 0 0,-1 3 0 0,0-2-1 16,0-1 1-16,0 3 0 0,-1-1-3 0,-3-5 0 0,-1 2-2 0,0 1-3 15,-4 0-2-15,4-1-3 0,-3 4-2 0,-1-5-2 0,-3 8-4 16,2-4-2-16,2 3-5 0,-1-3-3 0,-1 5-5 0,1 0-2 15,1 2-3-15,3 1-1 0,-4 2-1 0,1 2-1 0,3 3 1 0,-1 3 0 16,3-1 0-16,-2 3 0 0,1 0 0 0,3 3 0 0,1 0-1 16,0 3 0-16,0-1 1 0,0-3-1 0,0 1 1 0,1-1-1 0,3 1 0 15,1-7 1-15,-2 5-2 0,-1-6 2 0,5 2 0 0,-2-2 3 16,0-2 1-16,0-2 3 0,4-1 4 0,-4-1 3 0,3-2 3 0,-1-2 3 16,0-1 1-16,2 0 3 0,-1-2-1 0,1-1 3 0,1-2 0 15,-3-1 0-15,0-1 1 0,-1 3 0 0,-1-6 0 0,1 0-1 16,-1 1-1-16,-2 1-1 0,2-1 2 0,-5 3 1 0,0-3 1 0,0 0 2 15,0 2-1-15,0 0 1 0,-1-1 1 0,-3 1-1 0,1 1 2 16,-2 4-1-16,1-1-1 0,2 2 1 0,-1 0-3 0,-2 1-2 0,2 1-4 16,1 1-3-16,-2 2-3 0,-1 2-2 0,2 0-2 0,3 0-2 15,-5 2-1-15,0 0 0 0,1 3-1 0,3 3 0 0,-3-1-1 16,1 0-1-16,-2 2 2 0,3 2 2 0,-2 2 2 0,4-4 0 16,-3 5 2-16,3-5 0 0,-2 2 1 0,-1-2-1 0,3-2 1 0,0 0 0 15,0-2-2-15,0 1 0 0,0-2-1 0,0-2-1 0,0 4 0 16,0-6 0-16,0 0-1 0,0 0 0 0,0 0 0 0,0 0-1 0,0 0 1 15,0 0-1-15,0 0 0 0,0 0 0 0,0 0 1 0,0-3 1 0,3 0 1 16,-1 3 0-16,-2-2 2 0,0 0-1 0,3 2 2 0,-3-2 0 16,0-1 2-16,0 0 0 0,0 1 2 0,0-1 0 0,0 3 2 15,0-2-1-15,0-1 1 0,0 3 1 0,0-2-2 0,0 2 1 0,0-3 0 16,0 3 0-16,0-2-1 0,0 2 0 0,0 0 1 0,0-2-1 16,0 2 0-16,0-3-1 0,0 3-1 0,0 0 1 0,0-1-1 15,0-3 0-15,0 4-1 0,0 0 1 0,0-1 1 0,0 1-1 0,0-4 2 16,0 1-1-16,0 3 0 0,0-4 0 0,4 3 0 0,-4-2 0 15,0-2 0-15,2 1 0 0,-2 1 2 0,3-2-1 0,-1 2-1 0,-2-2 0 16,3-3 0-16,-3 1 0 0,4 2-1 0,-3-3 2 0,-1 0-1 16,4-1 0-16,1-2 0 0,0 2 1 0,-2-1 0 0,1 1 1 15,-3-6-1-15,5 3 1 0,-3-4 1 0,2 0-1 0,0 3 0 0,2-3 2 16,-2-1-2-16,0 0 1 0,0-3-1 0,2-1-1 0,0 1 1 16,2 2-1-16,-4-5-1 0,3 1 0 0,-4 1 0 0,4-2 0 0,-3-2 0 15,0 0 2-15,-1 0 1 0,1-1 1 0,0-1 0 0,0 1 3 16,2-1 1-16,-2 4 2 0,-2-5 1 0,3 0 0 0,-5 3 3 0,6 0-1 15,-5 0 2-15,1-1 1 0,2 0 1 0,-1 2 0 0,-3 2 0 16,3-3 1-16,1 0 0 0,-2 2-1 0,-1 2 0 0,1-1 1 16,3-1 0-16,-3 0 1 0,2 2 0 0,0-2 0 0,-1 1 0 0,4 0-1 15,-3-1-2-15,0 2 0 0,1-3-1 0,-3 0-1 0,2 2-2 16,4-3-1-16,-4 4 1 0,3-6-3 0,-3 2 0 0,4 1-2 0,-4-2 0 16,4 1-1-16,-1 1-2 0,-3-1 1 0,4 0-2 0,-4 0 1 15,3 4-2-15,-3-6 1 0,4 2-1 0,-4 4 0 0,4-4 1 16,-1 4-1-16,-3-4 0 0,2 2 1 0,-2 1-1 0,0 0-1 0,4-1 1 15,-4 3-2-15,0-1 1 0,4 1 0 0,-4-1 2 0,3 4-2 16,-3-3 0-16,4 2 0 0,-1-1 0 0,-2 2-1 0,2 0 0 16,-3 0 0-16,2 0 1 0,-2-2 0 0,0 5 1 0,4-2-1 0,-4 0 0 15,0-3 0-15,3 6 1 0,-4-5-1 0,1 3-1 0,4-3 0 16,-4 2 0-16,0-1 0 0,-2 2 2 0,2-2-1 0,0 1 0 0,2-1-1 16,-2 0 0-16,0 0 2 0,1 1-1 0,-3 0 1 0,6-3 3 15,-4 2 0-15,-2 0 0 0,-1 0 1 0,1 0 0 0,2-3-2 16,-1 3 1-16,-3-2 1 0,3 3 2 0,1-1 2 0,-2-1 1 0,-1 1 1 15,-2 1 0-15,3-3 1 0,-3 1-2 0,4 3 3 0,-2-1-1 0,-2 1 2 16,3-2 1-16,-1 2 0 0,-2 1 0 0,3-1-1 0,-3 2-2 16,0-2 0-16,0 1-1 0,4-2 0 0,-4 4-1 0,1-2-1 15,-1 2 0-15,0-3-2 0,0 2 0 0,0 1 0 0,0-1 0 0,4 1 0 16,-4-1 0-16,0-2 0 0,0 3 0 0,0 1 0 0,0-1 0 16,0-4 2-16,0 4-1 0,0-3 1 0,0 3 1 0,0 1 1 0,0-1 0 15,0-1 1-15,0 1-2 0,0 0 0 0,-4-4 1 0,4 8-1 16,-1-5 1-16,-3 2-1 0,4-1 0 0,-3 2 1 0,3 0-3 0,-2 0-1 15,-1 3-1-15,3-3-2 0,-2 1 0 0,-2 1-1 0,4 0-1 16,-3 0 1-16,3 0-1 0,-2 0 1 0,-1 1-2 0,3-2 0 16,-2 5 0-16,-1-4-1 0,3 4 0 0,0-4 0 0,-4 3 1 0,4-3-2 15,-1 4 0-15,1-4 0 0,-4 3 1 0,4-2-1 0,0 1 2 16,-3 1-2-16,1-2 0 0,2 2 0 0,-3-2-1 0,3-1 0 16,-2 0 1-16,2 4 0 0,-3-4 0 0,3 3-1 0,-4-2 1 0,4 3-1 15,-1-5 0-15,-3 5-1 0,4-3 1 0,-5 2-1 0,5-3 1 16,-3 1 0-16,3 0 1 0,-2-2-1 0,-2 0 0 0,4 1 0 0,-3-4-1 15,3 4 0-15,-2 0 0 0,2-6 0 0,-3 5-1 0,3-3 0 16,0 2 1-16,0-1-1 0,0 2 0 0,0-1 0 0,0 2-1 0,0 0 1 16,0-4 0-16,0 4 0 0,0 0-1 0,0 0 1 0,0 0 0 15,0 4 0-15,0-4-1 0,0 4 0 0,0-1 1 0,0 0-2 16,0-1 1-16,0 4-3 0,0-1-2 0,0-1-2 0,0 4-3 0,0 0-4 16,0 0-3-16,0 0-5 0,0 0-5 0,0 0-8 0,0 0-8 15,0 0-11-15,0 0-15 0,0 0-17 0,0 0-17 0,0 0-17 0,-2 3-18 16,-1-2-21-16,3 4-21 0,0-5-33 0,3 3-40 0,-1 5-60 15,1-2-73-15,-1 1-49 0,5 5-37 0,-2 0-9 0,0 0 2 16</inkml:trace>
  <inkml:trace contextRef="#ctx0" brushRef="#br0" timeOffset="91656.5426">7275 20009 11 0,'0'0'73'15,"0"0"-7"-15,0 0-5 0,0 0-6 0,0 0-5 0,0 0-3 16,0 0-2-16,0 0-3 0,0 0-4 0,0 0-1 0,0 0 1 0,0 0 2 16,3 0 2-16,-3-4 3 0,5 3 4 0,-1 1 2 0,-2-3 6 15,4-1 1-15,0 3 5 0,4-3 1 0,-2 1 2 0,6-5 0 0,0 3 0 16,3-2 0-16,0-3-3 0,1-3-4 0,5 1-3 0,1 0-4 16,1-5-5-16,2-2-5 0,1 1-7 0,4 1-6 0,-1-6-5 0,5 4-5 15,-4-6-3-15,7-2-4 0,-3-1-5 0,3 3-3 0,-1-5-1 0,3 2-3 16,-2-2-3-16,2 0 0 0,0 1 0 0,3-5-1 0,-3 3 1 15,0 1 1-15,3-1 0 0,1-1 1 0,-1 1 0 0,-3 2 2 0,0 0 3 16,3-3-1-16,-3 3 2 0,0 2-1 0,2-3 1 0,-2 4-1 16,-4-2 1-16,2 3-2 0,1 0 0 0,-3 0 1 0,-1 2-2 0,0-2-1 15,-1 2 0-15,1 1-2 0,-3-1 0 0,1 0 0 0,-5 3 0 16,5-1 0-16,-5 1-2 0,2 1 1 0,-1 1 0 0,-2 0 0 16,2-3-1-16,-2 1 0 0,-1 1 0 0,0 3-1 0,-1-1 1 15,-2-1 1-15,1 5-1 0,-3-6 2 0,1 5-1 0,-3-5 2 0,2 6 1 16,-1-3 1-16,-3 4 1 0,1-3-1 0,0 0 0 0,-2 2 1 15,2-2 1-15,-2 2 0 0,1-2 0 0,0 2 0 0,-1-1 1 0,-2-2-1 16,2 4 1-16,0-2-1 0,-2-1 1 0,6-1-2 0,-6 0 2 16,2 4-1-16,0-1 1 0,2-2-2 0,-5 3 0 0,4-5 1 0,-4 2 0 15,3-1 0-15,0 4-2 0,-3-4-1 0,3 3 0 0,-2-3 0 16,2 4-1-16,-3-3 0 0,0 0 0 0,-1 3-1 0,1-1-1 0,0 2 0 16,-1-6-2-16,1 6 1 0,-1-2-1 0,1 2 1 0,1 0 0 15,1-1-1-15,-3-1 1 0,5 1 0 0,-5-1-1 0,4 2 1 16,-1-5-1-16,-3 4 0 0,4 0 1 0,-3 0-1 0,3 0 1 15,0 0-1-15,-2-4 1 0,2 1 0 0,0 2-1 0,2-2 2 0,-2 1 1 16,-1-1 0-16,-3 4 1 0,4-5 1 0,0 3 1 0,-1-3 0 16,-3 4 2-16,1-1 0 0,3-1 2 0,-5 2 0 0,-2 1 0 0,0-1 1 15,2 1 1-15,-3 2-1 0,-1 0-1 0,3-3 0 0,-6 7 1 16,3-3-2-16,-3-4 0 0,4 5-1 0,-4-1 2 0,2 0-3 16,-2 3 0-16,0-6-1 0,0 4 0 0,4 0 0 0,-1-1 1 0,-3-2-2 15,4 0-2-15,-4 0-3 0,4 3-1 0,-4-2-1 0,3-2 2 0,1 2-4 16,-1-3-2-16,-3 4-6 0,4-4-6 0,-1 4-6 0,-2 0-9 15,2 1-10-15,-3-3-13 0,4 5-18 0,-4-3-21 0,0 3-30 16,-2 1-33-16,-1 3-51 0,1-6-60 0,-3 7-47 0</inkml:trace>
  <inkml:trace contextRef="#ctx0" brushRef="#br0" timeOffset="92642.417">10328 17736 40 0,'0'2'227'0,"-6"-2"-58"0,6 0-56 0,0 0-30 0,0 4-18 0,6-1-6 15,-6 0-4-15,3 2-1 0,2 0-3 0,0 2-2 0,2-2-8 16,0 3 0-16,5 0-1 0,-2 4 2 0,2 0 1 0,3 0-2 15,-1 0 1-15,3 3-4 0,2 0-3 0,1-1-2 0,-1 3-3 0,3 3-3 16,0 2-4-16,2-4-2 0,-2 5-2 0,4-4-1 0,-2 2-1 16,1 2-1-16,-1 2-3 0,2-2 1 0,-2 1-1 0,-2 0 1 15,5 1-1-15,-5 3 1 0,4-3-1 0,-2 0 1 0,1 0 2 0,-1-1 0 16,2 4 1-16,-2-3 0 0,-2-1-1 0,5-1 0 0,-1 5 1 16,1-1 1-16,0-4 0 0,1 0 1 0,2 0 0 0,-2 4 0 0,2-6 1 15,1 2 0-15,-2-1 1 0,2 0-1 0,-4-2 1 0,4 3 0 16,-1-3-1-16,-1-1-1 0,2-2 0 0,-4 3-2 0,1 0 0 0,2 0-3 15,-2-3 1-15,-1 0-3 0,-2 0 1 0,-1 0-2 0,4-1-1 16,-3-3-1-16,-3 6-1 0,6-3 0 0,-6-3 0 0,2 2-1 0,1 0-2 16,-3-3 1-16,1 4-2 0,0-3 0 0,-2 0-2 0,-2-1 0 15,3 2 0-15,0 0 0 0,-3-2-1 0,3 1-2 0,-3 2 1 16,-1-1 0-16,3 2-2 0,-2-4 2 0,3 2 0 0,-3 1 0 16,3 4 0-16,-3-8 2 0,3 7-1 0,-2-4 0 0,-1 2-2 0,5 1 2 15,-4-4 2-15,-1 7 2 0,0-5 0 0,3 1 2 0,-3-3 0 0,1 4 1 16,-1-5 1-16,0 3 1 0,1 0 1 0,-1 0 1 0,0-1 1 15,-1-2 0-15,3 4 2 0,-2-2 0 0,-1-2-2 0,3 4 3 16,-2-4 1-16,-1 1 1 0,1-1 0 0,2 0 0 0,-3 4-1 0,5-7-1 16,-1 0 1-16,-4 4-1 0,5-3 0 0,2 3 0 0,-4-8-2 15,1 7 1-15,3-3-2 0,-2 2 0 0,-1-2-4 0,2-2-3 0,-2 5 1 16,0-6-1-16,0 1-2 0,2 1 1 0,-2 0-1 0,0-2 0 16,1 5-1-16,-1-4 0 0,0 0 1 0,2 1-2 0,-2 0 0 15,0 0 1-15,4-3-2 0,-4 7 0 0,-2-5 0 0,2 1 0 0,4 0 0 16,-7-3 0-16,3 6-1 0,0-4 1 0,0 0 1 0,-3 1-1 15,3 0-1-15,0-2-1 0,1 5-1 0,-5-5 1 0,8 5 1 0,-4-2 0 16,-3 2-1-16,5-3 1 0,-2 1-1 0,0 2 0 0,0-2 0 16,0 0 0-16,1 2-2 0,-5-4 1 0,5 3 1 0,-1 0 0 0,-4-2 0 15,5 0 0-15,-1 0-2 0,-3 3 1 0,3-3 0 0,-2-2 0 16,-1 1-1-16,0 5 0 0,-2-5 0 0,1-1-1 0,-4 2 1 16,3-1 0-16,-3 0-1 0,-4 1 1 0,4-3-1 0,-1 2 1 15,-4-3 1-15,-1 5 0 0,1-5-1 0,1 0 1 0,-3 3 1 0,-2-2 0 16,5-2 2-16,-3 2 0 0,0-3-1 0,-4-1 0 0,3 3 0 15,-1 0 1-15,3 0 1 0,-4-3 0 0,4 3-1 0,-3-1 0 0,4-2-1 16,-1 2 1-16,-1-2-2 0,0 6 0 0,-2-6 0 0,4 3-2 16,-1-3 2-16,-1 4 0 0,1-2-1 0,1 1-2 0,5 1 0 0,-6 0-1 15,2 1 0-15,2-2-1 0,-1 1-1 0,-3 3 0 0,4-3-2 16,-2 2-3-16,2-2-1 0,-2 3-5 0,1-1-4 0,-3-2-5 0,4 3-4 16,-2 1-7-16,-1-2-10 0,1 1-9 0,-1 1-14 0,-3-4-18 15,1 6-22-15,0-4-34 0,0 3-39 0,0 0-44 0,-2-2-48 0,0 4-52 16,0-4-58-16,4 4-25 0</inkml:trace>
  <inkml:trace contextRef="#ctx0" brushRef="#br0" timeOffset="100725.0936">25793 16398 288 0,'-5'-5'300'0,"0"4"-49"0,0-1-49 0,-2 0-27 15,2-4-19-15,-4 4-6 0,4-1-3 0,-3-2-4 0,3 2-6 16,-4-1-11-16,4-1-13 0,0 3-13 0,-2-1-11 0,2 0-9 0,-4-2-8 16,4 3-7-16,4 0-7 0,-6 1-4 0,2-3-5 0,1 1-8 15,-1 3-7-15,3-1-8 0,-1 1-7 0,3 0-5 0,0 0-7 16,0 0-4-16,-3 1-6 0,3-1-2 0,-2 7-4 0,-1-6-2 0,3 3-2 16,0 4 0-16,0 0-2 0,3 1 2 0,-1 1 2 0,-2 0 2 15,3 3 2-15,2-4 1 0,0 2 0 0,4 2 2 0,-2-1-1 0,-1-3 1 16,8-2 3-16,-5 3 2 0,4-2 1 0,-1-4 1 0,2 1 0 15,-1-2 0-15,1 2 0 0,3-5 3 0,-1 0 1 0,-3 0 2 16,4-5 2-16,0 2 1 0,-1-4 2 0,-3 3-1 0,3-7 2 0,-3 5 0 16,-3-6 0-16,2-3 3 0,-5 2 4 0,2-6 1 0,-4 5 2 15,-2-1 2-15,-3-2 2 0,0 0 2 0,-3 0-1 0,-4-3 2 0,-1 1 0 16,-4 2 2-16,1 0 0 0,-6 3-2 0,4-1 0 0,-4 1-4 16,-2 2-3-16,2-4-3 0,-2 5-3 0,2 2-2 0,2 2-4 15,-2-2-3-15,0 5-5 0,3 2-1 0,0 2-5 0,4 0-2 0,-2 0-2 16,2 2-2-16,1 6-2 0,1 0 0 0,-1-3 0 0,4 6 0 15,0 0 0-15,0 2-1 0,2 0 0 0,1 0 0 0,-2-1 1 0,1-2 0 16,3 2 0-16,0-4 1 0,3 1 0 0,1-2 0 0,-4 1 1 16,2 0 2-16,1-5 0 0,-1 2 1 0,1-1 0 0,2 0 2 15,-1-3 2-15,-3-1 2 0,3 0 3 0,-4 0 2 0,0 0 3 0,5 0 2 16,-5 0 4-16,3 0 1 0,1-1 3 0,-4-3 1 0,1 3 3 16,-1-2 0-16,0-2 0 0,0 2 1 0,0-1-1 0,0-3-1 0,0 1 0 15,0 0-3-15,0 1-2 0,0 1-2 0,0-1-4 0,-1 0-3 16,1 2-2-16,0-1-5 0,-4 4-3 0,4 0-3 0,0 0-4 0,0 0-2 15,0 0-1-15,0 0-1 0,-3 0-1 0,3 3-2 0,0-2-1 16,0 4 2-16,0 1-1 0,0-4 1 0,0 6 2 0,0-1 1 16,0-2 1-16,0 3 2 0,0-1 2 0,0 2 2 0,3-1-1 0,1 0 2 15,-4 1-1-15,0-1 2 0,0-4 1 0,0 4 0 0,1-3-1 16,-1 0-1-16,0-1 0 0,0-1 0 0,0 2-1 0,0-2 1 16,4-1-2-16,-4-2 0 0,0 0-2 0,0 0-1 0,0 0 0 0,0 0 0 15,0 0-1-15,0 0-1 0,0 0 1 0,0 0-1 0,0 0 1 16,0 0-1-16,0 0-1 0,0 0 0 0,0 0-2 0,0 0 1 0,0 0 1 15,0 0-1-15,0 0 0 0,0 0 1 0,0 0-1 0,0 0 1 16,0 0 0-16,1 0 0 0,-1 0-1 0,0 0 1 0,0 0 2 0,0 0 1 16,0 0 2-16,0 0-1 0,0 0 0 0,0 0 0 0,0 0 2 15,0 3 0-15,0-3 0 0,0 0 0 0,0 0 1 0,0 0 0 16,7 0 1-16,-5 0-1 0,3-3 1 0,-2 3 0 0,1-2 2 0,-2-1 1 16,4 3 2-16,0-2 0 0,2-1 1 0,-3 0 1 0,4-1-1 0,1-1 2 15,4 3-1-15,-1-4 1 0,1-1 0 0,6 4 1 0,-4-5 1 16,6 0-1-16,3-3 0 0,-1 2 0 0,7-3-2 0,-4-1 1 15,6 1-1-15,3-4 1 0,-1 2-1 0,5-3 0 0,-3-2-1 0,2-2 0 16,6-2 0-16,-4 4-2 0,5-6-2 0,-2 2-2 0,0-3 1 16,6 0-1-16,-4 3-2 0,2-5-2 0,-2 2 0 0,1-2-2 15,-1 0 0-15,4-1 1 0,-2 2 1 0,-2-1 1 0,0-1 1 0,-2 4 1 16,4-3 2-16,-6 3 1 0,3-3 2 0,-1-4 0 0,0 6 1 16,-3-3 2-16,0 1 0 0,4-1 2 0,-4 1 1 0,-1-2-2 0,5 0 0 15,-4-2-3-15,1 0 0 0,1 3-2 0,1-2-1 0,4-2-1 16,-5 1 0-16,1-1-2 0,5 4 1 0,-1 0-2 0,-2-2 0 0,0 1-2 15,-1 1-1-15,2 0-1 0,-4 1 0 0,1 3 0 0,1-2 0 16,-1 0 1-16,0-1 3 0,-3 4-1 0,0 0 0 0,0 0 1 16,0-4 0-16,2 3 2 0,-6 0 1 0,4 0-1 0,2 0 2 0,-6 1 1 15,-1 0 1-15,5 0-2 0,-5 2 0 0,5 0-1 0,-5 1-1 16,6-2-1-16,-6-1 1 0,-2 3 1 0,2 1 2 0,3 2 1 0,-3-2 0 16,3 0 2-16,-6 0 2 0,2 4 0 0,-2-1 1 0,1 0 1 15,-2 3 2-15,1-3 0 0,-6 2 2 0,4 2 0 0,-4-2 0 0,0 2 1 16,2 1-3-16,-8-1 0 0,1 1 0 0,0-2-3 0,-1 3 1 15,-3-2 0-15,-2 5 1 0,1-5 0 0,2 2-2 0,-4-1 0 0,-1 5 0 16,-1-3-1-16,1-2 2 0,1 4 0 0,-1-2 1 0,-1 2-2 16,3-4 1-16,-3 4 0 0,1-4-1 0,-4 4-1 0,4-4 0 0,0 4-1 15,-1 0 0-15,1-2 0 0,0 0 1 0,1 0-1 0,-2-2 1 16,3 2-2-16,-3-3 0 0,8 5 0 0,-7-7 0 0,1 7 0 16,5-5 1-16,-4 2-2 0,-3 3 1 0,4 0 1 0,-3-2-1 15,3-1 0-15,-2 2 1 0,3-1-2 0,-5 2 0 0,6-5 1 0,-2 2-2 16,2-1 1-16,-2 1-1 0,2-2 0 0,3 1 0 0,-2 0-1 15,-4 0 0-15,4 2 0 0,0-3 0 0,-2 1 0 0,-1 0 0 0,-2 3 0 16,2-3 1-16,-3 0-1 0,-1 4-1 0,1-4 1 0,0 3-1 16,-3 2 0-16,0-1-2 0,1 1-3 0,-4 0-3 0,-1 2-6 0,0-3-6 15,0 3-8-15,-4 2-11 0,2-2-11 0,2 2-13 0,-5-1-15 16,3-1-17-16,-2 5-21 0,1-3-25 0,-4 3-30 0,0 0-34 0,0 0-40 16,0 0-44-16,0 0-57 0,0 0-61 0,0 0-26 0,0 0-8 15</inkml:trace>
  <inkml:trace contextRef="#ctx0" brushRef="#br0" timeOffset="102660.9642">22062 13437 32 0,'14'7'88'0,"-1"1"-6"0,1 1-4 16,5 2-5-16,-4 2-5 0,0 0-5 0,4 4-4 0,-2 1-3 0,2-2 0 16,-2 8 0-16,0-1 0 0,-2-2 2 0,6 4 2 0,-6-2 1 15,6 5-1-15,-3 3 1 0,1-5-2 0,3 4-3 0,-3-1 0 16,3 5 0-16,0-3 1 0,1 2 0 0,4 0-2 0,-5 2-3 0,5 0-6 15,1-1-5-15,-3 1-4 0,2 2-2 0,6-2-1 0,-2 1 2 0,3 4 2 16,2-5 0-16,-2-1-1 0,1 5-2 0,5-3-3 0,-5 0 0 16,6-3-3-16,0 6-2 0,4-6 1 0,-4 1 0 0,1-1 2 15,1 2 0-15,1-3-1 0,-3 3-2 0,2-2-2 0,-1-3-4 16,-1 0 1-16,2 1-2 0,0-3 1 0,-4 0 2 0,2-1-1 0,0-1 1 16,-2 2-2-16,0 0 0 0,-1-1-3 0,1-3-2 0,-2 0 1 15,-1 4 0-15,0-3 0 0,-2 0-1 0,2 0-2 0,-7-4 1 16,2 6-3-16,-4-2 0 0,0-1-2 0,0-5 0 0,2 2 0 0,-8 2 0 15,8 1 0-15,-9-6 0 0,3 2-1 0,-1-2-2 0,-2 2 1 16,1 0-1-16,1-4 1 0,-2 4-2 0,2 1 2 0,-6-2 0 0,6-3-1 16,-3 3-1-16,1 1-2 0,-1-3-1 0,5 0 1 0,-4 0-1 15,-1 0-1-15,3 0 2 0,0 2-2 0,-3 1-1 0,3-4-2 0,0 2 0 16,-3-1-1-16,3 0-2 0,1 1 1 0,-5 0 0 0,4-2-1 16,1 1 1-16,-1 2-2 0,0-5 1 0,-3 3-2 0,3-2-2 0,0-1 0 15,-3 5 2-15,3-6-1 0,0 6 2 0,-3-5 1 0,3 3-1 16,0-2 2-16,-3 0 1 0,3 1 1 0,-1 0 1 0,-3 0 1 0,1 0 0 15,2 1 1-15,-3-4 3 0,-2 2 0 0,1 0 0 0,2-4-2 16,-4 2 1-16,0-1-1 0,2 2 1 0,0-1 0 0,-6-5-1 16,6 2 1-16,-4 1-1 0,-2-2 0 0,2-1 1 0,-1 0-2 15,-2-2 0-15,2 2 2 0,-1-4-1 0,-3 4 0 0,1-4 0 0,-1 1 0 16,-1 2-1-16,1-3-1 0,1-1-2 0,-4 2 1 0,4-1 0 16,-1 1 1-16,1 2 0 0,-1-3 2 0,-1 0-2 0,2 1 0 0,-1 2 0 15,-3-6 0-15,4 3 0 0,-4 1 0 0,3 1 2 0,1-4 0 16,-4 1 0-16,4-1 0 0,-4 2-2 0,3-1 0 0,-3 0-1 0,-1-1 0 15,1 3 1-15,2-2 0 0,-2 0 0 0,-4-1 0 0,6 1 1 16,-5-3-2-16,3 4 0 0,-5-3 0 0,4-1 0 0,-4 4 1 0,3-1 0 16,-1-3 0-16,-2 1 1 0,3-1-1 0,0 4 0 0,-3-3-1 15,2-1 0-15,-2 0-1 0,0 3 0 0,4-3 0 0,-3 3 0 16,-1-3 0-16,4 0 2 0,-1 1-2 0,-3-1-1 0,2 3-2 0,-2-3 1 16,3 0-1-16,-1 4 1 0,-2-4 0 0,3 1 0 0,-3 3 2 15,4-4 0-15,-4 0-1 0,1 3 0 0,-1-3-1 0,0 1 1 0,0-1 1 16,0 0 2-16,0 0 0 0,0 0 0 0,0 0 1 0,0 0 0 15,0 0-1-15,0 0 0 0,0 0 0 0,0 0 1 0,0 0 1 16,0 0-1-16,0 0 1 0,0 0 0 0,0 0-2 0,0 0 0 0,0 0-2 16,0 0 0-16,0 0-1 0,0 0 2 0,0 0-1 0,0 0 0 15,0 0-1-15,0 0 0 0,0 0 1 0,0 0 1 0,0 0 1 16,0 4 0-16,-1-4 0 0,-3 0 0 0,1 7 1 0,1-6 2 0,-3 3-1 16,-2 0-1-16,2 1 3 0,-3 1 2 0,-1-2 0 0,-5 3 2 15,1-1 2-15,-1 0 0 0,-1 2 1 0,-6 2 1 0,-1 1 1 0,0 1 1 16,-2 0-1-16,-3 1 0 0,0 2 2 0,-4-2 1 0,0 5 1 15,-1-3 0-15,-4 2 1 0,0 3 1 0,-3-2 1 0,3 1 2 0,-5 5 0 16,0-6 2-16,2 4 1 0,-4 1 1 0,1-3 1 0,1 5 1 16,0-4 3-16,-3 1-1 0,3-2 1 0,0 4-2 0,-4 1 0 0,8 2-1 15,-6-9-2-15,2 7-1 0,0-4-3 0,2 3-1 0,-2-1-3 16,4-2 0-16,-3 1-2 0,3-1-1 0,-2 3-2 0,0-2-1 16,1-2-2-16,-1 3-2 0,3-4-1 0,0 1-2 0,0 0 0 15,-1 1 0-15,3-1-2 0,-2 3 1 0,4-3-1 0,1 0 0 0,-2 0-2 16,6 1 0-16,-4-1-1 0,4 3-1 0,0-4 0 0,-4 2-1 15,4 3 1-15,0-1 0 0,1-2-1 0,-1 1-1 0,-1 1-2 0,5 0 0 16,-3 0-2-16,-1 2 1 0,1-2 0 0,-1-3-1 0,0 4 0 16,-1 0-1-16,1 0 0 0,0 0-2 0,-1-2-1 0,-2 0 0 0,4 2 0 15,-1 3-1-15,-6-6 0 0,6 4 2 0,-4-3 2 0,1-1-1 16,2 2 1-16,-1 2 0 0,-1-2 2 0,-1-3 0 0,0 1 2 16,4 3 2-16,0-1-1 0,0-2 4 0,-1-1-1 0,3-1 2 0,1 4-1 15,-2-6 1-15,2 3-2 0,2 0 0 0,0 0-1 0,0-3 0 0,3-3-1 16,-1 3 1-16,1-1-1 0,4 0-2 0,-3 0 0 0,1 1 0 15,0-2-1-15,4 0 1 0,-1 2-1 0,0-2 2 0,1 2 1 0,3-1 1 16,-4 0 1-16,2-1 0 0,2 0 2 0,-2-3-1 0,5 4 1 16,-5-3 1-16,2 3 0 0,1 0 3 0,1-4 0 0,-1 3-1 0,1-1 1 15,-1 1 0-15,-1-3 0 0,1 3-1 0,1-1 1 0,-2 1-1 16,-2-3-1-16,5 4 1 0,-5 0 0 0,3-3 0 0,-1 3 1 16,-2-4-1-16,2 3-1 0,-2 0 1 0,2-2 0 0,0 2 0 0,-4 2 1 15,-1-4-1-15,-1 6 0 0,-1-2 1 0,0 1 0 0,-2 2-1 16,1-1-1-16,-4 2 0 0,3 0-1 0,-2-2 2 0,-1 1-2 0,2 0 1 15,-1-4-2-15,2 4-1 0,2-2 0 0,-1-3-2 0,4-1 0 16,0 2-2-16,-3-3 2 0,7 0 0 0,-2 1 0 0,2-1 0 16,1-1-1-16,1-3-1 0,-1 3 0 0,2-1 1 0,1-5 0 0,1 5-2 15,1-4 2-15,-1 0 0 0,3 1 1 0,-1 0-1 0,-1 0 1 16,-1 0-1-16,4 1 0 0,-3-1 0 0,1 4 2 0,-2-4 0 16,0 3-2-16,-1-4 0 0,0 3-1 0,1 3-1 0,-1-4-3 0,-2 0-4 15,3 3-7-15,0 0-6 0,-2-4-11 0,2 4-10 0,0-4-15 16,1-1-18-16,-1-1-22 0,0 2-25 0,2-4-38 0,3 1-44 0,0-5-48 15,0 0-52-15,0 0-64 0,0 0-72 0,6-2-33 0,1-2-12 16</inkml:trace>
  <inkml:trace contextRef="#ctx0" brushRef="#br0" timeOffset="103615.1099">25210 16493 128 0,'0'-5'228'16,"3"1"-49"-16,1 2-34 0,-2-4-19 0,1 4-10 0,-1-1-7 0,4-2-5 15,0 4-4-15,-1-3-3 0,3 2-5 0,1 2-6 0,1-1 1 16,4-3 3-16,-1 4 2 0,4 0 3 0,2 4-1 0,3-3-3 0,6 5-4 15,-1-5-5-15,4 4-4 0,4 3-4 0,5-1-4 0,0 3-3 16,5 0-5-16,1 1-6 0,3 5-7 0,1 0-10 0,4 4-7 0,4 0-9 16,-1-2-5-16,2 4-5 0,3 1-3 0,-3 2-2 0,1 3-3 15,1-2 0-15,-1 2-2 0,3 1-1 0,-1 4 0 0,-3-4-1 16,-1 3-2-16,-1-2-3 0,-3 3 0 0,-3-2-3 0,2 1-1 0,-5 1 0 16,-2-2-1-16,-5-1 1 0,3 3 2 0,-6-1 0 0,-2-3 3 0,-1 1 0 15,-1-1 2-15,-5-1 0 0,2 0 2 0,-4-2 1 0,4 2 2 16,-4-5 0-16,-1 1 1 0,1 0 0 0,-3 0 1 0,2-3 0 15,-2-1-2-15,1-2 0 0,-1 6-1 0,5-4-1 0,-5-4 0 0,3 4 3 16,1 0-1-16,-3-4 2 0,-1 4 0 0,3 0-1 0,2 0 0 16,0-2-2-16,-1 0 1 0,1-1-1 0,-2 0 0 0,0 1 2 15,0-2-2-15,4 3 1 0,-2-3-1 0,2 2-1 0,-4-4-1 16,7 2-1-16,-5 0-1 0,2 1 0 0,1-2 0 0,2 4 1 0,-1-5-1 16,1 1 0-16,0 2 0 0,-3-2-2 0,4 0 0 0,0 1 1 0,-6 1-1 15,6-1 0-15,-1-1 0 0,-1 3-2 0,-1-4 0 0,-1 1-1 16,1 3 0-16,-1-3 1 0,-4 1-2 0,4 1 0 0,-4-4 0 15,1 2 1-15,-1 0-1 0,0 1 0 0,-5 0 0 0,4 1 0 0,-2-2-1 16,-2 2 0-16,0-1 0 0,0-2 0 0,-3 3 0 0,2-1 0 16,1 0 2-16,-7 0 0 0,6 0 1 0,-3 2 1 0,1 0 1 0,0-1-1 15,1 0 3-15,-1 1 3 0,3-2 3 0,0 4 2 0,1 0 0 16,0 0 5-16,5-2-1 0,-1 0 1 0,2 2 2 0,0 0-1 0,2 0 2 16,1 3 2-16,-1-4-1 0,5 3-1 0,-4 4 0 0,-1-5-3 15,3 2 0-15,-5-3-3 0,-2 3-3 0,2-1 1 0,-5 1 0 0,2-2-2 16,-6 1 1-16,2 1-3 0,-1-1 1 0,-6-1-2 0,5-1 0 15,-4 0 2-15,-3 3 0 0,1-4 1 0,0 2 0 0,-2 0 1 16,1-1 0-16,-2 0-2 0,0 3-1 0,0-4 1 0,-3 1-2 0,4 1-1 16,-2-1-2-16,2 1-2 0,-1-1-3 0,-3 0-4 0,1-3-4 15,-3 1-5-15,3 4-4 0,-1-1-8 0,4-5-4 0,-5 1-5 0,5 0-7 16,-3 1-7-16,1-2-9 0,-2 3-9 0,3-5-10 0,1 5-12 16,-2-6-10-16,2 1-15 0,-2 5-13 0,4-5-17 0,-2 2-21 0,1 0-23 15,4 3-29-15,-3-6-30 0,-4 3-49 0,4 1-58 0,-1-3-24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08:16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7749 15603 106 0,'-12'-20'333'0,"4"-3"-55"0,-3 3-47 0,3 0-42 15,-1 2-19-15,1-2-7 0,1 2-1 0,0 3 3 0,2 2 2 16,0 0 0-16,0-1-10 0,1 5-15 0,-1 1-20 0,5 4-21 0,-3-4-20 16,3 3-19-16,0 5-13 0,0 0-11 0,3 0-8 0,2 5-7 0,0-2-5 15,4 6-2-15,3 2-3 0,3 2 1 0,2 7 1 0,2 4 3 16,8 1 3-16,-1 1 2 0,1 10 4 0,9-3 5 0,-4 5 3 0,8 0 1 15,-4 2 0-15,4 4 0 0,1-4-4 0,4 0-1 0,-1 3-4 16,2-3-4-16,-2 0-1 0,1-2-2 0,1-2-1 0,2-3-1 0,-8 4 0 16,7-7 0-16,-7 3-1 0,5-4-3 0,-4 2 1 0,-2-7-3 15,2 0 0-15,-5 0-3 0,0 0-1 0,-4-4-2 0,2-1-1 0,-7-1-2 16,1-4-2-16,-1 1-4 0,-5-1-3 0,-3-2-3 0,-2 0-2 16,2-4-1-16,-7 4-1 0,-2-3 0 0,-2-3 0 0,1 0 2 15,-1-1 2-15,-3 1 4 0,-1-4 0 0,-2-2 2 0,-2 0-1 0,0 0 0 16,-2 0-1-16,-2 0 0 0,-1-5-3 0,-3 0-3 0,-1-3-4 15,-4 1-3-15,-1-2-3 0,0-3-5 0,-4-1-6 0,-3-1-5 0,2-4-3 16,-3 5-4-16,0-2-1 0,-2-3-1 0,-3 1-1 0,1-3 4 16,-1 4 1-16,-4-3 1 0,4 2 2 0,-4 0 3 0,2 0 1 15,-1-1 1-15,-3 2 3 0,3-3 2 0,-6 3 3 0,5-2 3 0,-1 1 4 16,-2 0 5-16,1 1 3 0,1-4 4 0,1 0 1 0,-1 4 4 0,1-4 4 16,-1 3 2-16,1-3 3 0,0 1 2 0,0-1 1 0,4 3 3 15,-5-6-2-15,6 3 0 0,-1 1-1 0,-4-3-1 0,4-1-1 0,3-1 0 16,-3 3 0-16,1-4-1 0,-1 3-2 0,5-2 0 0,0 0-2 15,-1 3 1-15,0-2-2 0,0 1 1 0,5 0 2 0,-3 3 0 0,2-5 3 16,2 8 3-16,2-1 2 0,-2-1 1 0,3 1 1 0,4 5 1 0,-2-4-2 16,4 8 0-16,-1-4-4 0,4 4-3 0,0 1-5 0,-4 2-3 15,6 4-2-15,1-2-4 0,2 3-3 0,-3 3-4 0,3 2-2 0,0 2-2 16,0 1 0-16,0 5 0 0,3 3 0 0,2 4 3 0,0 2 2 16,-1 3 4-16,1 3 5 0,0 4 3 0,2-1 4 0,-2 3 2 0,0-2 1 15,0 9 1-15,-1-7 1 0,1 2 1 0,0 4 0 0,-2-4 0 16,1-4 0-16,-3 3 0 0,3-1-1 0,1 0 0 0,-2-5-3 0,2 3 0 15,-3-3-2-15,2-5-1 0,-4 4 1 0,3-9-2 0,-1 4 0 0,-2-2-1 16,3-5 1-16,-3-1 1 0,4-3 3 0,-3 0 3 0,-1-1 4 16,4-5 5-16,-3 1 3 0,-1-2 4 0,4-2 2 0,-4 1 2 0,0-4 0 15,3-7 1-15,-1 2 2 0,-2-2 0 0,0-2-1 0,0-5-1 16,0-4-4-16,0-2-1 0,0-8-4 0,0 1-4 0,0-7-5 0,-2-1-4 16,-1-8-4-16,3 2-1 0,-4-6-5 0,4-1 0 0,-1 0-3 0,1-4-2 15,0 0-2-15,0 1-2 0,1-2-3 0,-1 3-2 0,4 4-1 16,1-2-1-16,-2 6-1 0,2 2-2 0,0 6-3 0,2 2-1 0,0 5-1 15,2 3-1-15,-1 4 1 0,2 1 0 0,2 8 2 0,2 1 0 16,0 5 3-16,-1 3 2 0,6 4 3 0,2 3 2 0,-3 2 4 0,4 6 3 16,2 0 3-16,-2 6 4 0,6 1 4 0,-3 4 0 0,3 1 3 0,2 2 1 15,-2 2 4-15,-1 2 0 0,0 1 1 0,0 0 1 0,4 3-7 16,-4-1-8-16,1 0-13 0,-1 2-12 0,2-3-21 0,0 0-25 16,-3 2-34-16,1-5-40 0,4 3-48 0,-4-3-49 0,0 0-69 0,0-6-79 15,1 4-42-15,2-3-19 0</inkml:trace>
  <inkml:trace contextRef="#ctx0" brushRef="#br0" timeOffset="639.1862">7179 14487 66 0,'-13'-25'435'0,"1"-2"-45"0,2 3-81 16,1-1-40-16,-1 0-24 0,-2 7-18 0,3-2-15 0,1 0-13 15,3 4-12-15,-4 4-22 0,4-1-24 0,3 5-27 0,-1 2-22 0,0 1-24 16,3 2-18-16,0 3-17 0,3 0-11 0,2 5-12 0,4 4-11 15,-1 2-7-15,2 1-4 0,2 2-3 0,2 5-1 0,0 1 2 0,-1 1 2 16,1 1 4-16,5 3 3 0,-6-4 1 0,4 6 2 0,-3-6 0 0,3 2 1 16,-3-1 0-16,-1-3 0 0,1 1 1 0,0-1 1 0,-1 1 0 15,1-8 1-15,0 2 3 0,-1-2 1 0,1-2 4 0,-2-2 3 16,1-1 3-16,-2-2 4 0,2-1 5 0,-1-4 4 0,-1 0 6 0,0 0 4 16,3-4 6-16,-4 0 7 0,4-1 6 0,-2-6 8 0,-2 1 4 0,2-2 6 15,-2-2 3-15,2-3 3 0,-5-5 1 0,2 5 1 0,-1-2 1 16,-3-3-1-16,2 0-2 0,-2-2-3 0,-3-1-4 0,1 2-5 0,-3 1-6 15,4 0-5-15,-4 2-8 0,0-1-6 0,0 5-9 0,0-3-9 0,0 7-9 16,0 3-10-16,0 1-9 0,0 3-6 0,0 5-4 0,0 0-3 16,1 5-3-16,3 3-2 0,-2 4-3 0,4 2-1 0,-1 6-4 0,1 8-2 15,2 1 1-15,-3 1 1 0,4 7-1 0,-4 3 0 0,3 2-6 0,-3-1-6 16,4 7-12-16,-4-5-13 0,4 5-14 0,-1 0-15 0,-3-5-18 16,4 5-18-16,-4-4-21 0,3-1-21 0,1-1-27 0,0-3-31 0,-1-4-35 15,1 1-39-15,1-5-30 0,0-2-26 0,2-1-46 0,-2-3-54 16,4-1-21-16,-2-7-1 0</inkml:trace>
  <inkml:trace contextRef="#ctx0" brushRef="#br0" timeOffset="1190.7104">7867 13947 38 0,'-14'-31'428'0,"-3"-2"13"0,2 2-67 0,-2 2-109 0,-2-2-55 16,-2 2-35-16,-2-1-17 0,0 2-12 0,1 0-5 0,-5 5-2 0,0-2-10 16,-4 0-14-16,4 2-14 0,-4 3-13 0,-1 0-10 0,-3 4-10 15,3 1-7-15,-4 3-7 0,0 2-4 0,4 0-8 0,-7 4-2 0,3-2-5 16,0 5-3-16,-1 0-2 0,-3 6-2 0,3 1-2 0,-6 4-4 0,6 4-3 16,-4 1-3-16,2 4-4 0,-2 4-2 0,1 4-1 0,0 7-2 15,2 1 0-15,2 5-3 0,-3 2-1 0,7 6-2 0,-3 4-3 0,3 2-2 16,5 3-1-16,-4 5-2 0,4 0-2 0,0 4-1 0,4 1-2 0,1 6 3 15,3-3 4-15,2 4 4 0,7 0 4 0,-2-2 3 0,7 6 4 16,2-3 3-16,3 4 5 0,3-2 4 0,2-2 2 0,7 0 5 0,2 0 2 16,5-1 4-16,-1-4 3 0,8 0 0 0,1-5-3 0,6 0-2 15,2-3-3-15,1-1 0 0,3-9-2 0,6 1-1 0,1-4-3 0,0-6 0 16,2 0-1-16,3-7-1 0,2-5 2 0,1-1 0 0,-1-3 2 0,5-5 2 16,-3-3 3-16,-1-4 1 0,4-4 3 0,-5-1 1 0,2-5 1 15,-3-3 2-15,0-3 0 0,0-5 0 0,-5-1 3 0,2-6-3 0,-1-5-1 16,-2-3-4-16,2-3-1 0,-2-6-4 0,-6-6-3 0,5-3-3 15,-4-4-3-15,0-5-4 0,-2-6-4 0,-3-2-4 0,-4-3-4 0,-1-4 1 16,-6-7 1-16,-6 4 0 0,0-7 2 0,-5-1 1 0,-9-2 0 16,-2 1 2-16,-3 1 4 0,-5 2 2 0,-7-4 1 0,-2 7 2 0,-4 2 3 15,-1 1 1-15,-7 0 3 0,-1 8-1 0,-4-3-3 0,-1 3-3 16,-4 4-2-16,-5 5-3 0,2-2-4 0,-7 8-3 0,2 2-6 0,-6 4-3 16,1 7-2-16,-6 0-3 0,-3 8-4 0,0 4-5 0,-5 4-4 0,0 8-8 15,0 4-8-15,-4 4-9 0,1 4-11 0,-2 4-12 0,1 8-12 16,2 0-13-16,-1 8-14 0,3-1-16 0,5 6-16 0,0 6-16 0,7-2-17 15,-2 7-16-15,8 0-14 0,4 3-19 0,2 3-16 0,7 0-19 16,1 4-21-16,7 1-21 0,4 3-21 0,4-1-17 0,8 6-15 0,-1-7-37 16,6 4-48-16,6 0-15 0</inkml:trace>
  <inkml:trace contextRef="#ctx0" brushRef="#br0" timeOffset="2452.0012">7700 13708 96 0,'-9'-3'189'0,"-3"2"5"16,7 1 4-16,-4-4-2 0,4 4-6 0,-3 0-5 0,3 0-4 0,-4 0-5 15,4-1-7-15,2 1-8 0,-2 0-8 0,-1 0-8 0,3-3-11 16,-2 3-8-16,2-3-8 0,1 2-8 0,2 1-7 0,0 0-5 0,0-3-2 15,0-1-5-15,0-1-4 0,0 2-6 0,2-1-8 0,1 0-8 16,5-1-9-16,-2-3-8 0,2-1-9 0,2-2-8 0,2-3-6 0,2 0-8 16,8-6-9-16,0 0-7 0,2-7-8 0,3 4-6 0,4-7-6 0,5 0-5 15,3-3-1-15,2 2 1 0,0-2 1 0,3-6 1 0,1 2 0 16,1-2 2-16,3 2 2 0,1-2 3 0,-1 1 7 0,-3 0 4 16,2-2 3-16,-2 4 4 0,-2 0 4 0,1-3 3 0,-4 5 4 0,-1 2 0 15,0-3 2-15,-3 5 2 0,2 1 1 0,-6-3 0 0,3 4 1 16,-6 1 0-16,-2 2-4 0,-1 1-1 0,-5 2 0 0,0 3-3 0,-3-1 0 15,-2 1 0-15,-3 4-1 0,-1 2 0 0,-4 3-1 0,-1-1-1 16,-3 2-1-16,1 1 0 0,-6 0 0 0,3 3-1 0,-3 1-4 0,-3 3-2 16,1-6-4-16,-7 6-3 0,1-3-2 0,-1 4-3 0,-4 0-1 15,-1 0-3-15,-3 0-1 0,-2 4-2 0,-3-3-3 0,0 6-2 16,-5-6 0-16,-1 6-1 0,-2 1 1 0,-3 2 0 0,3-1-1 0,-6-1 2 16,3 4 1-16,1-3 0 0,-2 3 0 0,5 1 1 0,-5 1 1 15,6-1 1-15,-2-1 2 0,6 0 2 0,-2-3 3 0,4 4 0 0,0-4 1 16,3-1 2-16,2 1 1 0,2-1 1 0,1 0 2 0,2-4 1 0,2 3 0 15,5-2 1-15,-4-1 1 0,6-1-1 0,-2-2-1 0,5 3-1 16,0-4-4-16,0 0 0 0,0 0 0 0,0 0 2 0,3-4-1 16,2 3 2-16,0-2 2 0,4-1 2 0,1-1 0 0,2-2 2 0,2 3 2 15,8-4 3-15,-3-1 2 0,6-2 1 0,4 2 2 0,2-4 2 16,1-1 1-16,4 2-1 0,0 0 0 0,-2-1-3 0,2-1-2 0,0 1-1 16,-4 6-2-16,4-2-1 0,-5 1-3 0,-2 2-4 0,-2 0-2 0,-2 4-3 15,-2-1-2-15,-1 3-4 0,-3 0 0 0,-1 3-2 0,-6-1 1 16,2 6-2-16,-4-4-1 0,-1 4-1 0,-4 5 0 0,-2-2 1 15,-3 5 1-15,0 0 0 0,-3 0 1 0,-4 6-4 0,-5 0-2 16,2 1-7-16,-7 2-8 0,-2 4-15 0,-1 1-17 0,-4-2-23 0,-2 5-27 16,2 0-40-16,2-1-45 0,-5-1-63 0,5 0-73 0,3-2-57 15,-2 1-52-15,3-2-22 0</inkml:trace>
  <inkml:trace contextRef="#ctx0" brushRef="#br0" timeOffset="3157.1792">9434 11895 264 0,'3'-10'321'0,"-1"0"-69"16,-2 0-84-16,3 6-44 0,-3-4-28 0,6 4-14 0,-6 4-8 15,3-4-6-15,-1 4-8 0,1 4-10 0,-3-1-14 0,4 2-9 0,-3-1-6 16,-1 0 1-16,4 6 1 0,-4-2 9 0,0 2 8 0,0 0 7 16,0-1 7-16,-4 4 7 0,3-5 7 0,-6 7 4 0,2-3 5 0,-4 1 2 15,2-2-1-15,-5 4-1 0,2-3 0 0,-4 0-3 0,1 1-3 16,-4-1-4-16,0-3-5 0,0 3-4 0,1-5-5 0,-2 1-5 0,0 0-3 16,5-4-2-16,-4-3-4 0,3 2-3 0,-3-3-2 0,3-3-3 15,1-1-4-15,3 0-3 0,-2-8-3 0,-2 4-3 0,0-9-3 0,4 4-4 16,-2-7-2-16,2-2-3 0,1-2-5 0,1-1-2 0,-1-3-4 15,-1 1 0-15,5-5-4 0,-2 1-3 0,5 5 0 0,-1-2-3 16,3-2 0-16,3 5-2 0,3 4-2 0,2-2-3 0,2 3 0 0,-1 3-3 16,5 5-1-16,-1 1 0 0,4 4 0 0,5 2 2 0,-3 5 0 15,3 5 2-15,0 3 2 0,6 2 2 0,-6 8 3 0,4 1 2 16,-3 2 5-16,0 6 4 0,-1 1 3 0,2 2 3 0,-7 4 3 0,-4 5 1 16,1-2 1-16,-6 2 1 0,1 2 1 0,-4 2-1 0,-5-2 0 15,-5 3-2-15,-4 0 1 0,1-2-2 0,-2-2-2 0,-7 1-1 0,0-1-3 16,-7 0-1-16,2-1-1 0,-1-2-1 0,-4-6 1 0,2 5-1 15,1-6 1-15,-2-1 1 0,2-4 1 0,2-2 3 0,0-2 4 0,3-3 1 16,2-1 2-16,0-5 0 0,3-4 2 0,1 0-4 0,2-4-1 16,3-3-4-16,-1-2-2 0,1-3-3 0,-2-4-4 0,5 0-2 15,-4-4-2-15,0-3-6 0,4-5-8 0,0 4-4 0,2-8-6 16,-1 4-4-16,4-1-5 0,4-1-1 0,1 1 0 0,3 1-2 0,3-1-1 16,2 1-1-16,4 3-2 0,0 2-2 0,7 0-3 0,-1 0-3 15,4 6-4-15,3 2-7 0,1-1-10 0,2 3-16 0,2-1-17 0,0 1-22 16,2 5-22-16,-1 0-22 0,0 0-22 0,-1 0-44 0,6 4-52 15,-1-3-44-15</inkml:trace>
  <inkml:trace contextRef="#ctx0" brushRef="#br0" timeOffset="3396.4779">10232 11482 333 0,'-8'-20'478'0,"2"0"-72"0,-2 3-111 0,3 5-67 0,-2-1-42 16,2 1-27-16,0 4-16 0,1 2-15 0,3 2-12 0,-5 0-19 16,3 4-23-16,0 0-19 0,3 5-19 0,-2 2-12 0,-1 3-8 0,-1 2-5 15,2 6-2-15,-1-2-1 0,-2 8 1 0,1 0 2 0,3 4 4 16,-3-2 3-16,-1 7 4 0,0 0 2 0,0 0 2 0,-2 2-4 0,-1 1-5 16,3 0-9-16,-6 1-11 0,3 0-18 0,-1 0-17 0,-1-3-26 15,1-1-27-15,-2 1-37 0,4-4-42 0,-2 3-42 0,-3-6-42 0,4-2-68 16,3-2-77-16,-4-2-43 0,4-1-26 0</inkml:trace>
  <inkml:trace contextRef="#ctx0" brushRef="#br0" timeOffset="3576.9959">9780 11652 70 0,'-5'-19'430'0,"0"4"-2"0,1 2-84 15,4 5-122-15,0 1-65 0,0 2-34 0,4 2-20 0,1 3-11 16,0 3-17-16,4 2-20 0,4 2-18 0,1 1-15 0,3 4-7 0,2-1-4 15,1 4 2-15,4-1 2 0,-2 2 1 0,6 0 0 0,-1 1-8 16,0 5-12-16,-1-4-15 0,6 3-20 0,-5-4-24 0,7 0-24 0,-5-1-29 16,7 4-32-16,-5-4-35 0,5 0-37 0,0-2-67 0,-4-2-82 15,4 0-39-15</inkml:trace>
  <inkml:trace contextRef="#ctx0" brushRef="#br0" timeOffset="3823.6451">10757 11211 301 0,'-12'-24'474'0,"2"0"-64"0,2 0-98 16,-3 1-54-16,-1 1-31 0,4 2-15 0,-2 0-3 0,1 3-9 0,1 2-8 15,-1 0-14-15,2 3-17 0,0 0-17 0,-1 0-18 0,3 0-16 16,0 5-14-16,0 2-16 0,-4 1-17 0,6 0-14 0,1 4-14 0,-2 0-11 16,-1 4-10-16,5 4-7 0,-3 0-8 0,3 5-4 0,0 2-1 15,0 5-2-15,0 5 2 0,0 2 2 0,3 1 2 0,2 3 1 0,1 4-2 16,-3 2-6-16,7-1-10 0,-1 2-14 0,-1 0-16 0,4 2-20 15,-2-4-20-15,4 4-22 0,5-4-26 0,-2-1-36 0,2 3-38 0,1-7-44 16,1 5-45-16,1-7-63 0,3 0-75 0,3-4-39 0,-1-2-21 16,0-2-2-16</inkml:trace>
  <inkml:trace contextRef="#ctx0" brushRef="#br0" timeOffset="4190.5751">11219 11194 298 0,'-12'-33'422'0,"-1"3"-64"0,-1 1-49 15,6 2-45-15,-3 6-28 0,3 4-19 0,-1 0-15 0,4 1-15 16,-3 7-25-16,3 1-30 0,0 0-25 0,1 7-26 0,1-2-20 0,3 3-18 16,0 3-16-16,0 5-14 0,3-2-8 0,-3 6-9 0,5 1 0 15,-1 2-1-15,1 0 3 0,0 1 7 0,3 4 2 0,-3-1 4 0,4 1 3 16,-4-2 3-16,4 3 1 0,-1-4 1 0,1-1-1 0,1 0-1 16,2 0-1-16,-2-4-2 0,-1 2 0 0,4-4-2 0,-1 2 0 15,-2-5-2-15,4 1-2 0,0 0-2 0,-1-3-1 0,1-5-3 0,0 0-2 16,3 0-1-16,0-3-1 0,-4-4-1 0,6-1 1 0,-2-2 1 0,-1-2 0 15,1-3 0-15,-4-1 0 0,1-4 1 0,-2 3 2 0,-2-4 4 16,2-2 4-16,-5 0 4 0,1-2 7 0,-4-2 4 0,1 1 6 16,0-1 4-16,-2 0 4 0,-3-1 6 0,4 4 5 0,-2-1 6 0,-2 3 3 15,0 2 3-15,0 0-2 0,0 4-4 0,0 4-6 0,0-1-10 16,0 5-7-16,0 3-11 0,0 0-5 0,0 5-7 0,0 0-6 0,0 2-9 16,0 6-6-16,3 0-8 0,-1 5-4 0,1 2 0 0,2 5 1 15,0 2 3-15,4 3 2 0,-1 3 2 0,-3-2-2 0,4 5-4 0,-4 3-8 16,4-4-14-16,-3 5-15 0,1-2-17 0,2 1-20 0,-1-5-20 15,1 3-29-15,1 1-35 0,-1-4-46 0,-1 1-51 0,1-1-83 16,-1-1-98-16,2-3-45 0,-1-1-20 0,5-5-1 0</inkml:trace>
  <inkml:trace contextRef="#ctx0" brushRef="#br0" timeOffset="4346.0267">11879 11139 241 0,'0'-6'438'0,"0"4"1"0,2-1-92 16,1-2-135-16,1 4-77 0,1-3-50 0,4 1-25 0,1-1-15 0,2 0-15 16,3-1-12-16,4-3-14 0,3 2-19 0,0 0-20 0,9-5-21 15,0 3-26-15,1-1-28 0,4 2-29 0,5-3-29 0,-2-1-29 0,2 0-27 16,0 0-63-16,3-1-81 0</inkml:trace>
  <inkml:trace contextRef="#ctx0" brushRef="#br0" timeOffset="4573.9773">12621 10600 273 0,'-13'-12'422'0,"4"4"-63"0,-5-4-62 0,6 4-64 0,3 3-37 16,-4-3-23-16,4 3-20 0,2 0-16 0,-2 3-20 0,3 2-23 0,2 0-23 16,0 0-21-16,0 2-20 0,2 5-15 0,-2 1-13 0,5 4-11 15,-2 0-6-15,6 4-4 0,-4 4 1 0,3 0 4 0,3 3 2 0,2 1 4 16,-4 5-1-16,4 2-4 0,-1-2-5 0,2 2-7 0,0 5-14 15,-1-4-22-15,1 2-33 0,-1 0-44 0,1 2-48 0,0-3-55 0,3 5-71 16,0-6-79-16,-3 1-41 0,-1-1-21 0</inkml:trace>
  <inkml:trace contextRef="#ctx0" brushRef="#br0" timeOffset="4806.7789">13053 10360 328 0,'0'-19'491'0,"0"3"1"0,0-1 0 0,0 4-108 15,0 0-163-15,3 1-81 0,2 4-45 0,4 4-17 0,1 3-7 0,2 2 0 16,2 3 1-16,9 4-5 0,0 4-7 0,4 1-8 0,4 4-6 16,-1 4-1-16,3 2 2 0,2 5 4 0,0 2 0 0,-3 0 1 0,0 6-2 15,-4 4-5-15,-3 0-7 0,-1 1-3 0,-2 4-5 0,-8 1-4 16,-2 6-8-16,-4 1-14 0,-6 1-17 0,-2 5-22 0,-8 2-23 0,-3 2-32 15,-6 5-36-15,-1 0-58 0,-10 1-70 0,3 6-89 0,-8 2-97 16,-3-2-54-16,-1 0-30 0,-7 1-16 0,-4-4-8 0</inkml:trace>
  <inkml:trace contextRef="#ctx0" brushRef="#br0" timeOffset="7445.7306">46605 9639 257 0,'0'-9'331'0,"0"-2"-104"0,0 3-60 0,0 3-44 16,4-2-20-16,-4 6-12 0,1 1-4 0,3 1-2 0,1 3-7 0,0 0-10 15,0 3-14-15,4 2-18 0,-1-2-6 0,4 5-5 0,-5 0 4 16,1 3 3-16,1 0 5 0,-4 0 3 0,4-4 1 0,-4 5 1 16,2 0 0-16,-2-4-2 0,-4 0-1 0,6 0 1 0,-7-2 0 0,2-3 4 15,-2 3 5-15,0-5 5 0,0 2 6 0,0-2 9 0,0-2 7 16,0-2 8-16,0 3 7 0,0-4 8 0,0 0 4 0,0 0 5 0,0 0 0 16,0 0-2-16,0-4-4 0,0 0-5 0,0-1-7 0,0-2-10 15,0-1-9-15,0-4-9 0,0 0-9 0,3-3-8 0,1-2-12 0,-3 0-10 16,4-6-10-16,2 3-8 0,0-5-6 0,8-2-4 0,-1 3-3 15,0-3-2-15,8-1-2 0,-3 1 0 0,3 1-3 0,2-1-3 16,-2 6-3-16,0 1-3 0,4 0-1 0,-6 7 3 0,2 1-1 0,-1 6 2 16,1 1 2-16,-3 5 1 0,-2 1 2 0,1 7 4 0,-2 2 3 15,1 5 2-15,-3 2 3 0,-1 5 6 0,-1 2 3 0,2 4 6 0,-6 5 3 16,-1-3 1-16,2 7 1 0,-3-1 4 0,-4 2-1 0,2 0 1 16,-4 1-1-16,0 0-1 0,-4-2-1 0,2-1 0 0,-1 0-1 15,0-2-1-15,1-1 0 0,-5-4-5 0,7-2-1 0,-2-3 0 0,-1-1-3 16,3-2-5-16,0-5-5 0,3 0-2 0,-1-2-4 0,5-4-5 0,1 0-8 15,-1-3-10-15,5-2-15 0,2-5-13 0,3 0-18 0,-2 0-19 16,7-5-27-16,4-2-32 0,1-6-45 0,2 1-49 0,2-4-42 16,5-2-41-16,0-5-61 0,-1 1-74 0,5-3-33 0,-5-3-10 15</inkml:trace>
  <inkml:trace contextRef="#ctx0" brushRef="#br0" timeOffset="8073.5306">48261 9174 138 0,'-3'-14'186'0,"1"3"-29"15,2 2-22-15,-3 1-11 0,-1 3-6 0,4 2-6 0,0 3-7 0,0 7-13 16,4-2-14-16,-1 6-15 0,-1 2-14 0,3 4-8 0,-2 1-6 16,2 6 0-16,0 0 5 0,2 4 7 0,0 2 9 0,0-1 2 0,1 0 3 15,-1 4 0-15,2-4-2 0,-1 1 0 0,4 1-3 0,-5-5-3 16,2 2-3-16,-1-2-2 0,1-3-6 0,-1-1-2 0,1-2-4 0,-3 0 0 15,6-3 0-15,-3 0 2 0,-2-4 4 0,1-5 4 0,4 4 4 0,-3-4 6 16,-2-1 2-16,1-2 4 0,4-5 3 0,-2 0 2 0,2 0 1 16,2-5 3-16,0-2 2 0,-1-1 1 0,1-4 2 0,3 0-3 0,-4-4-2 15,3-2-6-15,-3-4-8 0,8 2-7 0,-7-8-7 0,-1 3-7 16,-3-5-7-16,4-6-5 0,3 3-5 0,-7-5-5 0,4 1-2 0,-5 1-5 16,2-5-2-16,-2 4-3 0,-2-1-4 0,1 7-3 0,1-2-2 0,-4 4-6 15,-2 4-4-15,1 4-3 0,-2 5-2 0,1 4-2 0,-3 2-1 16,-3 5 0-16,3 5 2 0,-2 5 0 0,-5 5 2 0,0 2-4 0,-1 4-3 15,-1 5-6-15,-3 6-6 0,2 0-6 0,-2 6-5 0,-2 2-11 16,1 2-12-16,-1 2-18 0,0-3-22 0,4 5-29 0,-3 1-32 0,1-2-38 16,3-1-39-16,2 1-36 0,4-7-35 0,-1 4-48 0,8-4-55 0,-1-3-23 15</inkml:trace>
  <inkml:trace contextRef="#ctx0" brushRef="#br0" timeOffset="8875.8865">49141 9378 92 0,'0'-3'125'0,"0"3"-27"16,0 0-17-16,0 0-11 0,2 3-9 0,-2 2-9 0,3-1-5 0,1 1-3 15,-4 2 6-15,1 1 6 0,3-3 7 0,-3 2 8 0,6-2 5 0,-5 2 4 16,3-1 4-16,2-1 5 0,-5-1 6 0,4-3 5 0,1 3 6 16,0-1 5-16,0-3 4 0,5 0 0 0,-2-3-1 0,2-1-2 0,-2 0-2 15,4 0-3-15,-1-1-3 0,1-5-2 0,1 0-4 0,-1 0-6 16,0-2-9-16,-4-1-9 0,2-2-8 0,-5 2-9 0,5-7-6 0,-7 0-8 15,0 2-3-15,-2-2-6 0,-1-2-4 0,1-1-4 0,-3 3-6 0,-3-1-4 16,1-1-5-16,-1-1-5 0,-2 4-5 0,0 0-6 0,0 3-3 16,-4 3-3-16,-3 1-1 0,4 4-3 0,-6 3-1 0,4 5 2 0,-4 3-1 15,-5 4-1-15,-1 5 0 0,1 4-1 0,0 0-1 0,-3 7 0 16,0 4 1-16,3 1 2 0,-1 4 2 0,1 1 0 0,5 1 3 0,4 0 1 16,2 2 0-16,2-4-2 0,3-1-3 0,3 1 1 0,5 1-2 15,0-4 2-15,7 0 0 0,2-1 2 0,3-3 1 0,2-1 0 0,3-4 1 16,0 0 1-16,5-2 2 0,-3-1 1 0,3-5 0 0,2-3 2 0,0 3 1 15,2-5-1-15,-4-2 1 0,1-5 0 0,-1 0 0 0,0-4-2 16,2 0 1-16,0 0-2 0,-1-8 1 0,1 1-1 0,-6-2 0 16,3-1-2-16,-2-4 1 0,1-2 1 0,-2 0-2 0,-3-3 0 0,1-2-2 15,-3-1-1-15,-1-1 0 0,2 1 0 0,-2-6 0 0,-3 1-3 0,-4-1 2 16,2-1 0-16,-5 2 1 0,1 1 2 0,-1 0 1 0,-2 5 3 0,-3-3-1 16,1 8 0-16,-3 2-2 0,0 1-1 0,0 1-1 0,-3 4-1 0,1 4 1 15,-3 1 0-15,-2 6 0 0,-1 1 0 0,1 1-2 0,-2 1-3 16,-3 6-5-16,2 1-6 0,-2-1-4 0,2 2-5 0,0 2 0 0,-2 1 0 15,3-1-2-15,1 4-2 0,6-3-1 0,-1 2 0 0,3-3-1 16,3 0-1-16,-1 0 0 0,5 0 2 0,-2 0 3 0,5 3 4 0,4-6 6 16,-2 3 6-16,1 0 2 0,4-4 2 0,-3 5 4 0,1-2 2 0,2-2 2 15,0 2 0-15,-3 1 1 0,1-2 2 0,2 2 1 0,-3-2 2 16,0 2 1-16,-2 0 2 0,1 0 3 0,-4 4 1 0,1 0 3 0,-1 0 3 16,-4 1 4-16,0 1 1 0,-2 2 1 0,1 0 2 0,-3-4 1 15,3 4 1-15,-4 0 2 0,0-2-1 0,0 0 0 0,0-1-3 0,-4 2 0 16,4-2-1-16,0-2-2 0,0-1-4 0,0 2-1 0,0-4-1 0,4 1 2 15,-4-4 0-15,1 0 2 0,6-1 0 0,-2-1 3 0,-3 0 1 16,7-2 2-16,-1-1 1 0,4-4-1 0,2 0 1 0,-1 0 2 0,1 0 0 16,0-4 1-16,4-1 0 0,0-2-2 0,0 0-1 0,1-2-1 15,1-3-5-15,-1 2-1 0,0-3-2 0,-2-2-2 0,2-2-2 0,-2 0-1 16,0 0 0-16,2-6-2 0,-4 3 0 0,5-2-2 0,-6-3-1 16,1 4-2-16,1-6 0 0,3 2-1 0,-6-1-1 0,1 1-1 0,0 1-1 15,-1 1 1-15,1 1 0 0,-2 0 0 0,-2-1 2 0,2 5 0 0,-5 2 2 16,0 0 0-16,-1 0 2 0,1 4 0 0,-2 0 1 0,-3 2 3 15,5-1 1-15,-7 4 0 0,2 2-1 0,-2-2-1 0,0-1 0 0,0 4-3 16,0 1 0-16,0-2-4 0,0 2-2 0,0 2-1 0,0 1-4 16,0 0-4-16,0 0-6 0,0 0-5 0,0 0-5 0,0 0-2 0,0 0-3 15,-2 0-3-15,2 4-5 0,0 0-2 0,0 0-5 0,0 0-5 16,0 1-5-16,0 3-6 0,0-1-7 0,0 0-9 0,0 1-10 0,0-1-12 16,0 3-14-16,0-1-19 0,0 2-20 0,0-2-20 0,0 2-19 0,2 1-24 15,-2-1-20-15,3-2-46 0</inkml:trace>
  <inkml:trace contextRef="#ctx0" brushRef="#br0" timeOffset="10046.9743">46694 11199 99 0,'-4'-12'221'0,"1"0"-24"0,1-2-11 0,-1 1-5 16,1-2-1-16,2 0-2 0,-3 4-4 0,-1-2-11 0,4 1-14 16,0-2-16-16,0 5-13 0,0-3-11 0,0 2-9 0,0 2-6 0,0-1-5 15,4 1-5-15,-1 0-7 0,-3 4-6 0,2-4-7 0,-2 3-6 16,3 1-8-16,-3-1-6 0,0-1-5 0,0 5-4 0,0-6-4 0,0 6-7 15,0-3-3-15,0 3-6 0,0 1-6 0,0 0-4 0,0 0-6 16,0 0-3-16,0 0-2 0,0 0-2 0,0 0-2 0,0 0-3 0,0 0 0 16,0 0-2-16,0 0-1 0,0 0 1 0,0 0-1 0,0 0 1 15,0 0 0-15,0 1 0 0,-3-1 1 0,1 4 2 0,2-3 1 0,-3 2 1 16,-1 1 1-16,4 0 3 0,-1-1 2 0,1-2 2 0,-4 3 4 16,1 0-1-16,3 1 0 0,-2 2 2 0,-1-3 3 0,1 0 1 15,-1 1-1-15,-1 0 2 0,-1 0-1 0,3-1 1 0,-4 2 1 0,4-1-1 16,-2 0 0-16,1 0-2 0,-2-1 1 0,0-1 0 0,0 2-2 15,0-1 1-15,1 0 0 0,-1-3-1 0,0 2 1 0,2 1 1 0,-3 0 1 16,0-1 1-16,0-3 0 0,1 1-2 0,0-1 1 0,0 4 0 16,-2-3 0-16,6-1 2 0,-5 0 1 0,-2 0 1 0,1-1-2 15,0-3 0-15,0 3 0 0,1-6 0 0,-3 3-1 0,2-4-1 0,2 4 0 16,0-4 1-16,0-1 0 0,0-1 0 0,-2-2-1 0,5-1 0 16,-1 1 0-16,1-4-2 0,2 1 0 0,0-2 0 0,0 1-2 0,2-2-1 15,1 1 0-15,2-3-2 0,4 0 0 0,0 0-1 0,-3 3-2 0,10-3-2 16,-3 3 1-16,3-3-2 0,1 3 0 0,1 3-2 0,3-1-1 15,-2 2-2-15,3 1-1 0,0 0-3 0,-3 7 1 0,0-3-2 16,-1 5-1-16,3 1 0 0,-2 4-1 0,-1 3 0 0,3 3-1 16,-2-1-1-16,-2 6-2 0,-2 3 1 0,2 8-1 0,0-3 4 0,-7 4 5 15,2 5 3-15,-7-2 2 0,0 8 3 0,-1-2 4 0,-8 3 4 16,-1 2 3-16,-3-1 2 0,-4 1 2 0,-3 1 1 0,-4 0 3 0,-3 0 3 16,-4-1 2-16,-5 1-1 0,4 0-2 0,-5-4-1 0,1 1-2 15,-1-2-1-15,-4 0-3 0,2-2-1 0,-1-1-1 0,5-1-1 0,-6-7-2 16,5 5 2-16,1-10 1 0,1 3 0 0,0-5 0 0,1 1-1 15,6-7 4-15,3-3-1 0,-3 1 1 0,7-6 0 0,1-3-1 0,-1 0-2 16,0-3-4-16,3-6-3 0,1-3-5 0,3 0-4 0,-1-5-4 16,4-3-5-16,0-3-4 0,2 0-5 0,3-1-4 0,3-2-5 15,-1-2-4-15,5 2-1 0,-2-2-2 0,5 0 1 0,2 4 1 0,2 0 2 16,1 0 1-16,2 4 3 0,0 4 3 0,2 4 1 0,0 2 3 16,3 2 4-16,-2 5 4 0,1 3 4 0,1 3 6 0,0 5 3 0,4-1 3 15,-3 4 2-15,3 2 2 0,-4 6 1 0,2-3 1 0,2 1-7 16,-3 6-6-16,3-1-11 0,-4 0-13 0,0 2-20 0,-1-1-25 0,1 2-31 15,-1-3-37-15,1 3-39 0,-2-4-39 0,1 2-34 0,1-2-29 16,0 1-48-16,-2-5-57 0</inkml:trace>
  <inkml:trace contextRef="#ctx0" brushRef="#br0" timeOffset="10383.4454">47876 10724 288 0,'3'-21'291'0,"-3"-3"-40"0,0 3-25 0,0 1-8 15,0 2 2-15,0-1-8 0,-3 5-9 0,-1 0-22 0,4 5-25 16,-1 0-24-16,-5 1-25 0,0 5-21 0,4 1-16 0,-7 7-14 0,1 0-11 16,-2 3-11-16,-4 8-10 0,-1 3-12 0,1 2-10 0,-1 7-5 15,-2 4-4-15,-2 3 4 0,-2 1 7 0,3 9 5 0,-1-1 5 16,0 4-3-16,-1 3-6 0,4 1-12 0,3 3-12 0,-4-3-14 16,5 4-15-16,5 0-21 0,0 0-22 0,7-3-32 0,0 3-35 0,3-2-46 15,6 2-50-15,-1-5-72 0,1-1-83 0,6 1-36 0,-1-7-17 0</inkml:trace>
  <inkml:trace contextRef="#ctx0" brushRef="#br0" timeOffset="10807.5804">48135 11103 426 0,'0'-16'438'0,"0"0"-17"0,0 0-97 0,2 6-139 15,1-3-75-15,-3 5-41 0,2 4-19 0,5-1-8 0,-6-1-4 16,8 6-3-16,-4 3-8 0,3 2-9 0,1 2-8 0,1 1-6 0,-1 7-2 16,3-3-1-16,-4 4 4 0,-1 4 2 0,1 1 4 0,-2 2 1 0,0 1 1 15,-4 0 2-15,-2 0 0 0,0 3-1 0,-2-3 2 0,-1 3 2 16,-2-6 0-16,0 4 1 0,-4-2 3 0,1-3 2 0,-1 2 3 0,1-4 1 16,-1-2 4-16,-1-4 3 0,5 1 5 0,-4 1 8 0,4-5 8 0,-2-2 9 15,6 2 6-15,-3-5 3 0,4-2 2 0,0-2-1 0,4 0-3 16,-3-5-5-16,6 0-2 0,2-3-7 0,-4-5-4 0,3-1-6 15,6-3-6-15,0-3-9 0,-1-2-11 0,1-3-11 0,3 0-7 0,3-2-9 16,1 1-1-16,1-4-2 0,2 1-1 0,-2 1-1 0,4 1-2 16,-2 0 2-16,-2-1-1 0,0 7 0 0,2-3-3 0,-4 4 0 0,-1 6-3 0,0-1-2 15,1 5-1-15,-6 1 2 0,1 3 2 0,-1 6 0 0,-1 3 2 16,1 5 3-16,0 1 1 0,-2 4 1 0,-2 0 3 0,-2 6 3 0,4 1 3 16,-6 4 3-16,-1 1 4 0,0 2 4 0,-2 2-1 0,-3 3-5 0,-3-1-11 15,1 1-11-15,-3 3-14 0,-2-1-17 0,2 1-23 0,-4 0-25 16,1-2-28-16,1 3-28 0,0-2-43 0,-1 0-55 0,3 1-80 0,3-2-90 15,2-1-44-15,0-4-17 0,2-5-4 0</inkml:trace>
  <inkml:trace contextRef="#ctx0" brushRef="#br0" timeOffset="10961.6862">49035 11454 85 0,'0'0'485'0,"0"-1"1"0,0 1 0 0,0 0 0 0,7-3-104 15,-5-1-155-15,10 4-89 0,-4-1-54 0,8-2-26 0,1 3-17 0,1 0-14 16,10 0-15-16,-1 0-20 0,7 0-23 0,2 0-19 0,0 3-21 16,1-2-24-16,6-1-25 0,-2 7-34 0,0-6-37 0,-4 3-42 0,6-3-42 15,-7-1-61-15,1 3-70 0,-3 1-38 0,2-4-18 0</inkml:trace>
  <inkml:trace contextRef="#ctx0" brushRef="#br0" timeOffset="11163.2937">50029 11199 106 0,'0'-12'497'0,"-6"0"17"0,4 2-63 0,-3-2-102 16,1 2-66-16,1 3-47 0,1-1-29 0,-4 2-18 0,4 0-19 15,-2 1-19-15,3 4-22 0,-3-2-21 0,4 3-20 0,-3 3-18 0,1-2-17 16,-3 4-16-16,2 2-14 0,-2 3-11 0,-1 0-8 0,0 5-2 16,4 2 1-16,-5-1-1 0,0 4 1 0,0 7 3 0,6-3-4 0,-4 3-4 15,-2 2-12-15,2 3-16 0,1-4-18 0,-1 4-20 0,3 0-21 16,-1 4-21-16,0-2-38 0,1 0-47 0,2 2-60 0,-4-1-69 0,3 0-75 15,1-2-75-15,0 0-36 0,1-5-13 0</inkml:trace>
  <inkml:trace contextRef="#ctx0" brushRef="#br0" timeOffset="11402.7033">50541 11082 490 0,'0'-20'514'0,"-3"3"7"0,-1-2 3 16,4 2-110-16,0 3-167 0,0 2-92 0,4 4-53 0,-1-3-30 0,-1 6-17 16,3 4-6-16,2 1-3 0,-2 1-9 0,3 7-10 0,1 3-9 15,1 2-10-15,0 0-5 0,4 7-2 0,1 5 3 0,-4 1 4 0,-1 6 3 16,2 0 5-16,-2 4 4 0,2 0 4 0,-10 5 1 0,4 4 2 16,-6 0-1-16,-3-1-2 0,-2 0-5 0,-4 4-7 0,-3 1-13 0,-1 1-14 15,-1-4-21-15,-5 5-22 0,-3 0-26 0,-2 0-30 0,2-2-44 16,-5 1-54-16,0-4-92 0,-4 2-111 0,-3 0-61 0,5-5-34 0,-5-3-16 15,1 2-3-15</inkml:trace>
  <inkml:trace contextRef="#ctx0" brushRef="#br0" timeOffset="11842.0299">49289 12892 319 0,'-54'5'503'16,"-2"3"13"-16,6-4-42 0,4 1-71 0,2-2-84 0,6-2-87 0,-1 4-41 15,7-1-19-15,1-2-3 0,5-1 3 0,4-1 5 0,2 4 6 0,4-3-3 16,3-1-8-16,2 3-7 0,3-3-7 0,3 0-7 0,0 0-7 0,5 0-9 16,0 0-10-16,5 0-13 0,3-3-13 0,1 2-13 0,6-3-14 15,7 1-11-15,9-6-9 0,5 5-9 0,8-4-9 0,6-1-15 0,9-1-16 16,4 0-17-16,12-3-17 0,-1 4-16 0,9 1-17 0,-4-1-15 15,6-2-13-15,0 3-11 0,1 1-11 0,-1 2-8 0,0 4-5 0,-1-2-9 16,-2-1-10-16,1 4-13 0,-4 0-13 0,4 4-15 0,-6-1-13 16,3 2-18-16,-3-2-19 0,3 2-38 0,-2 2-43 0,6-2-73 0,-7-2-85 15,3 1-42-15,-3-3-21 0,-4 2-3 0</inkml:trace>
  <inkml:trace contextRef="#ctx0" brushRef="#br0" timeOffset="12741.1229">52050 11628 357 0,'-5'-6'366'15,"-2"-3"-69"-15,2 6-72 0,0-2-73 0,0 5-39 0,-2 0-17 0,6 0-10 16,-5 0-5-16,0 0-5 0,4 0-6 0,-3 5-13 0,-2-2-15 16,5 1-10-16,2-3-6 0,-3 4-1 0,3-2-1 0,0-3 0 0,0 2 5 15,3 3 1-15,-3-5 4 0,2 2 2 0,5 1 4 0,-2-3 5 16,3 0 4-16,-2 0 1 0,2 0 3 0,2 0 0 0,2-3 0 0,2 1 0 16,1-3 0-16,2 0-1 0,0 0-1 0,-1 0-4 0,4-3-4 0,-5 1-5 15,3-2-5-15,-1-2-5 0,-4 2-3 0,1-2-4 0,-1-1-2 0,-4-2-2 16,1-4 1-16,-1 3-3 0,-1-2-3 0,-6-3-3 0,5 0-2 0,-7 0-3 15,0-2-1-15,0 2-3 0,-7-2-4 0,2 2-1 0,-4 0-3 16,3 4-1-16,-3 0-2 0,-5 2-2 0,1 1 1 0,-4 5-1 16,0-1 3-16,-2 5 2 0,0 4 2 0,-3 0 0 0,0 4 0 0,-4 1 2 15,2 5 2-15,-1 5 1 0,3-3 2 0,-6 6 1 0,6 2 0 0,3 0 2 16,-3 1 0-16,7 4 2 0,-2 0-1 0,3 1 0 0,2 1-2 0,5 0 1 16,1-1-1-16,6 1 0 0,0 1-2 0,3 0-2 0,6-2-3 15,-1-2-6-15,6 1-5 0,-1-2-9 0,3-2-9 0,6-1-11 0,3-2-11 16,-1-1-11-16,4-4-9 0,2-1-12 0,4-3-13 0,-1-2-12 15,3 1-11-15,-1-3-8 0,1-5-8 0,2 0 0 0,1 0 0 0,-2-5 7 16,-1-3 4-16,4 1 9 0,-5-2 9 0,1-1 10 0,-3-2 10 0,2-3 11 16,-4-3 14-16,1 0 16 0,-4-4 21 0,6 2 18 0,-10-1 19 0,3-4 16 15,2-2 14-15,-5 3 14 0,1-3 15 0,-2 1 13 0,-3 0 11 0,1-2 8 16,-6 0 5-16,2 4 7 0,-3-1 10 0,-1-2 1 0,-1 3 2 16,-2-1-2-16,-1 2-4 0,-1 1-4 0,-2 0-4 0,-3 2-5 0,-1 0-6 15,-2 4-8-15,0-3-6 0,-2 2-4 0,-1 0-2 0,-1 3-7 0,-3 2-7 16,1 0-7-16,0-1-10 0,-2 5-6 0,-1-3-6 0,-1 7-6 0,-4 0-7 15,1 3-4-15,-4 1-7 0,-2 1-3 0,0 3-3 0,-1 0-5 16,-4 1-5-16,2 5-2 0,-4 2 0 0,2 0-1 0,-1 5 0 0,1 0 2 16,-2 2-1-16,7 0 2 0,1 5 1 0,-4 0 1 0,5 1 2 0,-1 2 0 15,5 2 0-15,3-2 2 0,-1 3 2 0,5-2 1 0,0 2-1 16,3-2 1-16,3-1-1 0,3-1 2 0,1-1 1 0,1-4-1 0,3 3 0 16,1-4 0-16,-2-3 2 0,5 0 0 0,-2-5-1 0,4 3 0 0,-1-8-1 15,8 1 0-15,-6-4-1 0,6-4 0 0,-3 0 1 0,4 0-3 0,1-4 0 16,-1-4-1-16,5-1-1 0,-5-4-1 0,0 1-2 0,2-5-1 0,-2 0-1 15,-3-3-2-15,7-4 0 0,-7 0-2 0,-1-3-1 0,3-5-2 0,-2 3 0 16,-2-6-3-16,-2-5 0 0,2 0-1 0,0-1 4 0,-2-4 2 0,-1-1 0 16,0-2 3-16,1 1 1 0,-5-1 3 0,4 0 1 0,-2 0 3 15,-5 4-1-15,5-3 3 0,-4 6 3 0,-3 0 5 0,4 4 5 0,-8 3 2 16,6 2 2-16,-2 2 1 0,-5 2 1 0,2 7-4 0,-2 1-3 0,0 1-5 16,0 6-4-16,0 3-1 0,-2 2-3 0,-1 3-2 0,-6 3-3 0,4 2-2 15,-3 4-4-15,-1 4-4 0,-1 5-7 0,0-1-2 0,-2 8-4 16,-2 3 0-16,1 0 3 0,1 7 3 0,-2 1 5 0,4 6 4 0,0-1 2 15,-6 7 3-15,9-2 6 0,-1 6 1 0,-1 1 1 0,4 1 4 0,-2 2 2 16,6 0 2-16,-4 3-1 0,5 0-4 0,-4 3-8 0,4-2-11 0,0-2-11 16,4 5-18-16,-4-4-17 0,5 0-21 0,-4 2-21 0,3-5-28 0,-1 1-32 15,2-6-43-15,4-1-48 0,-4-3-53 0,4-2-56 0,-1-6-47 0,1-1-40 16,1-5-15-16</inkml:trace>
  <inkml:trace contextRef="#ctx0" brushRef="#br0" timeOffset="13891.0531">53433 11489 178 0,'4'-16'439'0,"-4"2"15"0,1 1-65 16,-1 1-106-16,0 0-59 0,0 3-37 0,-1 1-18 0,1-1-10 0,-4 1-4 15,1 0-5-15,3 3-8 0,0 1-10 0,0-1-14 0,0 1-14 16,0 0-12-16,0 0-15 0,0 0-9 0,0 4-11 0,0 0-4 0,0-4-5 16,0 4-5-16,0-3-4 0,0 2-4 0,0 1-3 0,-2-4-4 0,2 1-4 15,-3 3-4-15,-1-5-3 0,4 4-3 0,-1-2-1 0,-3 0-3 0,3-2-1 16,-6 1-4-16,5-1-2 0,-3-1-3 0,-2 2-3 0,2-1 1 15,-4-3-1-15,1 3-2 0,3-2 0 0,-4 0-1 0,2 2-1 0,-1 0 1 16,-4 0-2-16,4 0-1 0,1 0-1 0,-2 2-2 0,-3 2 2 0,4-3 0 16,1 4 0-16,-2 0 0 0,-3 0-1 0,2 0 0 0,-3 4 1 0,-1-3-1 15,0 6 1-15,1-1 0 0,-1 1 1 0,0 3 1 0,-1 2 1 0,1 1 0 16,1-1 0-16,-1 0 0 0,4 5 0 0,-4-2 1 0,6 5 1 16,3-4 0-16,-4 3 1 0,4-2-1 0,1 0 2 0,1-2-2 0,3 4 0 15,3-3 0-15,1-1 2 0,1 0 0 0,4 0 0 0,-1-3 0 16,-1 0 0-16,7 0-1 0,-3 0 1 0,3-4-1 0,3 0 1 0,-2-1 0 15,8-2-1-15,-5-2 1 0,5-3 0 0,-1 0-1 0,3 0 0 0,-2 0-1 16,-1-3 1-16,0-2 0 0,-2-2 1 0,2-1 2 0,1 0 2 0,-5-4 2 16,3 3 4-16,-6-3 2 0,6-3 3 0,-8 0 4 0,1-5 1 0,0 3 1 15,-1-6 1-15,1 3 4 0,-2-1 3 0,-5-1 3 0,5-3 2 0,-4 0 2 16,-3 1 0-16,4 1 0 0,-4 1 2 0,3 0 0 0,-6 1-2 16,2 5-5-16,-1 4-5 0,-3-4-3 0,0 5-5 0,0 5-2 0,0 1-3 15,-7 2-3-15,5 6-3 0,-3 2-2 0,-3 1-3 0,-1 5-2 0,1 5-3 16,-3 0 1-16,0 8-1 0,-3 2 4 0,-3 1 5 0,3 4 4 0,-1 2 3 15,-2 4 1-15,0 2 0 0,-2 4 1 0,0 4 0 0,-1 1-1 16,4-2 1-16,-6 5-1 0,0 3-1 0,3-1-1 0,-3 3-1 0,2 0-3 16,1-1 0-16,0 1-2 0,0-3 0 0,-1 2-2 0,5-3 0 0,-2-1-2 15,-2-2-3-15,5-2 1 0,-3 1 0 0,3-5-2 0,-3-2-1 0,2 4 1 16,-2-7 0-16,3 2 2 0,1-6 1 0,-4-2-1 0,3-2 1 16,4-2 2-16,-6-3 4 0,10-5 0 0,-6-4 3 0,3-1-2 0,2-3-2 15,-1-4-4-15,1-5-3 0,2-3-3 0,3-3-5 0,-5-5-7 0,7-4-8 16,-1-3-9-16,1-6-10 0,1-6-13 0,6-1-13 0,-2-5-13 0,4-3-12 15,4-7-9-15,3-2-10 0,4-2-12 0,2-2-12 0,2-3-13 0,4 1-12 16,2-2-10-16,3-1-9 0,2 2-3 0,5-3 0 0,-4 6 2 0,1-1 5 16,-1 4 7-16,6 1 7 0,-4 0 8 0,-2 5 11 0,3 3 14 15,-7 1 19-15,1 0 22 0,3 4 25 0,-6 3 25 0,1-1 30 0,-4 2 24 16,-3 3 23-16,5-3 19 0,-8 6 17 0,-1-1 15 0,2 1 17 0,-6 2 13 16,-3 0 12-16,1 3 8 0,-6 2 6 0,4 1-2 0,-3 1-4 15,-2 1-8-15,0 4-14 0,-2-1-14 0,-2 5-14 0,-1-3-14 0,1 6-14 16,-3-6-10-16,2 7-12 0,-2 0-9 0,0 0-10 0,3 3-8 0,1 1-8 15,-4 0-2-15,1 4-1 0,3 0 2 0,-2 1 2 0,4 0 2 0,-4 2 4 16,3-2 3-16,2 4 3 0,-2-4 1 0,0 2 1 0,0-2 1 16,2 2 2-16,-2-5 3 0,-3 1 2 0,5 0 3 0,-2 1 3 0,-3-3 3 15,4-2 6-15,-4 1 2 0,5-3 4 0,-2 3 4 0,0-4 2 0,4 0 4 16,-8 0 4-16,8-4 1 0,-2 3-1 0,0-5 1 0,-1 1-1 0,1 1-2 16,0-4-4-16,0-3-6 0,0-2-4 0,1 5-6 0,-1-5-5 0,0-2-4 15,-2 1-3-15,-3-7-5 0,5 4-4 0,-6 1-5 0,3-4-4 0,-1 0-2 16,-3-1-4-16,0 2-2 0,0-1-2 0,0 4 0 0,0-3-1 15,-3 3-3-15,3 4-2 0,-5 3-1 0,1 0-3 0,1 1 1 0,-2 3 0 16,-4 0 0-16,4 5 3 0,-5 2 1 0,1 3 1 0,-3 1 0 0,-1 3 0 16,-1 4 1-16,0 3 3 0,-1 1 3 0,-2 6 3 0,3 0 2 15,-3 4 3-15,0-1 0 0,2 2 1 0,1 4 0 0,1-2-1 0,1 3-2 16,1 0 2-16,-1-5 0 0,7 7-1 0,0-6 0 0,2 2-2 0,1-2 1 16,2 1-1-16,2-4 1 0,1 0-1 0,2-1-1 0,0-4 1 0,7 0 0 15,-3-1 0-15,-2-6-2 0,8 1-2 0,-1-6-2 0,-1 3-2 0,3-5-3 16,1-2-2-16,2-2-2 0,1-3-2 0,0-3-3 0,3-2-1 15,2-2-1-15,-3 0-1 0,1-2-1 0,-5-2 0 0,4-3 1 0,1 2 4 16,-5-5 0-16,1-4 3 0,7 0 1 0,-7-3 2 0,-1 0 1 16,4-1 1-16,1-4 2 0,-3 0 1 0,-1-3 0 0,3 2 1 15,-7-3 0-15,6 0 1 0,-6 5 2 0,-1-2 0 0,3 2 1 16,-5 5 3-16,1-4-1 0,-6 7 1 0,5 2-2 0,-7 3-2 0,0 0-2 16,4 0-1-16,-6 6-2 0,-1-2 0 0,5 3-2 0,-5 0 0 15,1 4-3-15,-3 3-3 0,0 1 0 0,2 1-2 0,-2 2 2 16,3 1 1-16,1 4 3 0,1 1 5 0,-2 2 1 0,2 2 6 0,0 1 0 15,4 1 4-15,-1 3 1 0,-1 2 1 0,5 0 0 0,-2 0 3 16,2-2-1-16,-3 7 1 0,1-5-1 0,2 5-2 0,-5-2-1 16,5 2 0-16,-4-1 0 0,1 0 0 0,-4-1 0 0,-3 2 0 15,4-2 0-15,-6 0-1 0,-3 2-1 0,0-4-3 0,-3 2-3 0,-2 1-6 16,-2-3-12-16,-4 1-14 0,-3-1-18 0,-2 3-23 0,1-1-33 16,-8-2-38-16,2 1-64 0,-2 1-76 0,-1-1-87 0,-3 0-90 15,-1 1-45-15,2-1-22 0,2-2-8 0</inkml:trace>
  <inkml:trace contextRef="#ctx0" brushRef="#br0" timeOffset="14113.5033">53254 12847 41 0,'-17'4'649'16,"7"-4"-19"-16,1 0-1 0,1-4 7 0,6 4-52 0,-5-5-81 0,7 2-115 16,0 2-131-16,4-3-73 0,1-3-50 0,7-1-30 0,3 3-19 0,6-2-24 15,1-1-22-15,5-1-34 0,6 2-40 0,2 0-43 0,6-1-47 0,0 1-47 16,4 2-48-16,2-3-65 0,-4 1-78 0,5 2-91 0,-2 0-100 0,-2 4-46 16,0-2-20-16,1-1-1 0,-4 4 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08:50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5348 16054 69 0,'0'5'184'0,"3"-1"10"0,-1-1 8 0,-2-2 4 0,3-1-3 15,-1 0-5-15,2-1-4 0,-4-2-6 0,3 2-5 0,-1-2-4 0,-2-2-8 16,3-2-9-16,-3 0-10 0,0 2-9 0,0-3-14 0,0 2-12 16,0-1-11-16,0-3-8 0,0 0-10 0,-3 3-8 0,3-4-10 0,-2 2-11 15,-1 0-11-15,3 1-11 0,-4-3-9 0,4 7-10 0,-2-4-8 16,-1 4-6-16,3 0-7 0,-2 3-2 0,-1-2-3 0,3 3-2 0,-3 3-1 16,1-3-2-16,-2 5 1 0,1-4-2 0,1 6 2 0,2 1 0 15,-3 0-1-15,3 3 2 0,-2-2 1 0,-1 0 1 0,3 2 1 0,0-4 2 16,3 3 3-16,-1-3 1 0,1 1-1 0,-1-1 2 0,5-2 2 15,1-2 2-15,-1-2-1 0,2 3 1 0,-1-4 2 0,2-4 2 0,2 3 0 16,2-7 2-16,0 1 3 0,-1-3 2 0,1-1 3 0,0 0 3 0,-1-4 5 16,4 2 3-16,-6-3 6 0,0-3 5 0,0 2 5 0,-3-3 5 15,-3 3 4-15,2-2 4 0,-5 0 3 0,1-2 3 0,-3 4 1 0,-3-3-1 16,1 0-1-16,-5 6-3 0,2-5-3 0,0 6-5 0,-3 0-8 0,-1 1-7 16,1 4-8-16,1 1-6 0,-5 3-6 0,3 4-6 0,-1 4-4 15,1 3-5-15,-1 1-4 0,-2 5-3 0,4 3-3 0,-2 4-2 16,-4 2-3-16,5-1-1 0,1 4 0 0,-1 7 0 0,1-7 2 0,3 5-1 15,0 1 2-15,1 1-2 0,4-6 1 0,0 4-1 0,0-2 1 0,0-3-2 16,4-1 2-16,-1-2 0 0,-1-2 2 0,1 0 2 0,2-3 0 16,0-1 1-16,0-4 0 0,2 1 1 0,-5-5 1 0,1 0 0 0,3-3 3 15,-3 2 1-15,-1-2 1 0,1-2 3 0,-3-1 1 0,3 1 1 0,-3-3-2 16,0 0-3-16,0 0-8 0,0 0-9 0,0 0-18 0,0-3-22 16,0-2-28-16,0 3-31 0,2-3-52 0,2-2-62 0,1-1-89 0,-2 0-104 15,-1 0-55-15,5 0-27 0,-2 0-12 0,0 0-6 0,3 4 5 16</inkml:trace>
  <inkml:trace contextRef="#ctx0" brushRef="#br0" timeOffset="860.4109">13044 15660 52 0,'-2'-4'338'0,"-1"-1"-48"0,3 5-74 16,-2-1-52-16,-1-1-38 0,-1 2-19 0,3 0-8 0,-3 2-1 15,-1-1 1-15,2 3 1 0,-2-3 2 0,-4 7-2 0,4-1-4 16,-3 1-1-16,2 5-3 0,-2-1-4 0,-1 3-3 0,-1 6-2 0,2-4-2 15,-1 5-3-15,1-1-1 0,2 6-3 0,1-1-3 0,0-1-4 16,2 0-4-16,-1-1-4 0,4 0-6 0,0-1-5 0,0-3-5 0,4 0-5 16,-1-3-4-16,2-2-4 0,0 1 0 0,1-4-2 0,2-3 1 0,1 0 4 15,-1-3 3-15,2-4 2 0,2 1 3 0,-1-3 3 0,-3-3 1 16,2-2 1-16,2-2 2 0,-2-2 2 0,4-3 3 0,-5-1 3 16,-1-2 3-16,-3-3-1 0,2-2 2 0,-5 0-3 0,1-2-3 15,-3-2-1-15,-3 0-1 0,1 0-2 0,-5 0-2 0,2-4-2 0,-3 4-2 16,-1 0-5-16,-1-1-5 0,0 3-7 0,-2-1-6 0,-2 2-5 15,4 4-7-15,-2 2-4 0,3 2-5 0,-4 6-4 0,4 1-2 0,-4 3-2 16,2 6-1-16,-1 2-1 0,-1 2-2 0,-1 6 0 0,4 0 1 16,-2 6-1-16,-2 3 1 0,4 1 1 0,2-1 1 0,-1 3 2 15,0-1 1-15,3 0 1 0,-1 1 1 0,5-3 0 0,-1-5 1 0,3 2 1 16,0-2 0-16,3-2 4 0,-1-2 0 0,1-4 2 0,1 0 3 16,1-3 2-16,3-1 2 0,-1-3 3 0,0-2 2 0,0 0 2 0,1-5 2 15,1 3 1-15,-1-6 4 0,1-2 2 0,1 0 1 0,-1-2 2 16,-1 0 3-16,1-4 1 0,-4 0 0 0,0 6-1 0,-2-5 1 15,2 0-1-15,-5 3-3 0,0 0-3 0,0 0-3 0,0 0-9 0,-3 5-7 16,1 2-11-16,-1 2-12 0,-2 3-14 0,-4 3-14 0,1 2-17 16,-2 2-21-16,1 6-25 0,-5 2-27 0,4 2-30 0,-5 3-31 0,1 3-36 15,0 1-41-15,4 4-78 0,2-2-97 0,-1 4-58 0,1-2-40 16,3-1-14-16,-1-1 0 0,3 2 9 0</inkml:trace>
  <inkml:trace contextRef="#ctx0" brushRef="#br0" timeOffset="4437.9097">19681 13767 99 0,'-3'-4'182'0,"-1"1"-11"15,4 1-8-15,-1-1-4 0,-3 1-4 0,4 2-9 0,0 0-13 16,0 0-18-16,0 0-21 0,0 0-19 0,0 0-16 0,0 0-15 0,0 0-14 15,0 0-12-15,0 0-10 0,0 0-10 0,0 0-9 0,0 2-12 16,-3-2-12-16,3 5-15 0,0-2-19 0,0 4-23 0,0-2-30 0,3 4-29 16,1 3-29-16,1 4-56 0,3 1-69 0,3 3-37 0</inkml:trace>
  <inkml:trace contextRef="#ctx0" brushRef="#br0" timeOffset="5345.9597">29879 20211 218 0,'0'0'160'0,"0"0"-47"0,0 0-33 15,0 0-17-15,0 0-7 0,0 0 1 0,0 0 1 0,0 0 3 16,0 0 0-16,0 0-3 0,0 0-5 0,0 0-6 0,0 0-5 0,0 0-5 15,0 0-3-15,0 0-5 0,0 0-2 0,0 0-3 0,0 0-3 16,0 0-2-16,0 0-2 0,0 0-4 0,0 0-1 0,0 0-4 16,0 0-3-16,0 0-5 0,0 0-5 0,0 0-7 0,0 0-5 0,0 0-10 15,0 0-11-15,0 0-12 0,0 0-15 0,0 0-17 0,0 0-19 16,0 0-26-16,0 0-29 0,0 0-26 0,0 0-21 0,0 0-38 0</inkml:trace>
  <inkml:trace contextRef="#ctx0" brushRef="#br0" timeOffset="13442.7045">41972 11885 11 0,'1'-4'53'0,"-1"-2"3"0,0 1 1 15,4 0 1-15,-4 4-1 0,3-2 0 0,-3 0 2 0,0-2 2 16,0 4 1-16,0-2 3 0,0-2 1 0,0 5 2 0,0 0 3 15,0 0 2-15,0 0 2 0,0 0 3 0,0 0-1 0,0 0 2 0,0 0 1 16,-7 0 0-16,6 0 0 0,-4 1-4 0,-2 3-3 0,2-4-4 0,-4 4-6 16,4 0-5-16,-3 0-5 0,-1 0-5 0,-1 1-8 0,0 3-5 15,1-1-6-15,-5 3-4 0,2-2-5 0,2 1-4 0,-2 4-5 16,4-5-3-16,1 7-3 0,-2-7-3 0,1 4-2 0,3 0-2 0,1-3-3 16,1 3-1-16,1 1 0 0,2-4-1 0,2-1 0 0,-2 2 0 15,7-3 3-15,-6-3 1 0,11 4 0 0,-6-3 4 0,2 1 2 0,2-5 1 16,2-1 2-16,-2 4 1 0,2-4-1 0,2-4 1 0,0 3-1 15,-1-5-2-15,1 1 1 0,3-3-3 0,-2 0 0 0,-1-5 0 16,3 1 0-16,-3-3-2 0,-1 0-2 0,4-1 0 0,-6-3 0 16,2 1 0-16,-1-1-2 0,-2-3 1 0,-1-3 2 0,-1 4 3 0,1-3 4 15,0 0 3-15,-4 2 2 0,-4-3 2 0,-1 0 5 0,4 2 4 0,-4 2 5 16,0 1 4-16,-4-2 4 0,4 2 3 0,-1 2 4 0,-4 2 3 16,-2-3 0-16,2 7 0 0,-4 0 0 0,1 0-1 0,2 5-2 15,-2-1-3-15,1 1-3 0,-1 2-6 0,-4 2-6 0,3 3-6 0,-5 0-5 16,6 3-5-16,-2 2-3 0,-1 2-4 0,0 1-3 0,0 1-2 15,-2 1-1-15,1 2-2 0,1 7-2 0,0-2 0 0,2-1 1 0,2 2 0 16,-1 5 0-16,3-4 3 0,-2 0 0 0,5 5 2 0,-1-4 1 16,3-2-1-16,0 2 2 0,3-2 0 0,-1-2 0 0,1 0 1 0,2 0 0 15,0-4 0-15,2 0-1 0,0 0 0 0,0-2 0 0,0-3 1 16,-1 3 0-16,3-5 1 0,-4 0 0 0,4-3 1 0,-3 1 0 16,1-1 1-16,2-2-1 0,-4-2 1 0,3-1 1 0,-6-2-1 0,7-2 1 15,-4 2 2-15,0-5 1 0,2 0-2 0,-6 0 1 0,8-2 0 16,-6-4-2-16,-1 3 0 0,5-1-1 0,-7 0 0 0,2-1 1 0,-2 1-1 15,0-2 3-15,0 2 0 0,0 2 1 0,-2 1 0 0,2-2 1 16,-3 6 0-16,-1-1 0 0,2-1-1 0,-1 5 1 0,-2-1 1 16,1 2 0-16,3-2-1 0,-6 5-2 0,5 0-4 0,-1 0-2 0,-2 0-2 15,0 3-3-15,-1-1 0 0,0 3-2 0,4-1-2 0,-7 3 0 16,4-2-1-16,-2 3 0 0,2-1-2 0,4 5 0 0,-8-4 1 0,4 4 0 16,2-3 0-16,-1 0 2 0,2-1 0 0,-1 0 0 0,0-1 2 15,3-2-1-15,0 3 1 0,0-4 1 0,0 1 0 0,0-4 0 16,0 3 0-16,0 0 1 0,3-4-1 0,-3 0 2 0,0 0-1 0,0 0 1 15,0 0 0-15,0 0 2 0,0 0 0 0,0 0-1 0,0 0 2 16,0 0 0-16,3 0 0 0,-3 0 1 0,2-1 1 0,-2 1 0 0,0-3 0 16,0 3 2-16,0 0-1 0,4 0 1 0,-4 0 0 0,0 0-1 15,3-4 0-15,-3 4 0 0,0 0 1 0,0 0-1 0,0 0-1 16,0 0 0-16,0 0-1 0,0 0-1 0,0 0 0 0,0 0-1 0,0 0-3 16,0 0-1-16,0 0 0 0,0 0-2 0,0 0 1 0,0 0-1 15,0 0 0-15,0 0 0 0,0 0 1 0,0 0-1 0,0 0 0 0,0 0 0 16,0 0 1-16,0 0 0 0,0 0 2 0,0 0 0 0,0 0 2 15,0 0 0-15,0 0-1 0,0 0 1 0,0 0-1 0,0 0 0 16,0 0-1-16,0 0 1 0,0 0-1 0,0 0 1 0,0 0-1 0,0 0 2 16,0 0 0-16,0 0-1 0,0 0 1 0,0 0 0 0,0 0-1 15,0 0 1-15,0 0 1 0,0 0-1 0,0 0 2 0,0 0-1 0,0 0 1 16,0 0-1-16,0 0-1 0,0 0 1 0,0 0 0 0,0 0 0 16,0 0-2-16,0 0 1 0,0 0 1 0,0 0-1 0,0 0 1 15,0 0 0-15,0 0 0 0,0 0-1 0,0 0 2 0,0 0 0 16,0 0 2-16,0 0 1 0,0 0 1 0,0 0 0 0,0 0 0 0,0 0 1 15,0 0-2-15,0 0 0 0,0 0 2 0,0 0 0 0,0 0 1 0,0 0-1 16,0 0 1-16,0 0-2 0,0 0-1 0,0 0 1 0,0 0-1 16,0 0 0-16,0 0 0 0,0 0 2 0,0 0 0 0,0 0 2 15,0 0-1-15,0 0 2 0,0 0 1 0,0 0 0 0,0 0 1 0,0 0 2 16,0 0 0-16,0 0 2 0,0 0-1 0,0 0 2 0,0 0-2 16,0 0 0-16,0 0 0 0,0 0-1 0,0 0-1 0,0 0 0 0,0 0-1 15,0 0-1-15,0 0-1 0,0 0-2 0,0 0 1 0,0 0-1 16,0 0-2-16,0 0 0 0,0 0 0 0,0 0-1 0,0 0 1 15,0 0 1-15,0 0-2 0,0 0 1 0,0 0-1 0,0 0 2 0,0 0 0 16,0 0 1-16,0 0-2 0,0 0 2 0,0 0-1 0,0 0 2 16,0 0-1-16,0 0 2 0,0 0 0 0,0 0 0 0,0 0 1 0,0 0 1 15,0 0 0-15,0 0 0 0,0 0 0 0,0 0 0 0,0 0 0 16,0 0 0-16,0 0 0 0,0 0 0 0,0 0 0 0,0 0-2 16,0 0 1-16,0 0-1 0,0 0 0 0,0 0 0 0,0 0-1 0,0 0 1 15,0 0 1-15,0 0 0 0,0 0 0 0,0 0 1 0,0 0-1 16,0 0-1-16,0 0 2 0,0 0 0 0,0 0 0 0,0 0 2 0,0 0-1 15,0 0 0-15,0 0-1 0,0 0 0 0,0 0 0 0,0 0-1 16,0 0-2-16,0 0 1 0,0 0 0 0,0 0-1 0,0 0-1 16,0 0 0-16,0 0-2 0,0 0-1 0,0 0 1 0,0 0-2 0,0 0 0 15,0 0 0-15,0 0 0 0,0 0-1 0,0 0 1 0,0 0 0 16,0 0 0-16,0 0 1 0,0 0-1 0,0 0 0 0,0 0 0 0,0 0 1 16,0 0 0-16,0 0 1 0,0 0 0 0,0 0 0 0,0 0 1 0,0 0-1 15,0 0 1-15,0 0-1 0,0 0 1 0,0 0 1 0,0 0-1 16,0 0 1-16,0 0-2 0,0 0 2 0,0 0-1 0,0 0 1 15,0 0-1-15,0 0 1 0,0 0-1 0,0 0 0 0,0 0-1 16,0 0 0-16,0 0 1 0,0 0-2 0,0 0 0 0,0 0 1 0,0 0-1 16,0 0 0-16,0 0-1 0,0 0 0 0,0 0-1 0,0 0-1 15,0 0 0-15,0 0 1 0,0 0 0 0,0 0 0 0,0 0 0 0,0 0 0 16,0 0 1-16,0 0-1 0,0 0 0 0,0 0 0 0,0 0 0 16,0 0 0-16,0 0 0 0,0 0 0 0,0 0 1 0,0 0-1 15,0 0 0-15,0 0 0 0,0 0 0 0,0 0-1 0,0 0 0 0,0 0 2 16,0 0 0-16,0 0 0 0,0 0 2 0,0 0-1 0,0 0 0 15,0 0 0-15,0 0 1 0,0 0-1 0,0 0 0 0,0 0 0 0,0 0 1 16,0 0-1-16,0 0 0 0,0 0 0 0,0 0 1 0,0 0-2 16,0 0-1-16,0 0 0 0,0 0-1 0,0 0 2 0,0 0-1 0,0 0 1 15,0 0-1-15,0 0 1 0,0 0-1 0,0 0 1 0,0 0 0 16,0 0 0-16,0 0-1 0,0 0 2 0,0 0-2 0,0 0 1 16,0 0 0-16,0 0 0 0,0 0-1 0,0 0 0 0,0 0 1 0,0 0-1 15,0 0 0-15,0 0-1 0,0 0 0 0,0 0 0 0,0 0 1 16,0 0-1-16,0 0 2 0,0 0-1 0,0 0-1 0,0 0 1 15,0 0 0-15,0 0-2 0,0 0 1 0,0 0 0 0,0 0 1 0,0 0 0 16,0 0 0-16,0 0 0 0,0 0 0 0,0 0-1 0,0 0 1 16,0 0 1-16,0 0 0 0,0 0 0 0,0 0 1 0,0 0-1 0,0 0 1 15,0 0 0-15,0 0 0 0,0 0 1 0,0 0-1 0,0 0 0 16,0 0 0-16,0 0 2 0,0 0-2 0,0 0 0 0,0 0 1 0,0 0-2 16,0 0 0-16,0 0 0 0,-3 4 0 0,3-4 0 0,0 0-1 15,0 0 1-15,0 0-1 0,0 0 0 0,0 0 0 0,0 0 0 0,0 0 0 16,0 0 0-16,0 0 1 0,0 0-1 0,0 0 2 0,0 0-2 15,0 0 0-15,0 0 0 0,-4 0 0 0,4 0 0 0,0 0 1 16,0 0 0-16,0 0-1 0,0 0 0 0,0 0 1 0,0 0-1 0,0 3 1 16,0-3-1-16,0 0 1 0,0 0 0 0,0 0 0 0,0 0 2 15,0 0-2-15,0 0 1 0,0 0 0 0,0 0 1 0,0 0-1 0,0 0 0 16,0 0 1-16,0 0 1 0,-2 1-1 0,2-1 1 0,0 0-1 16,0 0 0-16,0 0 1 0,0 0-1 0,-3 0 0 0,3 0 1 0,0 0-2 15,0 0 0-15,0 0 2 0,0 0-1 0,-3 4-1 0,3-4 2 16,0 0-2-16,0 0 0 0,0 0 2 0,0 0-1 0,0 0 0 15,0 0 1-15,0 0-2 0,0 0 0 0,0 0 0 0,0 0 1 0,0 0 0 16,0 0-1-16,0 1 1 0,0-1-2 0,0 0 1 0,0 0-1 16,0 0 0-16,0 0 0 0,0 0 0 0,0 0-1 0,0 0 2 15,-2 0-1-15,2 0 1 0,0 0-1 0,0 0 1 0,0 0 1 16,0 0-1-16,0 0 0 0,0 0 1 0,0 0 1 0,0 0-2 0,-3 3 0 16,3-3 2-16,0 0-1 0,0 0-1 0,0 0 1 0,0 0-1 0,0 0-1 15,0 0 0-15,0 0 1 0,0 0 1 0,0 0-2 0,0 0 0 16,0 0 0-16,0 0 0 0,0 0 0 0,0 0 0 0,0 0 0 15,0 0 1-15,0 0-1 0,0 0 0 0,0 0 1 0,0 0-1 0,0 0 0 16,0 0 2-16,0 0-1 0,0 0 0 0,0 0 0 0,0 0 1 16,0 0-1-16,0 0 0 0,0 0 0 0,0 0 1 0,0 0-1 0,0 0 0 15,0 0 0-15,0 0 1 0,0 0-1 0,0 0 0 0,0 0-1 16,0 0-1-16,0 0 0 0,0 0 1 0,0 0 0 0,0 0 1 16,0 0-1-16,0 0 0 0,0 0 0 0,0 0 0 0,0 0 0 0,0 0 0 15,0 0 0-15,0 0 1 0,0 0-1 0,0 0 0 0,0 0 0 16,0 0 0-16,0 0 1 0,0 0-1 0,0 0 2 0,0 0-1 0,0 0 0 15,0 0 0-15,0 0 1 0,0 0-1 0,0 0 1 0,0 0 0 16,0 0 0-16,0 0 0 0,0 0 1 0,0 0-2 0,0 0 0 16,0 0 0-16,0 0 1 0,0 0-1 0,0 0 0 0,0 0 0 0,0 0 0 15,0 0-1-15,0 0 0 0,0 0 0 0,0 0 0 0,0 0 0 16,0 0 0-16,0 0 0 0,0 0 1 0,0 0-1 0,0 0 0 0,0 0-1 16,0 0 1-16,0 0 0 0,0 0 0 0,0 0 0 0,0 0 0 15,0 0 2-15,0 0-2 0,0 0 0 0,0 0 1 0,0 0 0 0,0 0 1 16,0 0-1-16,0 0 0 0,0 0 0 0,0 0 1 0,0 0-2 15,0 0 0-15,0 0 0 0,0 0 0 0,0 0 0 0,0 0 0 16,0 0 1-16,0 0-1 0,0 0-1 0,0 0 1 0,0 0-1 0,0 0 0 16,0 0-1-16,0 0 1 0,0 0 0 0,0 0 0 0,0 0 0 0,0 0 0 15,0 0-1-15,0 0 2 0,0 0-1 0,0 0 1 0,0 0-1 16,0 0 1-16,0 0 0 0,0 0 0 0,0 0-1 0,0 0 1 16,0 0 0-16,0 0 1 0,0 0 0 0,0 0 0 0,0 0 0 15,0 0-1-15,0 0 2 0,0 0-2 0,0 0 1 0,0 0-1 0,0 0 1 16,0 0 1-16,-2 0-1 0,2 0 0 0,0 0-1 0,0 0 2 15,0 0-2-15,0 0 0 0,0 0 0 0,0 0 0 0,-4 0-1 0,4 0 1 16,0 0-1-16,-3 0 0 0,3 0 0 0,0 0-1 0,0 0 1 16,-2 3-1-16,-1-3 0 0,3 0 0 0,-2 1 0 0,-1-1-1 0,-1 4 0 15,3-1 0-15,-4-3 0 0,1 1-1 0,1-1 1 0,1 4-1 16,-5-3 1-16,2-1-2 0,0 3 1 0,0 1-1 0,0-4 0 16,-2 4-1-16,5-1 2 0,-6 2-1 0,3-1-1 0,-4 1-2 0,4-2 1 15,-4 1-3-15,1 1-3 0,3 3-1 0,-7-1-4 0,3-2-2 16,2 3-3-16,-1-3-2 0,-1 2-4 0,-3 0-4 0,6 1-2 0,-8-1-3 15,6 1-3-15,-4 0-4 0,1 0-3 0,-1 4-3 0,6-3-3 16,-6-2-2-16,1 6-2 0,-1-1-2 0,2-2-2 0,-3 2 0 0,1-2-2 16,1 1 0-16,-2 2 0 0,-1-1 1 0,0 3 2 0,1-2 3 15,-2-1 0-15,-1 4 3 0,3-2 3 0,-5-1 1 0,1 2 2 0,4-2 2 16,-6 0 1-16,2 2 1 0,2 1 1 0,-6-2 1 0,6 1 1 16,-6 3-3-16,3-5-1 0,-1 3-3 0,0 1-2 0,-3-2-1 15,1 4 0-15,-1-6-1 0,2 5-1 0,-2-3-1 0,-1-1-1 16,-2 3-4-16,1-2-4 0,-2 1-2 0,-1 1-2 0,3-2 1 0,-6 2 2 15,2-2 1-15,1 1 0 0,-2 0 1 0,2 0 1 0,-1-4-2 16,-2 3-3-16,2-1 1 0,-1 1 2 0,-1 0 6 0,2-3 6 0,-6 1 4 16,7 2 0-16,-2-2-2 0,-2 3-3 0,4-4 0 0,-7 3-1 0,7 0 1 15,-1 0 2-15</inkml:trace>
  <inkml:trace contextRef="#ctx0" brushRef="#br0" timeOffset="16383.2226">48326 12440 11 0,'0'0'20'0,"0"0"-3"0,0 0-4 0,0 0-4 0,0 0-1 0,0 0-2 16,0 0-2-16,0 0 0 0,0 0-3 0,0 0-1 0,3 0-1 0,-3 0-1 16,0 0-2-16,0 0 1 0,0 0-1 0,0 0-1 0,4 0 0 15,-4 0 3-15,0 0 1 0,0 0 2 0,1 0 0 0,3 0 0 16,-1 0 2-16,-3 0-1 0,0 0 2 0,0 0 2 0,0 0 1 0,0 0-3 0,0 0 2 16,0 0 1-16,0 0-2 0,0 0-1 0,0 0-1 0,0 0-1 15,0 0 2-15,0 0 1 0,0 0 1 0,0 0 1 0,0 0-2 0,0 0 1 16,0 0 1-16,0 0 0 0,0 0 4 0,0 0-1 0,0 0 1 15,0 0 1-15,0 0 1 0,0 0 0 0,0 0 2 0,0 0-1 0,0 0 0 16,0 0 1-16,0 0-2 0,0 0 1 0,0 0-1 0,0 0-2 0,0 0 1 16,0 0-2-16,0 0 0 0,0 0-1 0,0 0-1 0,0 0-3 15,0 0-1-15,0 0-1 0,0 0-1 0,0 0-2 0,0 0-1 0,0 0 0 16,0 0 0-16,0 0-1 0,0 0-2 0,0 0 1 0,0 0 0 16,2 0-1-16,-2 0 1 0,0 0-1 0,0 0 1 0,0 0-3 0,0 0-1 15,3 0-5-15,-3 0-7 0,0 0-8 0,0 0-12 0,0 0-14 16,0 0-16-16,0 0-15 0</inkml:trace>
  <inkml:trace contextRef="#ctx0" brushRef="#br0" timeOffset="22817.4165">29334 5895 28 0,'-7'-19'146'0,"5"6"2"0,-5-3 7 0,2-4 4 16,0 6 2-16,-4-3 1 0,1 1-3 0,-2 1-6 0,-2-2-14 0,1 1-16 15,1 3-14-15,-3-4-12 0,-4-1-12 0,-1 3-7 0,5 2-8 0,-4-7-6 16,-2 5-6-16,2 2-5 0,-2-7-4 0,2 4-4 0,-2-1-7 16,-3 0-4-16,3-1-5 0,2 2-2 0,-5-3-4 0,2 3-3 0,-1-2-4 15,-1 1-3-15,-2-3-3 0,-1 2-1 0,3-1-1 0,-6-2 0 0,1 2 0 16,0 0-2-16,-1 2 0 0,-2-3 1 0,-1 3-1 0,2-3 1 16,-5 1 0-16,2 3-1 0,-4-1 0 0,0 2 2 0,0 0 0 0,-1 2-1 15,-6 5-2-15,2-7-1 0,-3 7-2 0,1-1 0 0,-5 1-1 16,2 7-1-16,-2-5-1 0,2 2-2 0,0 4-2 0,-1-2 1 0,-3 2-1 15,6 0 0-15,-6 2-2 0,6-2 0 0,1 4 1 0,-1 0-2 0,3-1 0 16,-1 2 0-16,4 2-1 0,-1-2 0 0,3 2 0 0,0 1 0 16,4 0-1-16,-1 0-1 0,3 4-1 0,-1-2 1 0,0 3 0 0,2 2 1 15,2 0 1-15,-2 1 2 0,2 4 2 0,-1 2 3 0,1 1 2 16,0 2 2-16,1 3 3 0,-1 1 3 0,3 2 2 0,-1-2 3 0,2 5 3 16,3 0 1-16,-1 6 2 0,3 0 1 0,-1-1 2 0,5 3-1 15,-3 3-2-15,4 3-1 0,1-5 0 0,-2 3-1 0,5 5-1 0,-1-1-3 16,5 1-1-16,0-1-2 0,2 2-1 0,-1 1-2 0,2-2-2 0,2 2-1 15,0-4-2-15,2 0-3 0,2 0-2 0,1-2 0 0,0 1-1 16,2-5-2-16,-1 2-1 0,1-1-1 0,4-1 0 0,-3-1 1 0,2 1-2 16,6-5-2-16,-6 1 0 0,4 0-1 0,-1-3 2 0,4 2 4 15,-1-1 3-15,4-3 4 0,2 0 2 0,0 2 2 0,-1-4 3 0,8 0 2 16,-5 0 3-16,3 0 3 0,7-3 3 0,-5-1 2 0,5 2 3 16,2-5 2-16,0 2 0 0,1-2-3 0,4-1 0 0,2-2-2 0,-2-2 1 15,3-1-1-15,-1 0 0 0,5-4 1 0,-2-2-2 0,3 0-1 16,0-1-1-16,1-2-1 0,3-2-1 0,-2-1 0 0,2-2-1 0,1-2 0 15,-1-3-2-15,2-5 0 0,1-1-3 0,-5 2-3 0,4-6-3 16,1-2-2-16,-5-2-3 0,6-1-2 0,-3-5-3 0,1 0-3 16,-2-5-2-16,1 0-1 0,1-1-2 0,-6-2 3 0,6 0 2 0,-2-4 2 15,-4 0 3-15,1 3 3 0,-1-6 3 0,0 0 3 0,-4 2 4 16,-1-2 4-16,0-1 4 0,-3-1 2 0,-3 2 4 0,-2-2 4 0,0-2 3 16,-2-1-1-16,-5 1 1 0,0-6 2 0,-6 2-1 0,-4-3 2 0,2-1-2 15,-6-1 0-15,-3-3-3 0,-3-1-2 0,-4 0-3 0,-4-3-1 16,-2 2-3-16,-4-2-3 0,-2 2-5 0,-4 2-2 0,-2 3-7 0,-6-4-9 15,-1 6-7-15,-3 5-9 0,-4 0-9 0,0 2-11 0,-6 6-12 0,-2 5-14 16,-5 0-15-16,-1 3-16 0,-5 5-20 0,-1 5-19 0,-4 0-30 16,-7 7-34-16,0 4-39 0,-4 1-43 0,-1 6-45 0,-2 1-46 0,-6 4-32 15,1 4-21-15</inkml:trace>
  <inkml:trace contextRef="#ctx0" brushRef="#br0" timeOffset="24795.8645">14170 6923 18 0,'-14'3'155'0,"0"-3"5"15,1 0-3-15,1 0-3 0,3 0-11 0,4 2-16 0,-3-2-15 16,3 3-16-16,-1-3-12 0,3 0-12 0,3 0-11 0,0 0-7 0,0 0-9 16,0 0-6-16,0 0-8 0,0 0-5 0,3 0-2 0,6 0-1 0,-1-3 0 15,3 3-1-15,2-2 1 0,6 2-2 0,3-3-1 0,4 3 0 16,6-2 0-16,2-1 1 0,7-2 2 0,0 3-1 0,9-3-2 0,4 0-3 16,-1 1-4-16,7-1-5 0,3-2-4 0,-2 0-2 0,6 1-5 15,-2-1-5-15,1 0-7 0,2 2-5 0,-5 1-12 0,0-1-16 0,2 3-12 16,-5-2-16-16,1 3-13 0,-4-3-14 0,-1 3-22 0,-2 1-24 0,-4-3-16 15,-1 3-15-15,-3 0-13 0,-1 0-12 0,-6 0-12 0</inkml:trace>
  <inkml:trace contextRef="#ctx0" brushRef="#br0" timeOffset="24986.7894">14502 7166 4 0,'-13'2'84'0,"4"-2"-14"15,4 0-7-15,1-2-1 0,4 2 3 0,4-3 2 0,1 1-2 0,0-3-10 16,7-3-14-16,7 4-16 0,0-3-14 0,3-5-15 0,8 7-13 16,3-10-15-16,6 7-18 0,2-5-21 0,7 4-23 0,3-4-27 0,2 1-25 15</inkml:trace>
  <inkml:trace contextRef="#ctx0" brushRef="#br0" timeOffset="26279.3009">19686 9243 82 0,'-20'4'108'0,"1"-3"4"0,2 2 6 16,-3 2 4-16,3-5 2 0,0 3-4 0,-2-3-5 0,2 1-5 0,3 2-2 15,0-3-5-15,1 2-5 0,-1 1-3 0,1-3-6 0,4 0-5 16,0 0-5-16,1 0-7 0,1 0-7 0,0 0-4 0,2 0-5 15,0 0-3-15,2 0-4 0,-2 0-2 0,5 0-5 0,0 0-1 0,0 0-5 16,0 0-4-16,0 0-2 0,0 0-4 0,0 0-4 0,5 0-4 16,-2 0-3-16,6 0-3 0,1 0-2 0,3 0-2 0,5 0 0 0,5 0-1 15,3-3-2-15,6 1 0 0,4 2-1 0,9-4 1 0,4 1-1 16,6-2 0-16,3 1-3 0,5-3-3 0,3 2-2 0,6-3-3 0,5 0-2 16,-1-3 0-16,8 2 3 0,1 1 0 0,2-4 2 0,3-1-1 15,4 4 2-15,-3-4 0 0,2 1 2 0,1-3 2 0,0 2 3 0,2 1 0 16,-4 0 3-16,0 0 1 0,0-3 2 0,-5 3-1 0,1-3-2 15,-2 1-2-15,-4 2 0 0,-2-1-2 0,-4-1-2 0,-4 1 1 16,-4 1-2-16,-5-2-3 0,-1 4 0 0,-3-2-3 0,-6 2 0 0,-7 0-2 16,2 3 0-16,-7-1-3 0,-5 0-3 0,-4 3-2 0,-3 2-2 0,-5-2 0 15,-2 1 0-15,-3 1-1 0,-5 2-1 0,-1-3 0 0,-4 4-2 16,-1-1-1-16,3 1-2 0,-8 0-3 0,2 0-4 0,2 0 0 16,-7 0-2-16,0 0-3 0,0 0-5 0,0 1-7 0,-3 3-11 15,-1-3-14-15,-1 6-18 0,2-2-22 0,-8-2-24 0,6 2-29 0,-3 2-30 16,-2 1-23-16,-2-3-23 0,-2 3-33 0,0 2-39 0</inkml:trace>
  <inkml:trace contextRef="#ctx0" brushRef="#br0" timeOffset="26735.1137">20092 9545 177 0,'-22'8'357'0,"-2"0"3"0,5-3-73 16,2-1-112-16,0 1-67 0,4-1-45 0,4-4-22 0,2 4-13 0,1-4-4 16,6 0-2-16,0 0 2 0,0 0 2 0,3 0 2 0,7 0 1 15,2-4-2-15,7 3-3 0,0-2-4 0,6-2-2 0,8 0-4 16,1-2-2-16,8-1-4 0,3 0-4 0,8-1 1 0,6-4 1 0,3 4 1 15,4-3 1-15,6 0-1 0,1-1-2 0,9-2 0 0,-2 2-1 0,5-2 2 16,4 1 0-16,-2-2 0 0,7 2 3 0,-4-2 0 0,-1 0 3 16,1 0-3-16,1 0-4 0,-6 0-1 0,0-1-2 0,-5 0-1 0,-3 0-2 15,-5 1-1-15,-2 3 0 0,-6-6 1 0,-6 5 0 0,-3-1 2 16,-6 1 3-16,-1 1 1 0,-10 1 4 0,1-1 4 0,-8 3 4 16,-2 4 3-16,-7-2 2 0,0 1 5 0,-5 2 6 0,-3-2 5 15,-1 3 6-15,-1-1 3 0,-5 2 3 0,0-1 0 0,-2 4 1 0,0-4 1 16,-1 3 0-16,-3 1-1 0,-1-3-1 0,0 3-2 0,0 0-1 15,0 0-2-15,0 0-3 0,0 0-6 0,0 0-4 0,0 0-4 0,0 0-5 16,0 0-2-16,4-2-5 0,-4 2-3 0,0 0-8 0,0 0-6 16,1 0-7-16,-1 0-7 0,0 0-10 0,0-3-8 0,0 3-7 0,0 0-10 15,0 0-8-15,0 0-10 0,0 0-9 0,0 0-12 0,0 0-11 16,0 0-14-16,0 0-13 0,0 0-19 0,0 0-22 0,0 0-21 16,0 0-24-16,0 0-22 0,0 0-21 0,0 0-14 0,0 0-10 0,0 0-24 15</inkml:trace>
  <inkml:trace contextRef="#ctx0" brushRef="#br0" timeOffset="28014.513">19502 6982 45 0,'2'-14'131'0,"-2"-1"8"0,0 0 6 0,0 3 7 0,0-1 2 0,0 6 2 16,0-2-6-16,0 1-11 0,0 0-13 0,0 4-13 0,-2-1-15 16,2-2-15-16,0 3-12 0,-3 1-12 0,3 3-11 0,0 0-14 0,0 0-10 15,0 0-8-15,0 0-7 0,0 3-6 0,0 1-5 0,0 3-4 16,0 2 0-16,0 3 1 0,0 4 2 0,0 6 2 0,0 3 5 0,3 3 6 15,-1 9 7-15,-2 1 7 0,3 8 5 0,2 5 6 0,1 6 2 16,-3 2 2-16,2 5 2 0,-1 0 2 0,-3 7-1 0,3-1-1 0,1 4-2 16,-2-2-1-16,-1 4-3 0,-2-5-5 0,0 0-6 0,0-1-2 15,-2-1-5-15,-1-6-4 0,3 0-2 0,-2-3-3 0,-1-7-1 0,3 1-1 16,-4-6-2-16,4-4-1 0,-1-4-4 0,-3 0-3 0,4-6-6 16,0-1-7-16,0-7-9 0,0 1-10 0,4-3-11 0,-3-5-14 15,-1 1-16-15,4-8-16 0,-1 1-22 0,-1-5-24 0,3 0-33 16,-2-1-40-16,6-6-36 0,-4-1-39 0,0-1-40 0,4-7-39 0</inkml:trace>
  <inkml:trace contextRef="#ctx0" brushRef="#br0" timeOffset="28829.9318">19818 6819 11 0,'-5'-7'197'0,"1"-3"-47"16,3 3-30-16,-3 2-20 0,1-3-14 0,3 3 2 0,0 1 6 0,0 0 3 15,0-3 2-15,3 2-7 0,2 1-14 0,4 0-14 0,-1-3-17 16,6 2-15-16,5 2-10 0,3-2-11 0,3-2-9 0,8 3-6 0,3-5-5 16,10 3-3-16,3 1 1 0,4 0-4 0,8 0-1 0,4 0 1 0,7 1 3 15,5 1 0-15,6-2 3 0,2 5-1 0,6-3-1 0,3 3 1 16,1 0 0-16,4 3 2 0,3-3 1 0,-3 5 1 0,5-2 1 15,-1-2 0-15,-1 2 4 0,-2 2-2 0,3-2-5 0,-4-1-3 0,0-2-5 16,-4 0-3-16,-1 0-3 0,0 0 1 0,-4 0 2 0,2-2 1 0,0-1 1 16,-3-2 1-16,1 2 2 0,1 2-1 0,2-2 0 0,-2-2 3 15,-2 2 2-15,4 1 2 0,1-1 2 0,0 1 5 0,-7 2 5 0,3 0-1 16,-1 0-4-16,1 2-1 0,-6 1-1 0,-2-3 0 0,-5 5-1 0,-2-2-1 16,-4-1 2-16,-8 2-1 0,-3 1 0 0,-7 1-1 0,-4-1 1 0,-4 0-1 15,-8-3 1-15,-4 3 4 0,-3-4 7 0,-4 3 7 0,-4 1 9 16,-3-2 6-16,-6-2 6 0,1 3 3 0,-2-4 4 0,-5 0 2 0,1 3 2 15,-3-3 1-15,2 4 0 0,-2-3 0 0,-3-1 1 0,1 0-6 16,1 0-3-16,-4 0-10 0,2 3-9 0,-2-3-5 0,0 0-5 0,0 0-2 16,0 0-3-16,0 4 0 0,0-3-1 0,0 6 1 0,0-3-1 15,0-3 2-15,0 7 1 0,-2 0 1 0,-2 1 1 0,4 2 1 0,0 1 1 16,0 3 0-16,0 1 1 0,0 1-2 0,0 5-1 0,0-2-1 16,0 3-2-16,4 5 3 0,-2 2 3 0,-2-1 0 0,6 1 1 15,-4 5 1-15,2-2 2 0,1 7 2 0,0-5 2 0,0 5 0 0,3 2 0 16,-1 0 2-16,0-1 0 0,0 3 3 0,0-1 0 0,0 1-2 15,-1 1 0-15,3 1-3 0,-2-1-2 0,-1 0-1 0,3-2-1 0,-4 1-3 16,4 1-3-16,-4-2-1 0,2 4 0 0,-2-6-1 0,0 1-2 0,-2 4 0 16,-1-8-1-16,1 3 0 0,-3-1-1 0,4-2 0 0,-4 0-1 15,0 1-1-15,0-6-3 0,-4 1 2 0,4-4 3 0,-3-2 0 16,1 0 2-16,-1 0 0 0,1-6 5 0,-5 3 1 0,2-4 4 0,0-1 2 16,0 0 2-16,-2-3 4 0,-3-1 1 0,5 1 5 0,0-4 2 15,-4 0 1-15,2 1 1 0,-3-5 1 0,2 3 1 0,-1-4 0 16,2 1 1-16,-1 2-1 0,-4-4-1 0,2 0-3 0,-2 1 0 0,-2 2-2 15,0-6-2-15,1 3-2 0,-4-2-2 0,1 3-3 0,-4-4-2 16,1 4-1-16,-5-1-2 0,-1 0-3 0,-6-2-2 0,-2 3-4 0,1-3 0 16,-7-1-2-16,-5 0-1 0,-3 1 0 0,-5 0-2 0,-3 1-1 15,-3-1 0-15,-5-1-2 0,-4 1 0 0,-1-2-3 0,-5 2-1 0,-6-3-1 16,1 1-1-16,-6 1 4 0,-1-4 5 0,0 3 4 0,-2-2 2 16,-2-1 2-16,1 4 2 0,-4-4 3 0,-1 0 2 0,3 0 1 15,-4 1 1-15,2 2 1 0,-2-3 2 0,1 4 0 0,-5-3-1 0,6-1-4 16,-2 3-7-16,1 1-5 0,-3 0-6 0,4-3-8 0,2 6-9 15,3-6-13-15,-5 3-11 0,10-1-13 0,0 1-13 0,4-3-14 0,1 6-16 16,0-3-21-16,5 1-25 0,4-1-43 0,2 1-54 0,3 3-67 16,-1-3-78-16,10 2-40 0,-2-2-23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13:06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17106 16517 81 0,'-1'-1'79'0,"-3"-2"-1"0,1 3-3 0,-2 0-8 0,1 0-12 16,-3 3-8-16,1-2-5 0,-5 4-4 0,-2 3-2 0,-4-1-2 0,-2 5-4 16,-3 0-3-16,-6 4-4 0,-2 0-2 0,-8 3 2 0,-4 4-1 15,-4-1 2-15,-4 6-1 0,1 1 1 0,-9 0 1 0,0 4-1 16,-2 0 2-16,-1 0-1 0,-3 2 1 0,1 0 1 0,0 1 2 0,0-3 2 15,2 2-3-15,1-3-4 0,2 4-3 0,5-9-6 0,4 1-4 16,8-3-6-16,3-1-4 0,8-4-4 0,2 0-2 0,10-2 1 16,2-4 1-16,9-2-1 0,4 0 1 0,6 0-2 0,4-4 1 0,5 4-2 15,5-5 2-15,4 1-1 0,4-3 1 0,6-1-1 0,1 0 0 16,4 1-2-16,3 0-2 0,-1 0-2 0,3 1-4 0,-2-4-4 16,5 2-4-16,-3 4 0 0,-1 0-3 0,-3-1-1 0,-1 2-2 0,0 2-1 15,-4-2 1-15,-1 7 0 0,1-4 2 0,-6 2 2 0,1 2 0 16,-5-2 1-16,0 2 1 0,-5 3 5 0,-1 2 6 0,-3-1 6 0,-4-2 7 15,-4 5 6-15,-1-4 6 0,-4 4 9 0,-4 2 5 0,-3-1 5 16,-5 4 4-16,-5-4 4 0,-3 6 5 0,-6-1 4 0,-1 1 2 0,-4 3-2 16,-5 0-1-16,-1 0-6 0,-2 2-1 0,-6 0-4 0,-4-2-3 15,3 3-4-15,-7-2-3 0,2 0-2 0,-2 1-1 0,0-2-1 0,-1-1 0 16,1-1-2-16,3 2 0 0,1-5 0 0,3-2-1 0,5-5 0 16,2 2-1-16,6-2-4 0,2-4-3 0,9 0-3 0,4-4-1 0,6-3 0 15,5-3-1-15,3 1-3 0,10-5 0 0,2 1-3 0,6-3 0 16,4-1 0-16,5 0 0 0,7 0-2 0,3 0 0 0,6-1 2 15,-3-3-2-15,5 4-1 0,0 0-4 0,3 4-3 0,-3-3-2 0,0 7-2 16,-2 0 1-16,0 4 1 0,-1 3 2 0,-4 3 2 0,-2 5 5 16,-4 1 4-16,-1 6 5 0,-5 4 4 0,-3 3 6 0,-2 2 4 0,-7 8 6 15,-1 0 6-15,-1 5 4 0,-8 3 4 0,-5 2 0 0,-4 3 2 16,1 0-1-16,-6 5-2 0,1-2-3 0,-4 1-2 0,-4-1-5 16,1 0-4-16,-3-2-2 0,1 1-2 0,-2-4-2 0,6-3-6 0,-3-3-5 15,-1 1-7-15,7-3-14 0,1-4-18 0,2 2-27 0,7-6-28 16,2-1-41-16,3-1-44 0,8-2-72 0,4-1-85 0,3-1-46 0,8-6-24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16:34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15230 17728 43 0,'4'-10'150'0,"-1"0"3"15,-1 4-2-15,-2-5-5 0,3 3-3 0,-1 0-6 0,-2 3-5 0,0-2-8 16,0 3-9-16,0-5-7 0,0 2-9 0,-2 3-7 0,-1-4-9 16,3 3-6-16,-2-2-6 0,-1 0-5 0,-2-1-6 0,0 1-1 15,-2-1-5-15,2-2-6 0,-4 2-2 0,4-4-1 0,-4 0-2 16,1 3-2-16,-2-5-3 0,-2 5-2 0,-2-3-4 0,0-1-1 0,1 1-4 16,-1-3-1-16,-1 0-3 0,-6 2-1 0,6-3-2 0,-5 0-1 15,1 1-1-15,-3-2-3 0,3 3-2 0,-3-1 1 0,-4-3-2 0,6 5 0 16,-3-6 1-16,-2 3-1 0,1 0 1 0,-2 2-1 0,4-2 0 15,-2 2 0-15,2-1-1 0,-3 1-1 0,2 0 0 0,1 1 1 0,2 1-1 16,-6-1 2-16,8 5-2 0,-3-2 1 0,-3 0-1 0,5 0 0 16,-1 1 0-16,-4 1-1 0,7 0-1 0,-2 0 0 0,1 1-1 0,-3 1 1 15,2-1-1-15,1 0-1 0,-3-1 2 0,2 3-1 0,1 1 1 16,-1 0-1-16,-2-1 0 0,3 0 0 0,-5-1 0 0,5 1 0 0,-5 4-1 16,1-2 1-16,4 0 0 0,-3-2 0 0,-3 3-2 15,5-1 1-15,-1 3-2 0,-4-2 1 0,5 2 1 0,-1-3 0 0,-2 3 1 16,0 0-1-16,3 0-1 0,-3 0 2 0,-2 0-1 0,2 3-1 0,-1-3 2 15,-4 2-1-15,5-2 0 0,-4 3 1 0,2-1 0 0,-1-2 0 16,1 3-2-16,-3-1-1 0,1 1-2 0,-1 0 0 0,0-2 0 0,1 2 0 16,2-1-1-16,-3 4 0 0,1-4-1 0,-1 1-1 0,0-2 0 15,3 4-1-15,-2-2 1 0,-1 0 0 0,1 2 0 0,-1-1 0 16,0 1 0-16,3 1 0 0,-3-1 0 0,-2-1-1 0,1 1 0 0,1 2 0 16,0 0 0-16,-4-1-2 0,7 1 2 0,-1-2-1 0,-3 0-1 15,1 3 1-15,3 0 0 0,-5-1-1 0,5 0 1 0,-1 4-2 16,-3-2 0-16,6 0 0 0,-2 2 1 0,-1-2-1 0,1 5 1 0,-2-5-1 15,3 3 1-15,-3 4-1 0,4-5 0 0,-6 2-2 0,6 2 0 16,-2-2 0-16,-1 3 1 0,3 3 2 0,0-6 1 0,-2 5 1 0,1-1 0 16,5 1 1-16,-4-1 2 0,-1 3 1 0,5 1 0 0,-3-1 0 15,2-4 1-15,1 3 2 0,1 1-1 0,0 0 2 0,1 2 0 0,-1-2-2 16,3 3 1-16,1-4-1 0,-1 1 0 0,1 0-1 0,-1 1-1 16,2-1 0-16,2 3 0 0,-4-3-1 0,2 1 0 0,-1 3 0 0,2-1-2 15,-1-2 0-15,2 1-2 0,2 3 1 0,-3-4-1 0,-1 6-2 16,2-3 1-16,-2-2-1 0,5 3 0 0,-1-4-1 0,-1 6 0 0,1-2-1 15,3 0-1-15,-4 3 0 0,4-5 0 0,-3 5-1 0,4 0 0 16,-1 0 0-16,2-2 1 0,1 3-1 0,-1-1-1 0,3 2 0 16,-2-1 1-16,2 0 2 0,0 3 3 0,0-1 2 0,2-1 4 0,-2 1 1 15,3 1 3-15,2 1 3 0,0 0 2 0,-1 0 3 0,6 0 3 16,-3 2 2-16,-1-3 3 0,3 3 3 0,0-1-1 0,2 0 2 16,0 2 1-16,2-3 1 0,1 5-1 0,0-3 0 0,-1 3 0 0,1-2-2 15,6 2-1-15,-4-4-3 0,4 2 0 0,-1 2-1 0,3-5 0 16,-3 4 0-16,3-4 1 0,2 0 1 0,5 0-1 0,-2-1 1 0,2 0 0 15,0-2 2-15,0-4 2 0,7 2 2 0,0 0 3 0,3-4 4 16,-1 0 3-16,6-1 2 0,4-2 0 0,-2-1 1 0,8 0-2 16,1-2-1-16,3-1-1 0,3-2 1 0,2-1-4 0,0-2 0 0,6 2-3 15,-3-1-3-15,2-1-4 0,-1-4-2 0,-1-2-3 0,-1 4-3 16,2-5-2-16,-6 0-1 0,-1 0-3 0,3-2-1 0,-5-1-1 0,0 0-3 16,0 0-1-16,-4-2-2 0,4 0-1 0,-3-2 1 0,-2 0 1 15,1 0 0-15,1-4 1 0,-2 1 2 0,0-2 2 0,-2 2 2 16,3-2 1-16,-1-4 2 0,-3 3 1 0,4-5 2 0,-1 2 2 0,-3-2 2 15,4 2 2-15,-1-2-1 0,0-1 0 0,-4 1 1 0,2-2-2 16,2 2-1-16,-3-6 0 0,-1 2-1 0,4 0 0 0,-3 0 0 0,-1-3 0 16,0-1 0-16,-2 4 1 0,-1-4 1 0,-2-1 0 0,-3 4 0 15,-2-5 1-15,2 1 1 0,-5 1 0 0,0-4 3 0,-1-2 1 16,-2 4 2-16,1-2 1 0,-7 1 3 0,0-5 0 0,1 1 1 0,-1 0 0 16,-5-2-2-16,4 1 1 0,-4-3-2 0,-3-1-1 0,5-2-2 15,-7-1-3-15,1-4-3 0,-1 2 0 0,2-4-3 0,-5-2-2 0,0 2 0 16,-3-3 0-16,0 1 1 0,1-3 0 0,-2-1 1 0,-5 2 2 15,2-4 1-15,-2 4 2 0,-2 0 2 0,-1-2 2 0,-2 1 1 0,-2 2 0 16,-1-3 0-16,-2 7-1 0,-4-2-2 0,1 0-2 0,-6 0-1 0,0 5-4 16,1-5-3-16,-4 1-2 0,-5 3-5 0,-1-1-7 0,-4 0-9 15,-2 1-9-15,-5-1-10 0,-2 1-11 0,-5 2-14 0,-3-2-14 16,0 3-14-16,-8 4-17 0,-6-1-17 0,0 3-17 0,1 4-19 16,-10 1-19-16,4 3-17 0,-5 2-17 0,1 4-14 0,2 1-19 0,-1 9-22 15,-1-1-34-15,8 4-44 0,1 3-30 0,0 4-28 0,3 3-36 16,2 5-42-16,9 0-18 0,-2 5-4 0</inkml:trace>
  <inkml:trace contextRef="#ctx0" brushRef="#br0" timeOffset="595.4008">11884 20260 174 0,'-13'0'297'0,"-4"0"-42"15,3 0-25-15,1 0-20 0,-1 0-10 0,5 0-4 0,1 0-7 0,-2 0-7 16,1 0-15-16,4 0-21 0,2 0-18 0,-3 0-16 0,6 0-15 15,0 0-14-15,0 0-12 0,0 0-12 0,0 0-9 0,0-3-11 16,6 2-5-16,-1 1-6 0,3 0-3 0,6-4-3 0,3 4-1 16,2-1-1-16,3 1-1 0,8-3-2 0,6 0-1 0,5 3-2 0,4-5 3 15,9 4 3-15,4-4 3 0,9-1 2 0,1 4 0 0,9-5 0 16,3-1 0-16,5 3-1 0,5-2-2 0,8 1-1 0,-3-3 1 0,7 2-1 16,-1-1 1-16,1-1 0 0,2 2-3 0,-1-1-5 0,-1-1-5 15,-1 1-5-15,-4 0-3 0,-3 0-5 0,-2 1-4 0,-4 0-2 0,-2-4 0 16,-1 5-2-16,-5-2 2 0,-3 0 0 0,0 1 0 0,-6 1 0 15,-3-6 0-15,-1 5 0 0,-7 3 0 0,-2-4-1 0,-2 0 1 16,-10 4 1-16,0-4-1 0,-7 3-2 0,0 1-4 0,-10-1-3 0,2 2-6 16,-9 0-4-16,0-2-5 0,-3 5-4 0,-5-2-7 0,-2 2-6 15,-5-3-6-15,1 3-8 0,-4 0-11 0,-4 0-10 0,0 0-21 16,-4 3-23-16,-1-1-33 0,0 1-37 0,-7-1-34 0,-2 4-33 0,-1-1-44 16,-6 0-51-16,3 2-30 0,-6-1-16 0</inkml:trace>
  <inkml:trace contextRef="#ctx0" brushRef="#br0" timeOffset="1311.7645">12256 20627 40 0,'-30'4'412'0,"4"0"11"0,4-3-51 0,3-1-80 15,0 4-63-15,2-1-51 0,7-3-30 0,-2 0-17 0,4 0-7 16,2 0-4-16,-2 0-11 0,6 0-14 0,2 0-17 0,0 0-16 0,0 0-10 16,2 0-10-16,6 0-5 0,1-3-2 0,5-1-3 0,3 4-1 0,5-5-2 15,7 2-1-15,7-2 0 0,8-2 0 0,9 1 1 0,5-5 2 16,7 2 0-16,10-4 3 0,5 1-1 0,7-2-2 0,7-2-2 16,-1 0 0-16,10-4-4 0,-3 2 1 0,-1 0-3 0,7 1-5 0,-5 0-4 15,-3-1-2-15,1 2-3 0,-5-3-3 0,-3 3-2 0,1 1-5 16,-11-2-2-16,1 2 1 0,-7 1 0 0,-3-1 0 0,-4 2-1 15,-6-1 1-15,-8 2 1 0,-4 6 1 0,-4-5 3 0,-7 5 4 0,-3-2 4 16,-6 3 5-16,-6 0 3 0,2 0 5 0,-7 0 2 0,-6 4 1 16,1 1 2-16,-2-4 3 0,-5 3 0 0,1 1 1 0,-3 0 2 0,-1 0 1 15,1 0-1-15,-2 0-2 0,-3 0-1 0,0 0-3 0,0 0-3 16,0 0-2-16,0 0-3 0,0 0-1 0,0 0-3 0,0 0-2 0,0 0-2 16,0 0 1-16,0 0-3 0,0 0-1 0,0 0-1 0,0 0 0 15,0 0 0-15,0 0 0 0,0 0-1 0,0 0 0 0,0 0 0 16,0 0 0-16,0 0-1 0,0 0 1 0,0 0 0 0,0 0 1 0,0 0-1 15,0 0 0-15,0 0 0 0,0 0 0 0,0 0-2 0,0 0 0 16,0 0-1-16,0 0-1 0,0 0-1 0,0 0 1 0,0 0-1 16,0 0-2-16,0 0-2 0,0 0-1 0,0 0-3 0,0 0-1 0,0 0-3 15,0 0-3-15,0 0-2 0,-3-4-3 0,3 4-2 0,0 0-4 0,-2 0-3 16,-1 0-3-16,-1 0-3 0,4 0-4 0,-5 0-4 0,3 0-3 16,-1 0-4-16,0 0-3 0,-2 0-4 0,3 0-5 0,-5 0-3 15,2 0-3-15,0 0-4 0,1 0-2 0,-1 4-2 0,0-4-2 0,0 1-2 16,-2 3-1-16,2-4-3 0,0 1-1 0,2-1-1 0,-3 3 0 15,1-1 0-15,0-2-1 0,-2 5 0 0,2-3 1 0,0 1 1 16,0-1 0-16,-2 3 1 0,2-2-1 0,0 0 0 0,2 1-3 0,-3-2 2 16,1 1 0-16,2 0-1 0,-2 2 0 0,3-4 0 0,-1-1 2 0,-1 4-2 15,-1-3-1-15,0-1-2 0,2 3-1 0,1 0 3 0,-1-3 2 16,-1 1 4-16,-1 3 6 0,3-4 4 0,2 0 5 0,-3 0 4 16,3 0 6-16,-4 0 6 0,-1 0 4 0,5 0 7 0,-1 0 7 0,-3-4 6 15,4 3 5-15,-3 1 3 0,3-3 6 0,0 3 2 0,-2-3 1 16,2 3 4-16,-3 0 2 0,3 0 3 0,0 0 2 0,0 0 0 0,0 0 2 15,0 0 0-15,-4 0 2 0,4 0 0 0,0 0 0 0,0 0 0 16,0 0 0-16,0 0-3 0,0 0 0 0,0 0-4 0,0 0-7 16,0 0-6-16,-1 0-10 0,1 0-11 0,0 0-10 0,0 0-13 0,0 0-15 15,-5 3-11-15,-2 0-11 0</inkml:trace>
  <inkml:trace contextRef="#ctx0" brushRef="#br0" timeOffset="6791.6243">37772 14599 144 0,'8'-20'189'0,"1"3"1"0,3-2-1 0,-6 6 0 0,3-3-13 0,-1 5-17 15,4 0-22-15,-5 2-23 0,2 0-19 0,3 2-14 0,-4 3-12 16,2 3-13-16,1-2-8 0,-3 3-8 0,4 3-5 0,-2 1-5 0,2 0-4 16,-2 6-3-16,2 2-3 0,-5 4 0 0,5-2 0 0,-3 6 3 15,-2 0-1-15,1 3 1 0,-1-2 2 0,0 1 4 0,-4 3 2 0,1 0 4 16,-3-1 1-16,-1 4 1 0,0-6 1 0,-1 3 0 0,1-4-1 16,-4 3 0-16,1 0-2 0,-2-4-1 0,3-1-1 0,-5 1 2 0,5-3-1 15,-1-2-4-15,0 1-3 0,-3-4-3 0,5 0-3 0,-3-2 1 16,1 0-1-16,3-3 3 0,-2-2 3 0,-1 1 7 0,3-1 6 15,-2-4 11-15,2 2 7 0,0-3 9 0,0 0 2 0,0 0 3 0,0 0 1 16,-3-3-2-16,3-1-2 0,0-4-3 0,0-2-5 0,3-2-5 16,-3-1-6-16,2-5-6 0,3-4-9 0,2-3-10 0,-2 1-8 0,3-3-8 15,3 2-4-15,2-10-2 0,1 6-1 0,0-2 1 0,6-5 0 16,-1 7 2-16,-1-3 0 0,8 2 1 0,-4-2-2 0,0 4-1 0,2 4-5 16,-2 2-1-16,2 0-5 0,-2 5-3 0,-1-2-5 0,1 7-3 15,-1 3-2-15,-1 2-1 0,-5 6-1 0,6 2-1 0,-6 2 0 0,6 9 0 16,-6-6-1-16,2 9 0 0,0 0 2 0,-7 5 0 0,4 2 4 15,0 0 2-15,-2 6 4 0,-4 0 2 0,-6-2 5 0,3 4 1 16,-5-2 3-16,0 4 1 0,0-3 2 0,0 1 2 0,-5-5 2 0,3 3 0 16,-5 0 3-16,-1 0 1 0,3-6 1 0,3-1 2 0,-5-1-1 15,2 0-2-15,0-3 0 0,1 1-1 0,-1-6 1 0,4 1 3 16,1-1 4-16,-4-4 3 0,1-1 6 0,3 1 6 0,0-3 8 0,0-4 6 16,0-1 4-16,0 0 3 0,0 0 0 0,0-5-1 0,7-3-1 15,-6 1-3-15,4-6-4 0,2 0-6 0,-2-4-4 0,4-4-4 0,-2-7-3 16,8 3-5-16,-5-8-6 0,4 1-6 0,3-2-4 0,-2-3-1 15,6-1-1-15,-6 0 2 0,7-4 0 0,1 3 1 0,-1 5 2 0,0-3 1 16,-3 5-3-16,3-1-3 0,-3 7-8 0,1-1-5 0,-5 6-3 16,6 4-4-16,-11 2-4 0,4 5-1 0,-1 3-2 0,-1 5-2 0,-1 4-1 15,0 2 0-15,0 4-1 0,1 4-1 0,-6 2 1 0,3 6 1 16,3 3 2-16,-7 6 3 0,4 1 3 0,-4-1 4 0,-2 8 3 0,-1-1 3 16,-2 2 3-16,-2-1 4 0,-1 3-1 0,-1-1 1 0,-4 1-2 15,3 1-3-15,0-2-5 0,-4-2-9 0,4 3-6 0,0-3-9 0,0-3-12 16,-2-1-16-16,5-1-18 0,-5-2-18 0,6-2-19 0,-3-3-18 15,4-4-19-15,0 2-22 0,0-3-29 0,4-6-34 0,-3 0-31 16,6-2-29-16,2 0-32 0,-3-5-33 0,3-3-30 0,5 0-28 0</inkml:trace>
  <inkml:trace contextRef="#ctx0" brushRef="#br0" timeOffset="7491.6471">39109 13925 18 0,'-9'-18'148'0,"-1"0"2"0,-2-2 2 0,2 3-1 15,-4-3-4-15,0-3-11 0,-3 3-10 0,2 3-13 0,-6-2-7 16,-1-1-8-16,0 0-9 0,2 3-8 0,-3-2-7 0,-6 6-3 0,2-2-6 16,0 2-6-16,-2-1-6 0,-5 4-4 0,1-1-3 0,-2-1-1 15,-5 4 0-15,3 3-1 0,-4 2-3 0,-2-2-5 0,1 2-4 0,-3 3-2 16,-2 0-5-16,1 3-2 0,-2 2-4 0,2 2-1 0,0-3-3 16,-2 8-3-16,4 0-2 0,-2-1-3 0,1 1-3 0,4 6-2 15,0-2-4-15,0 3 0 0,-1 1 0 0,8 4 2 0,-9-2 3 0,7 3 3 16,0 1 1-16,1 5 2 0,-1 1 1 0,3 3 3 0,3-2 3 15,-6 7 2-15,7-2 3 0,-5 0 2 0,5 9 1 0,-2-4 0 0,0 3 1 16,8 1 0-16,-8 1-4 0,5 4-4 0,2 1 0 0,-1 2 0 16,3-2 1-16,3-2-1 0,0 8 1 0,2-7 1 0,3 8 2 0,4-5 2 15,-2 1 1-15,4 0 2 0,1 0 1 0,0 4 0 0,7-5 3 16,0 4 1-16,0-2 1 0,7 0-3 0,-2 2-1 0,4-2 0 0,-3-2-1 16,8 5-3-16,1-5-3 0,1 2-2 0,4-2 0 0,1-3 0 15,4-3 1-15,6 1 0 0,-2-4 3 0,7-1 4 0,0 0 4 0,6-5 4 16,-1-1 2-16,3-6 2 0,6 0 3 0,-1 0 3 0,3-6 2 15,2-2 1-15,4-3 1 0,0-2 0 0,5 1 1 0,0-8-1 0,4 0-1 16,1-1-5-16,2-4-2 0,1-4-5 0,1-1-2 0,1-3-3 16,2-3-2-16,-1-4-2 0,3-3-3 0,-6-2-3 0,4-6-3 15,-1-3-2-15,-3-5-3 0,1 2-4 0,-4-8-3 0,4-4-1 0,-2-4-1 16,-7 0 0-16,3-8-1 0,-3 2-1 0,0-7-1 0,-3 0 1 0,-2-5 0 16,-5 0 1-16,-2-3 3 0,-2-2 1 0,-4 2 2 0,-4-2 2 15,-5-2 1-15,-2 0 2 0,-10 2 3 0,1-6 3 0,-6 9 2 16,-2-4 2-16,-10 1 1 0,1-2 1 0,-4 7-1 0,-4-3 1 15,-4 6-1-15,-4-2-1 0,1 5-2 0,-7-3-2 0,-1 6 0 0,-4 1-2 16,-3 1-5-16,0 4-6 0,-2 2-5 0,-2 0-1 0,-1 4-2 0,-2 3-1 16,-5-2-4-16,2 7-3 0,-2 1-3 0,-4 2-5 0,-1 5-4 15,1-2-6-15,-1 10-7 0,-5-2-8 0,3 5-7 0,-5 2-10 0,-2 4-12 16,5 1-14-16,-6 6-16 0,5 1-18 0,-6 1-17 0,2 4-18 16,7 2-27-16,0 2-29 0,2 2-45 0,3 1-49 0,9 1-61 15,0 1-64-15,5 2-33 0,8 1-21 0,6 3-1 0</inkml:trace>
  <inkml:trace contextRef="#ctx0" brushRef="#br0" timeOffset="8225.459">44160 15097 122 0,'8'-17'198'0,"-3"-5"1"0,4 2 2 0,-1-1-10 0,1 1-16 16,1 0-15-16,2-1-16 0,2-1-13 0,-1 2-16 0,1 2-10 0,3-2-12 15,-3 2-10-15,5 1-11 0,-2 2-8 0,-2 0-8 0,5 2-8 16,-4 4-8-16,4 2-8 0,-4-1-5 0,-3 3-5 0,4 5-7 0,0 0-1 15,-1 3-4-15,-1 3-2 0,-1 2-2 0,-4 4-1 0,3 1 2 16,-1 9 1-16,-5-5 1 0,2 7 3 0,-4-2 2 0,2 3 4 16,-6 3 2-16,3-3 5 0,-4 5 4 0,-4-2 4 0,3-2 0 0,-6 5 2 15,2-2 2-15,-4-2 0 0,2-3 1 0,-1 3-2 0,-4-2 0 16,2-4-2-16,1-1 0 0,1-2-1 0,-1 1-4 0,1-1-2 0,1-3-3 16,0-2-3-16,2-5 0 0,0 2 2 0,0-3 2 0,1 1 2 15,3-3 4-15,-3 0 9 0,1-1 7 0,3-1 9 0,0-3 9 0,0 0 5 16,0 0 2-16,0-3 1 0,3-1 0 0,1-4-2 0,1-2-2 15,3 1-6-15,-3-6-6 0,4-3-6 0,-2-2-10 0,5-3-9 16,-2 0-11-16,3-5-11 0,8 2-12 0,-6-6-6 0,6 1-3 0,-3-1-2 16,5 0-2-16,-1 0-1 0,0 3-1 0,0-1 0 0,-1 1 2 0,1 2 0 15,0 2 2-15,-2 4-3 0,-1 4-1 0,-2 0-1 0,-1 0-1 16,-3 5-1-16,1 0-2 0,0 9 2 0,-3-2 0 0,0 2 2 16,1 6 2-16,-2 2 1 0,3-2 2 0,-1 9 0 0,-3 0 2 0,1 5 3 15,-1 0 4-15,-1 0 4 0,1 4 3 0,-2 4 4 0,-1 2 3 16,-4-3 2-16,-2 3 2 0,0-1 1 0,0 1-1 0,-2 1 1 0,-4 0-1 15,4-4 1-15,-3 4 0 0,-4 0-2 0,1-2 0 0,3-1-7 16,-4-1-6-16,-3 4-9 0,7-7-11 0,-4 4-11 0,4-2-14 16,-3-4-14-16,3 4-12 0,0-6-15 0,-1 0-18 0,3 2-19 15,0-5-19-15,3 1-25 0,3-3-26 0,0-1-30 0,3-3-29 0,2 3-26 16,2-6-22-16,1-1-23 0,4 0-24 0,0-4-25 0,7-4-29 0</inkml:trace>
  <inkml:trace contextRef="#ctx0" brushRef="#br0" timeOffset="8796.8685">45365 14299 51 0,'-12'-26'167'0,"2"-2"0"0,-3 3-3 0,1-3-7 15,-2 3-11-15,-1 1-14 0,-2 2-12 0,-2-3-8 0,-3 4-12 0,1-3-10 16,-3 4-8-16,-3 4-7 0,0-1-6 0,-4-2-9 0,-1 4-5 15,-4 3-5-15,0-1-4 0,-3-1-3 0,0 8-2 0,-4-1-3 16,2 2 0-16,-3 2-1 0,-4 3 0 0,7 0 2 0,-3 0-2 0,6 3-3 16,-6 2-4-16,5 2-2 0,1-1-3 0,-1 5-4 0,1 0-3 15,3 2-2-15,-5 2-3 0,5 6-1 0,-3-2-3 0,2 6-4 0,0 3-2 16,1 0-5-16,-1 5 0 0,0 1 0 0,0 3 1 0,2 3 1 16,2 3 1-16,1 4 1 0,2 1 5 0,0 0 5 0,2 5 6 0,-1-2 5 15,4 4 4-15,2-2 5 0,0 3 4 0,3 0 5 0,2-1 3 16,0 3 2-16,4 0 3 0,2-2 3 0,-1 0 1 0,4 3 2 15,3-3-2-15,3 1-2 0,-1 0-5 0,3 1-3 0,3-3-4 0,4 2-2 16,1 3 0-16,6-5 1 0,3-1 1 0,0-4-1 0,5 7 0 16,1-11 2-16,6 0-2 0,-2 2 0 0,9-3 1 0,-2-7 1 0,3 3 0 15,2-4 3-15,6-3 1 0,-3 2-1 0,6-7-2 0,2-2-2 16,3-3-3-16,1 2-2 0,1-5-1 0,3-3-3 0,1-1 0 0,4-5-1 16,2-1-2-16,-2-5 0 0,2-1-2 0,5-2-3 0,-5-3 0 15,1-3-1-15,1-3-1 0,-4-5 0 0,3-1-2 0,-2 0-3 16,-5-6-1-16,3-4-2 0,-6-2-2 0,0-1-2 0,-5-3-1 15,-1-2-3-15,-1-10 1 0,-1 4 1 0,-4-8 0 0,-3 0 0 0,-3-6-2 16,-2-3 1-16,-1-3-2 0,0 0 2 0,-6-8-2 0,-2 3-1 0,-2-6-1 16,-2 0 0-16,-6 1 3 0,-2-4 1 0,-3 4 2 0,-4-4-1 15,-2 4-1-15,-5-1 1 0,-2 0 1 0,-3 4 1 0,-4 3 1 0,-1 3 1 16,-1 0 1-16,-4-1 3 0,-3 7 0 0,-5-1 1 0,0 4-1 0,1 2-2 16,-8 1-2-16,2 3-2 0,-2 0-2 0,-7 2-2 0,0 3-6 15,-3 3-4-15,2 0-6 0,-8 3-9 0,-2 2-6 0,-3 4-8 16,1 3-10-16,-2 2-11 0,-7 4-11 0,3-1-12 0,-10 9-12 0,2 1-14 15,0 2-14-15,-2 5-16 0,-5 0-16 0,2 9-16 0,0-2-30 16,-2 6-38-16,7 2-39 0,-4 5-37 0,4-1-46 0,0 5-48 16,5 4-36-16,4 1-29 0,2 7-8 0</inkml:trace>
  <inkml:trace contextRef="#ctx0" brushRef="#br0" timeOffset="10675.3814">36312 19378 112 0,'0'-13'126'15,"-2"1"3"-15,2 0 1 0,0-3-3 0,0 4-4 0,0-6-6 16,2 6-8-16,-2-2-8 0,5 1-12 0,-2-1-13 0,2 3-12 0,-1 0-10 16,1 3-10-16,0 0-8 0,2 1-10 0,-5 1-9 0,3 5-8 15,2 0-4-15,-1 0-5 0,1 5-4 0,2 1 0 0,-3 4 0 0,3 2 2 16,3 1 2-16,-5 8 5 0,1 3 4 0,1-3 4 0,-1 6 5 16,-3 3 3-16,1 3 4 0,0 0 2 0,-6 2 2 0,0 0 2 15,-3 2 0-15,-2 0 0 0,0 1-1 0,-7-1 0 0,3-2 0 0,-4-1-2 16,2-3-1-16,-6 1-2 0,7-1-4 0,-3-1-2 0,-1-7-2 15,0 4-4-15,-3 0 0 0,5-9-1 0,2 3 2 0,-2-4 0 0,5-4 3 16,0 0 5-16,1 1 5 0,-1-6 10 0,2-2 10 0,3 0 8 16,-5-5 6-16,7 3 4 0,0-4 3 0,0 0 1 0,0-4 1 15,0-3-2-15,0 1-3 0,4-9-3 0,-1 2-3 0,2-4-4 0,0-3-7 16,0-2-11-16,7-9-11 0,-5-2-9 0,8 0-8 0,-1-5-4 16,1-2-3-16,2-1-2 0,1-1-2 0,0-6-1 0,4 2-1 15,1 3-1-15,0-5-3 0,3 3-3 0,-2 1-4 0,3-1-2 0,2 5-1 16,-5 3-1-16,3 1 0 0,1 6-1 0,-3 2-2 0,-1 2 1 15,3 2-3-15,-4 8 1 0,-1 0 0 0,3 10 2 0,-3-2 1 0,-6 5 2 16,4 6 3-16,-1 5 3 0,-2-2 3 0,-3 10 1 0,-1 0 1 16,1 8 2-16,-4-3 3 0,-1 7 3 0,-4 1 5 0,0 4 2 0,2 1 0 15,-7 0 1-15,0 2 0 0,0 0 0 0,-7 1-1 0,5 1-1 16,-3-5 1-16,-2 3 0 0,1-5 0 0,-1 2-1 0,-3-2 0 16,1-2-3-16,0-5-1 0,4 1 1 0,-3-6-2 0,3 1 1 0,0-1 2 15,-2-6 2-15,5 0 2 0,-1-3 3 0,1-3 5 0,-1 1 7 16,-1-3 6-16,4-1 4 0,0-4 2 0,0 0 1 0,0 0 1 0,0-2 1 15,4-2 0-15,-1-7-2 0,-1-1-1 0,3 1-4 0,3-8-1 16,-1-2-5-16,0-7-6 0,5 0-8 0,-2 0-7 0,7-4-6 16,0-8-5-16,-1 7-2 0,4-4-3 0,2 0-4 0,-3-3-2 0,3 5-2 15,0 2-1-15,2-3-2 0,-2 5-3 0,1 3-3 0,0 0-3 16,0 7 0-16,-3 4-1 0,2 4 1 0,-6 1-2 0,2 4 2 0,-2 5 0 16,-1 3 4-16,-1 3 4 0,-1 5 2 0,-4 4 3 0,3 1 4 15,-5 4 3-15,1 4 3 0,-1 6 4 0,0-4 4 0,-4 7 3 16,-3 1 0-16,0 2-1 0,-3 2-5 0,1 0-6 0,-3 2-9 0,-4 3-11 15,1-4-16-15,-1 0-18 0,-1 5-33 0,-2-7-39 0,4 3-47 16,-3 2-53-16,-1-6-61 0,6 0-68 0,-1-2-34 0,2 3-19 0,1-11-4 16</inkml:trace>
  <inkml:trace contextRef="#ctx0" brushRef="#br0" timeOffset="10870.36">37830 19523 137 0,'-6'0'345'0,"5"0"1"0,-3 0-63 0,4 0-91 15,0 0-58-15,4 0-44 0,3 3-24 0,1 0-17 0,6-3-7 0,6 0-4 16,1 0-3-16,8 0-4 0,3 0-4 0,6-3-4 0,6 0-9 16,5-2-8-16,8 1-15 0,-1-1-16 0,2-1-25 0,5 0-31 0,-2-5-37 15,-1 5-40-15,-2-2-38 0,0-2-38 0,-3 0-45 0,-6 2-48 16,-5-1-22-16</inkml:trace>
  <inkml:trace contextRef="#ctx0" brushRef="#br0" timeOffset="11099.3026">38331 19118 117 0,'-12'-8'239'0,"5"4"-30"0,-1-1-21 15,-1 0-19-15,4 2-11 0,-2 1-9 0,2 2-15 0,0 2-20 0,0 1-21 16,0 2-20-16,-2 3-15 0,5 4-15 0,-5-1-7 0,2 4-5 0,0 5-3 16,0 4 0-16,0 0 1 0,-2 6 2 0,2-1 0 0,0 7 1 15,0-3-3-15,-2 2-4 0,2 1-10 0,3 2-10 0,-5 2-13 16,2-2-12-16,0 2-21 0,0-5-24 0,-2 5-37 0,2-3-45 16,-4-3-38-16,4 0-39 0,4 0-51 0,-3-1-59 0,1-5-28 0</inkml:trace>
  <inkml:trace contextRef="#ctx0" brushRef="#br0" timeOffset="11495.8629">38916 19316 328 0,'7'-18'379'0,"-2"2"-51"0,-4 1-83 0,6-2-60 0,-5 12-47 15,1-6-29-15,-1 9-18 0,5-1-9 0,-5 3-4 0,1 3-7 16,-1 4-8-16,6 1-8 0,-1 0-7 0,-5 8-3 0,3 3 0 0,-2 1 1 15,1 1 4-15,-3 4 4 0,3-2 4 0,-2 5 4 0,-2 3 2 16,0-2 1-16,-2 1 0 0,-2-1-1 0,3 2-1 0,-6-5-1 16,2 1-1-16,-4 1 1 0,1-4 0 0,1 1-1 0,-2-2 1 0,1-4-3 15,-1-3 0-15,1 4-4 0,-1-3-4 0,2-2-4 0,1-3-2 16,1 0-2-16,-4-5-2 0,7 3 2 0,-1-5 0 0,-1 0 2 0,4-2 4 16,0-1 3-16,0-2 2 0,0 0-1 0,0-2-2 0,7-4-1 15,-5 1 0-15,7-5-2 0,2-2-2 0,0-1-3 0,2-10-4 16,1-2-5-16,5 0-6 0,1-3-10 0,2-3-10 0,1-4-8 0,0 0-7 15,3 2-3-15,-2-3-1 0,3-1-3 0,-1 4-1 0,-2 3-3 16,3-2-1-16,-2 4-3 0,-1 4-1 0,-1 5-4 0,-1 3-3 0,-2-1 0 16,-4 9 0-16,1 0 0 0,0 4 3 0,-4 4 0 0,-3 4 1 15,1 4 2-15,4 4 1 0,-8 2 4 0,1 3 2 0,-2 0 3 16,2 6 2-16,-1-2 1 0,-5 7-1 0,3-3-6 0,-2 0-9 0,1 0-14 16,-3 1-16-16,4 1-21 0,2-3-24 0,0-1-33 0,2-2-37 15,4-1-63-15,8-4-74 0,1-1-71 0,5-3-70 0,5-6-28 0,8 0-8 16,2-6 2-16</inkml:trace>
  <inkml:trace contextRef="#ctx0" brushRef="#br0" timeOffset="12412.1159">26588 18632 32 0,'-10'-31'200'0,"-2"3"-8"0,2 0-7 16,-4 3-4-16,0 2-2 0,-3 4-8 0,0 1-8 0,-2 3-14 0,-3 3-20 15,-2 3-21-15,-1 2-23 0,-6 2-18 0,-1 5-14 0,-1 5-11 0,-6 7-10 16,-2 3-2-16,-5 3-3 0,-3 4-2 0,-1 7 1 0,-6 10 1 16,-2 6 4-16,2 6 2 0,-2 9 3 0,-4 8 3 0,4 7 1 15,-5 13 3-15,3 8 1 0,-1 7-1 0,3 6-2 0,2 7-5 0,0 2-7 16,4 9 2-16,3 2 6 0,1 2 3 0,4-2 1 0,3 7-1 15,5 2 0-15,4 0-3 0,4 0-3 0,3-6-3 0,6 1-2 0,9-1 1 16,-2-1-1-16,10-5 0 0,2-3 3 0,5-1-8 0,6-9-10 0,6 0-5 16,1-8-2-16,10-3-1 0,2-9 0 0,10-4 0 0,-3-3 0 15,11-8 3-15,3-4 4 0,2-7 3 0,5-5 4 0,5-7 2 16,3 0 2-16,3-9 1 0,2-4 1 0,3-6-3 0,1-8-4 0,-2-6-3 16,5-3-5-16,-1-7-2 0,-4-4-3 0,4-8-5 0,-2-8-5 15,-1-5-7-15,4-9-5 0,-5-6 0 0,2-6 3 0,-1-10 4 0,2 1 3 16,0-10 1-16,0-5 4 0,1-7 2 0,0-6 4 0,-1-5 0 15,3-5 3-15,3-10 1 0,0-3 2 0,-2-4 2 0,-3-5 3 0,-1-1-4 16,-1-8-9-16,0 0-5 0,-6-2-2 0,-3 3-1 0,-3-3-1 16,-5 5 1-16,-7 6 0 0,-1-5 1 0,-9 5 0 0,1-1 3 0,-6 3 2 15,-7 2 3-15,-7 0 0 0,-3-1 4 0,-7-1 2 0,-3 0 0 16,-9 0-2-16,-9 2-4 0,-5-1-8 0,-4 0-2 0,-8 0-7 0,-6 4 0 16,-4 1-2-16,-5 4-2 0,-7 2-1 0,-1 5-2 0,-4 5-3 15,-2 2-2-15,-3 6-4 0,0 6-4 0,2 6-7 0,-7 5-4 0,-2 8-5 16,2 3-5-16,3 10-5 0,-6 6-7 0,3 7-9 0,0 5-14 15,-4 9-14-15,4 3-19 0,0 7-24 0,3 8-31 0,-1 6-32 0,-2 7-28 16,5 3-24-16,0 12-40 0,3 1-50 0,2 6-23 0</inkml:trace>
  <inkml:trace contextRef="#ctx0" brushRef="#br0" timeOffset="13121.6267">31948 19310 191 0,'5'-27'234'0,"2"6"-2"0,-6 1 2 0,-1 0 2 15,0 0 1-15,0 4-3 0,0 1-4 0,-1-1-18 0,1 4-20 0,-4 1-25 16,1 5-22-16,-2-2-21 0,1 3-18 0,-2 2-16 0,-1 6-13 0,-7 2-10 16,4 4-11-16,-4 7-9 0,-3 0-8 0,-5 12-8 0,-2 5-5 15,-3 6-4-15,-4 9 0 0,0 3 1 0,-4 10 4 0,2 6 4 16,-1 5 3-16,-3 4-1 0,1 6 0 0,-3 7 3 0,6 0 4 0,-3 4 4 16,4 5 2-16,-2-2 2 0,7 7-1 0,-4 1 0 0,7 0-2 15,2 3-1-15,0 3-3 0,6-4-3 0,1 1-2 0,1-2 0 16,8-6-1-16,-1 3-6 0,7-8-8 0,0 1-5 0,7-10-6 0,-1-3-3 15,8-1-3-15,3-13 0 0,9 1-2 0,-4-7 1 0,5-2 1 16,5-9-1-16,1-2 2 0,9-7 3 0,-4-1 2 0,10-4 3 0,1-9 4 16,1-4 3-16,4-7 2 0,4-3 0 0,5-6 2 0,2-7-1 15,2-2 0-15,4-9-2 0,6-8 0 0,0-1-1 0,3-9-2 0,0-5-2 16,0-8-4-16,-1-2-3 0,-1-8-3 0,-1-5-4 0,-4-7-6 16,2-5-2-16,-7-4-3 0,1-8 0 0,-3-1 0 0,1-6-1 0,-4-1-1 15,-4-7 5-15,-1-1 5 0,0-1 6 0,0 2 8 0,-3-4 5 16,1-4 5-16,-6 4 8 0,1-2 6 0,-3 1 7 0,-6 3 5 0,1-1 3 15,-6-3 2-15,-1 1 2 0,-2 1 1 0,-10 4-1 0,-2-4-7 16,-5 3-6-16,-10-1-7 0,0 4-8 0,-7-2-8 0,-9 3-5 16,-2 1-6-16,-12 4-5 0,3 3-6 0,-11-1-4 0,-5 9-3 0,-3 3-3 15,-5 3-3-15,-6 6-3 0,-1 1-3 0,-3 9-6 0,-8 7-7 16,3 4-5-16,-8 10-7 0,-1 3-10 0,-4 9-14 0,-3 2-19 16,-5 10-20-16,2 5-24 0,-6 8-26 0,-1 7-26 0,0 7-28 0,-1 7-47 15,-1 2-56-15,4 8-63 0,4 8-65 0,-1 0-45 0,5 10-31 16,7 1-9-16,1 4 6 0</inkml:trace>
  <inkml:trace contextRef="#ctx0" brushRef="#br0" timeOffset="14279.0266">23082 18916 36 0,'5'-25'192'0,"3"-3"3"0,-1 6 4 16,0 1 2-16,0 1 2 0,0 0-13 0,-1 1-18 0,1 2-20 16,2 5-22-16,-2 2-17 0,-2 1-14 0,0 4-14 0,3-1-11 0,-2 4-8 15,5 2-9-15,-4 2-5 0,2 6-5 0,4 2-4 0,-4 2-4 0,5 0-1 16,-2 5 1-16,-2 6 0 0,3 1 3 0,-4-1 0 0,5 4 2 16,-6-1 0-16,-3 9-2 0,4-7-1 0,-4 4 1 0,-2-3-3 15,-1 5 0-15,-2-3-2 0,0-1-2 0,-2-1-4 0,-1-2-3 0,1 5-1 16,-5-8-2-16,6-2-1 0,-3 0-2 0,-1 1 0 0,0-7-2 15,2 2 2-15,-1-6 4 0,-1 3 5 0,0-8 5 0,2 1 7 16,3-1 9-16,-2-2 9 0,-2-2 8 0,4-2 1 0,0-1 0 0,0 0 1 16,0-1 0-16,0-7-2 0,0 1-3 0,0-6-4 0,0 1-6 15,0-5-8-15,0-1-8 0,4-6-11 0,-2-1-11 0,4-4-12 0,1 0-12 16,0-7-4-16,0-1-4 0,5 0-1 0,-2-1-4 0,4-2-2 16,-1 5 0-16,3-1-2 0,-3 3 0 0,1 0-2 0,0 5-2 0,-1 5 0 15,3 0-2-15,-1 6 1 0,-5 3 1 0,4 8 2 0,-1-1 4 16,-1 7 1-16,4 4 6 0,-4 0 1 0,-2 8 3 0,4 4 4 15,-3 1 3-15,0 3 6 0,1 0 2 0,-6 2 3 0,3-1 3 16,-4 7 2-16,-1-1-1 0,1-4 0 0,-5 2 0 0,0 3-2 0,0-7-1 16,-2 6-1-16,-1-6-2 0,-1-2 1 0,-1 1-2 0,3-4-2 15,-1 3 0-15,-1-5 1 0,3 0 0 0,-3-3 4 0,4-4 5 0,-1 4 7 16,1-6 8-16,0 1 8 0,0-3 8 0,0 0 4 0,0-3 3 0,1-3 1 16,3-1 0-16,1-1 0 0,0-6-2 0,0-3-3 15,4-2-3-15,3-5-5 0,1-6-5 0,3-1-10 0,1-7-10 0,5 2-10 16,0-10-13-16,5 3-4 0,1-5 1 0,-1 1 1 0,4-3-1 15,-4 3 3-15,7-1 1 0,-7 6 2 0,2-1 0 0,0 3-1 0,-5 4-1 16,2 7 1-16,-6 2 0 0,2 3 0 0,-1 4 1 0,-6 7-3 16,2 3-3-16,-3 1-3 0,-1 6-1 0,4 6-4 0,-3 1 0 0,-4 5 1 15,4 3 3-15,-5 3 5 0,2 2 4 0,-2 3 5 0,-2 0 5 16,0 5 3-16,-6-2 4 0,3 5 4 0,-4-2 3 0,-4 1 2 16,3-1 2-16,-3 2 3 0,-1 0 2 0,0-2-1 0,-2-1-1 0,-1 1-5 15,3-1-6-15,-1-3-12 0,3-3-14 0,-2-1-14 0,5 2-17 0,0-3-19 16,3-3-18-16,2-4-22 0,6 2-25 0,4-8-34 0,5 0-41 15,3-2-61-15,4-5-74 0,7-5-78 0,4 1-82 0,6-6-37 16,5-7-13-16,1-2 2 0</inkml:trace>
  <inkml:trace contextRef="#ctx0" brushRef="#br0" timeOffset="15159.6563">31574 18018 132 0,'0'0'118'0,"0"0"-5"0,2 0-1 15,5 7-4-15,0 2-7 0,1 2-15 0,1 5-15 0,3 1-10 0,-2 1-8 16,4 7 1-16,-1-1 6 0,-1 5 5 0,-2 0 2 0,-1 3 3 0,-4-1 1 16,0 3 2-16,2 0 2 0,-7-2 4 0,0 3 3 0,0-3 5 15,0-3 4-15,-7 1 3 0,2-1 4 0,3-1 5 0,-6-3 3 0,1-1 4 16,2-3 2-16,3-3 4 0,-5-3 2 0,2 1 2 0,0-4 3 16,2-1 1-16,-2-5 1 0,5 2 2 0,-4-3 2 0,4-2-2 15,0-3-3-15,0 0-6 0,0 0-6 0,0-5-9 0,0-1-8 0,4-4-10 16,-4-2-7-16,5-3-11 0,1-2-9 0,0 0-10 0,2-6-9 15,-1-1-9-15,5-7-11 0,2-1-5 0,3-2 0 0,1-3-2 0,1-4 2 16,7-2-1-16,1-3 2 0,0-1-2 0,6 0 0 0,-3-1-2 16,6 0-2-16,-3 2-2 0,-3 1-4 0,6 3-4 0,-5 5-5 15,-1 6-4-15,-2 0-4 0,-4 7-4 0,3 6-3 0,-5 4 0 0,-1 4 1 16,-1 5-1-16,-3 5 1 0,2 5 0 0,-6 5 0 0,5 3 2 16,-5 1 1-16,1 6 3 0,-6 1 3 0,4 6 0 0,-7-1 0 0,-3 4-6 15,-2 2-10-15,0 1-18 0,-5 0-22 0,-4 2-27 0,1 0-32 16,1 2-52-16,-5-3-59 0,2 3-79 0,-2 2-91 0,3-4-58 0,3-1-49 15,-3 1-22-15,4 2-7 0,5-6 3 0</inkml:trace>
  <inkml:trace contextRef="#ctx0" brushRef="#br0" timeOffset="18575.9738">26615 19135 102 0,'0'0'124'0,"0"0"-4"0,0 0-3 0,0 0-6 16,0 0-4-16,0 0-4 0,0 0-10 0,0 0-10 0,0 0-6 15,0 0-9-15,0 0-6 0,0 0-9 0,0 0-8 0,0 0-5 0,0 0-7 16,0 0-3-16,0 0-5 0,0 0-2 0,0 0-4 0,0 0-3 16,0 0-3-16,0 0-1 0,0 0-1 0,0 0 2 0,0 3 3 0,0-2 5 15,0 3 5-15,0 0 5 0,0 1 2 0,0 1 5 0,0-1 2 16,0 3 6-16,-1 0 6 0,-3 5 6 0,4-1 8 0,-2 4 3 0,2-2 3 16,-3 2 2-16,0 8-1 0,1-3-1 0,-2 4 0 0,1 3 0 15,-2-2 0-15,0 11 1 0,0-6 1 0,0 4 1 0,-2 2-1 16,0 6-4-16,0-3 0 0,-1 5-1 0,-3 3-2 0,3 1-1 0,-2 2-3 15,-4 4-2-15,2 0-2 0,-2 4-3 0,1-1 0 0,-4 8 2 16,1-1-1-16,-1 1 1 0,0 4-2 0,2 1 0 0,-6 2-1 0,3-2-1 16,-1 5 0-16,0 0 0 0,-6-1 0 0,6 2 0 0,-2-2 0 15,1 0 0-15,-2 3-2 0,1-4-5 0,-1-2-3 0,3-2-6 16,1 0-3-16,-1-1-4 0,2-4-4 0,-2-2-5 0,2-3-2 0,0-2-3 16,3-2-3-16,-1-4-2 0,0-3-2 0,1-2-1 0,0 1-1 15,1-7-2-15,2 0-2 0,-1-3 1 0,2 1 0 0,-2-5 1 16,2-4 0-16,2 2 0 0,-1-4 2 0,4-5 2 0,-4 2 0 0,1-4 1 15,3 2-1-15,0-6 0 0,-1 2 1 0,3-2 0 0,1-5 1 0,-4 1 0 16,4-1 0-16,-2-2 0 0,4-3 0 0,-3-1 1 0,3 1 1 16,-2-3-2-16,2 0 1 0,0 0-2 0,0 0 0 0,0-4 2 15,0 4-2-15,0-4-1 0,0 0 1 0,0 0-1 0,0 0 0 16,0 0-1-16,0 0 0 0,0 0 0 0,0 0-1 0,0 0-1 0,0 0 0 16,0 0 1-16,0 0 0 0,0 0 1 0,0 0-2 0,0 0 2 0,0 0 2 15,0 0-1-15,0 0 0 0,0 0 1 0,0 0-1 0,0 0 1 0,0 0 2 16,0 0 0-16,0 0 1 0,0 0 0 0,0 0 1 0,0 0 0 15,0 0-1-15,0 0 1 0,0 0 0 0,0 0-2 0,0 0 1 16,0 0-1-16,0 0 1 0,0 0-1 0,0 0 1 0,0 0-2 0,0 0-2 16,0 0-2-16,0 0 0 0,0 0 0 0,0 0-2 0,0 0 1 15,0 0-1-15,0 0-1 0,0 0 0 0,0 0-1 0,0 0-1 16,0 0-1-16,0 0-1 0,0 0 0 0,0 0 1 0,0 0 1 0,0 0-1 16,0 0-1-16,0 0 0 0,0 0-2 0,0 0 0 0,0 0 1 0,0 0-1 15,0 0 0-15,0 0-2 0,0 0 0 0,0 0-4 0,0 0-4 16,0-4-6-16,0 4-8 0,-3-1-7 0,3-2-10 0,-2 3-10 15,-1-4-13-15,3 4-16 0,-4-4-16 0,4 1-18 0,-1 2-19 0,-3-6-19 16,4 6-19-16,-1-4-22 0,-3-2-21 0,4 2-31 0,0-3-37 16,0-1-61-16,0 1-72 0,5-5-52 0,0 1-41 0,2-1-10 0,3-7 2 15,4 4 12-15</inkml:trace>
  <inkml:trace contextRef="#ctx0" brushRef="#br0" timeOffset="19355.908">33066 19616 27 0,'-1'0'155'0,"-3"2"0"15,4 1 0-15,-1-3 1 0,1 0-5 0,-4 0-3 0,1 4-5 0,3-3-7 16,-2-1-7-16,2 0-5 0,0 0-8 0,0 0-9 0,0 0-6 15,0 0-5-15,0 0-6 0,-3 4-5 0,3-4-3 0,0 0-3 0,0 0-4 16,0 0-2-16,0 0-1 0,0 3-2 0,0-3 0 0,0 0-1 16,0 0-1-16,0 0 0 0,0 0-1 0,0 0 1 0,0 0-2 15,0 0-1-15,0 0-2 0,0 0-3 0,0 0-3 0,0 0-2 0,0 0-1 16,0 0-2-16,0 0-3 0,0 0-6 0,0 0-3 0,0 0-5 16,0 0-3-16,0 0-4 0,0 0-2 0,0 0-2 0,0 0-3 0,0 0 0 15,0 0-3-15,0 0 0 0,-2 0-2 0,2 0-1 0,0 0-3 16,0 0 1-16,0 0-2 0,0 0-1 0,0 1 0 0,0-1-1 15,0 0 0-15,0 0-1 0,0 0 0 0,0 0-2 0,-3 4-1 0,-1-4 1 16,4 0 1-16,0 1 1 0,-1 2-1 0,1-3 2 0,-4 3-1 16,1-2-2-16,-2-1-4 0,5 4-4 0,-2-1-7 0,-2 2-9 0,1-2-11 15,3-2-14-15,-2 3-16 0,-1-1-16 0,1 1-18 0,2-3-19 16,-3 6-18-16,-1-2-20 0,4-4-25 0,-1 5-28 0,-3-2-32 16,4 3-36-16,-3-1-32 0,3 0-29 0,-2-1-41 0,-1 3-49 0,1-3-21 15,-5 2-7-15</inkml:trace>
  <inkml:trace contextRef="#ctx0" brushRef="#br0" timeOffset="19708.4233">32023 22321 31 0,'0'-7'29'0,"-4"-3"-66"0</inkml:trace>
  <inkml:trace contextRef="#ctx0" brushRef="#br0" timeOffset="20631.4296">32101 22359 50 0,'-1'-5'285'0,"-3"2"-52"0,4-2-62 16,-2 2-40-16,2 1-26 0,-3 0-13 0,3 2-5 0,0 0-1 0,0 0 4 15,0 0 2-15,0 0-1 0,0 0-7 0,0 0-10 0,0 0-11 16,0 0-10-16,0 0-6 0,0 0-2 0,0 0-2 0,0 0 0 0,0 0-3 16,0 0-1-16,0 0-2 0,0 0-2 0,0 0 0 0,0 0-2 15,0 0 0-15,0 0 1 0,0 0 1 0,0 0-1 0,0 0 4 16,0 0 1-16,3-2 1 0,-3 2-1 0,0 0 0 0,2-3 2 0,-2 0-1 15,4 3-1-15,-3-2 0 0,-1 2-3 0,0 0-4 0,0 0 0 16,0 0-4-16,0 0-2 0,4-3-3 0,-4 3-2 0,0 0-2 0,0 0-2 16,0 0-2-16,0 0-2 0,0 0-3 0,0 0-2 0,0 0-1 15,0 0-1-15,0 0 1 0,0 0 1 0,0 0 1 0,0 0 1 16,3-2 0-16,-3 2 0 0,0 0 0 0,0 0 1 0,0 0-1 0,0 0 1 16,0 0 0-16,0 0 2 0,0 0 0 0,0 0-1 0,0 0 0 15,0 0-3-15,0 0 0 0,0 0-1 0,0 0-2 0,0 0 0 0,0 0 0 16,0 0 0-16,0 0 0 0,0 0-2 0,0 0 0 0,0 0-2 15,0 0 0-15,0 0 1 0,0 0 0 0,0 0 1 0,0 0 1 0,-3 0-2 16,3 0 2-16,0 0-1 0,0 0 0 0,0 0-3 0,0 0 0 16,0 0 1-16,0 0 0 0,0 0 2 0,0 0-1 0,0 0-1 15,0 0 1-15,0 0-2 0,0 0-1 0,0 0 0 0,0 0-1 0,0 0 1 16,0 0 0-16,0 0 1 0,0 0 0 0,0 0-1 0,0 0-1 16,0 0 0-16,0 0 0 0,0 0 1 0,0 0 0 0,0 0-2 0,0 0 1 15,0 0 0-15,0 0 0 0,0 0-1 0,0 0 0 0,0 0-1 16,0 0 1-16,0 0 1 0,0 0 2 0,0 0-2 0,0 0 0 15,0 0 0-15,0 0-2 0,0 0 2 0,0 0 0 0,0 0 0 0,0 0 0 16,0 0 1-16,0 0-1 0,0 0 0 0,0 0 0 0,0 0-1 16,0 0 0-16,0 0 0 0,0 0 1 0,0 0 0 0,0 0 0 15,0 0-1-15,0 0-1 0,0 0-4 0,0 0-4 0,0 0-5 0,0 0-4 16,0 0-6-16,0 0-6 0,0 0-8 0,0 0-7 0,0 0-7 0,0 0-8 16,0 0-8-16,-4 0-10 0,4 0-11 0,-1 0-12 0,-3-3-13 15,4 3-17-15,0 0-16 0,0 0-24 0,0 0-25 0,0 0-27 16,0 0-25-16,0 0-25 0,0 0-23 0,0-5-27 0,4 1-30 0</inkml:trace>
  <inkml:trace contextRef="#ctx0" brushRef="#br0" timeOffset="21288.2995">32676 22411 11 0,'0'0'79'0,"0"0"-1"0,0 3 0 0,0-3-5 0,0 1-7 15,-2 3-5-15,2-4-7 0,0 0-7 0,-3 1-8 0,3-1-8 0,0 3-4 16,0-3-2-16,0 0 0 0,-2 0-2 0,2 0 0 0,0 2-4 15,0-2-6-15,0 0-5 0,0 0-5 0,0 0-18 0,0 0-20 16,0 0-29-16,0 0-33 0,0 0-27 0,0 0-24 0,-8 0-37 0</inkml:trace>
  <inkml:trace contextRef="#ctx0" brushRef="#br0" timeOffset="22359.3894">26525 21306 79 0,'0'0'336'0,"-2"0"11"0,2-4-56 16,-3 3-91-16,3 1-55 0,-4 0-37 0,4 0-16 0,0 0-4 15,0 0 1-15,0 0 5 0,0 0 4 0,0 0 2 0,0 0-2 16,0 0-4-16,0 0-4 0,0 0-4 0,0 0-1 0,0 0-4 16,0 0-3-16,0 0-1 0,0 0-5 0,0 0-4 0,0 0-5 0,0 0-5 15,0 0-5-15,0 0-6 0,0 0-3 0,0 0-6 0,0 0-3 16,0 0-5-16,0 0-3 0,0 0-2 0,0 0-2 0,0 0-2 0,0 0-1 15,0 0-1-15,0 0-1 0,0 0-1 0,0 0 1 0,0 0 0 16,0 0 2-16,0 0 2 0,0 0-1 0,0 0 2 0,0 0 1 0,0 0 2 16,0 0 1-16,0 0 1 0,0 0 2 0,0 0 0 0,0 0 2 15,0 0 0-15,0 0 0 0,0 0-2 0,0 0-2 0,0 0-1 0,0 0-1 16,0 0 0-16,0 0-1 0,0 0-2 0,0 0-1 0,0 0-2 16,0 0-2-16,0 0-3 0,0 0-2 0,0 0 1 0,0 0-2 15,0 0-1-15,0 0 0 0,0 0 0 0,0 0-2 0,0 0-2 16,0 0 1-16,0 0-1 0,0 0-1 0,0 0-1 0,0 0 0 0,0 0-1 15,0 0 1-15,0 0-1 0,0 0 1 0,0 0-2 0,0 0 2 16,0 0-1-16,0 0 2 0,0 0 1 0,0 0 2 0,0 0 1 0,0 0 1 16,0 0 2-16,0 0 2 0,0 0 2 0,0 0 1 0,0 0 1 15,0 0 1-15,0 0 3 0,0 0 2 0,0 0 2 0,0 0 0 16,0 0 1-16,0 0 1 0,0 0 0 0,0 0 0 0,0 0 2 0,0 0-1 16,0 0 2-16,0 0-1 0,0 0 0 0,0 0-2 0,0 0-1 15,0 0-1-15,0 0-2 0,0 0-1 0,0 0 0 0,0 0-3 0,0 0-1 16,0 0-4-16,0 0 0 0,0 0-2 0,0 0-3 0,0 0-1 15,0 0 0-15,0 0 0 0,0 0 2 0,0 0-2 0,0 0-1 0,0 0-3 16,0 0 0-16,0 0 0 0,0 0 0 0,0 0 1 0,0 0 0 16,0 0-1-16,0 0-1 0,0 0 1 0,0 0-2 0,0 0 0 15,0 0-2-15,0 0 0 0,0 0-1 0,0 0-3 0,0 0-4 0,0 0-13 16,-1 0-17-16,-6 0-23 0,2 0-30 0,0 0-47 0,-1 0-59 16,-2 0-119-16,-2 0-150 0,-7 0-76 0,-2 0-39 0,-3 0-18 0,-4-4-13 15,2 0-5-15,-5-3-6 0</inkml:trace>
  <inkml:trace contextRef="#ctx0" brushRef="#br0" timeOffset="43149.0866">41968 17436 434 0,'5'-36'462'0,"4"3"-49"0,-2 2-81 15,-2-1-62-15,0 3-51 0,0 5-30 0,-1-1-18 0,-3 6-10 16,6-1-4-16,-7 5-13 0,2 2-18 0,-2 1-18 0,3 4-21 0,-3 4-16 15,0 1-13-15,0 3-11 0,0 3-9 0,-3 9-5 0,3 1-7 16,-2 8-4-16,-5 6-1 0,2 6 0 0,0 2-1 0,-3 12 2 0,-1 1 3 16,-1 4 2-16,-4 6 0 0,0 0 0 0,1 2-1 0,-1 3-3 15,-3-2-5-15,0-1-5 0,2-1-5 0,-1-3-4 0,3 1-2 16,3-6-4-16,-1 1 1 0,3-8-1 0,-4-4-1 0,7 3-2 16,0-8 1-16,1-2 0 0,2-5 1 0,2 0 2 0,0-6 1 0,0-4 1 15,2-6 2-15,3 0 1 0,4-8-1 0,-4 3 2 0,7-7-1 16,2-7 2-16,-1-2 2 0,4-3 1 0,-1-5 1 0,4-2 1 0,2-7 0 15,-1-3 0-15,1-4 0 0,3-1-1 0,-1-7 0 0,2 3 0 16,1-7 0-16,-1 1-1 0,1-1 0 0,-3-2-1 0,3-1-1 0,0 7-2 16,-4-2 1-16,-1-1 0 0,3 5-1 0,-2 3 1 0,-8 3-1 15,5 1 1-15,-4 5 0 0,-3 4-2 0,-4 2 0 0,3 1-2 16,-7 7-1-16,3 1 0 0,-6 1 0 0,-2 6 0 0,0 0 2 0,0 3-1 16,-2 4-1-16,-6 1-1 0,-1 4 0 0,-1 1 0 0,-2 4 0 15,-5 0 1-15,-2 4 1 0,4 4 2 0,-5-4-1 0,-3 2 2 16,1 2-2-16,4-2 0 0,-5 1 0 0,1 1-1 0,3 0-1 0,1-3 0 15,-5-3 0-15,6 1 0 0,2 0 2 0,0-4-1 0,5 1 1 16,-1-4 3-16,3 0-1 0,-1 1 3 0,4-5 1 0,-2 2 1 0,2-5 1 16,5 3-1-16,0-4-1 0,0 0 0 0,0 0-3 0,4-4 0 15,1 4-1-15,0-1-4 0,3-2-2 0,1 3-3 0,1-3-3 0,2 3-2 16,-2 0-2-16,4 3-1 0,0 1-1 0,3 1 1 0,-4 3 1 16,1 4 1-16,0 1 1 0,-1 1 1 0,1 1 0 0,-1 5 1 15,-1-3-2-15,-1 7-4 0,-3-3-8 0,4 1-9 0,-5 3-13 0,0-1-16 16,1 4-23-16,-3-3-24 0,1 1-26 0,-1-2-55 0,0 4-70 15,2 4-83-15,-6-9-85 0,6 2-44 0,0-1-22 0,0 1-5 0,0-2 2 16</inkml:trace>
  <inkml:trace contextRef="#ctx0" brushRef="#br0" timeOffset="43679.3904">42789 18142 168 0,'-5'-5'468'0,"-2"-2"12"0,2 3 10 0,-1-3 6 0,3 1 5 0,1 0-98 16,2 1-148-16,0-1-85 0,0 1-52 0,0 3-27 0,2 0-16 0,-2-1-7 15,5 3-6-15,2 0-12 0,-5 3-14 0,5-1-11 0,-1 3-11 16,1 3-6-16,0-1-5 0,0 3-1 0,-2 0-1 0,0 2 0 16,-2 4 1-16,-1 4-1 0,-2-4 1 0,0 4 0 0,0-1 2 0,-5 1-1 15,-3 1 1-15,2 3 2 0,-2-1 0 0,-1-4-1 0,-1 1 0 16,-2-2-1-16,5 1 1 0,-5-5 0 0,4 1 1 0,3-3 3 0,-4 1 2 15,8-3 4-15,-6-5 4 0,5 0 1 0,-1-2 1 0,3-3 0 16,3 0 1-16,-1-6 2 0,5 1 1 0,1-4 1 0,-1-4 0 16,5-3-1-16,1-3-1 0,5-1-4 0,-5-4-3 0,3 0-3 0,4 0-3 15,0-4-3-15,1 3-1 0,-6-3-4 0,6 6-2 0,1 1-3 16,-7-3-5-16,2 8-3 0,0-3-2 0,-3 8-3 0,0 1-2 0,-4 5 0 16,2 3-1-16,-2 2-1 0,-1 2 0 0,-1 3 1 0,1 5 0 15,-3 0 0-15,1 3 1 0,-5 2 2 0,1 6 4 0,1-1 1 0,-4 2 2 16,0 1 1-16,0 0 1 0,-4 0 0 0,1 2 0 0,1 0 1 15,-1-3-1-15,-1 1 2 0,-1-3-1 0,5 0 2 0,-1-4 2 16,1-1 3-16,-4 0 5 0,1-3 4 0,3-2 5 0,0-1 4 0,0-3 2 16,3-1 4-16,1-4 1 0,-3-1 3 0,4-5 0 0,2 2 0 15,2-5 2-15,4-5-1 0,1 2 0 0,0-4-2 0,1-3-4 16,2-1-5-16,2-1-4 0,1-4-5 0,-1 6-3 0,0-2-4 0,1 1-3 16,-4-1-4-16,2 1-4 0,-1 4-2 0,-3 2-3 0,0 5-3 15,-2 0 0-15,-2 1-2 0,2 4-1 0,-5 2-1 0,0 2 1 0,1 2-2 16,-3 4 2-16,-3 1 0 0,5 0 0 0,-6 5-1 0,-1 2-4 15,4 4-8-15,-4 1-8 0,0-1-14 0,-4 1-17 0,4-2-20 0,-1 6-21 16,-6-1-30-16,2-2-31 0,0 1-52 0,0 1-64 0,1-5-76 16,1 6-84-16,-2-4-35 0,3-3-10 0,2-2-6 0,-4-2 0 0</inkml:trace>
  <inkml:trace contextRef="#ctx0" brushRef="#br0" timeOffset="44078.7706">43785 18252 72 0,'0'-7'445'16,"1"5"2"-16,-1-4 2 0,0 1 1 0,4 5-65 0,-4 0-95 0,0 0-85 15,0 3-73-15,0 2-42 0,0 0-24 0,0 3-9 0,0 4-6 16,0 0-2-16,0 4-2 0,0 0 0 0,0 1 1 0,-4 6 0 16,3-4 1-16,-3 2 1 0,1 6-2 0,-2-3 0 0,-1-2-3 0,1 3-3 15,-1-4-1-15,4 4-1 0,-7-5 0 0,4 1 0 0,-2-1 1 16,2-3 0-16,4-4 2 0,-6 0 3 0,2 1 6 0,3-5 4 0,2-1 5 15,-3 0 0-15,3-4-2 0,0-4-1 0,0 0-3 0,3-4-3 0,2-1-5 16,4-2-2-16,-3-5-1 0,3-3-2 0,3 1-1 0,-2-3-6 16,4-3-7-16,-1 2-7 0,8-2-5 0,-6-3-5 0,2-1-1 15,0 3-1-15,2 1 0 0,-2 0 0 0,-2 4 0 0,-1-3-2 16,3 3-5-16,-7 4-3 0,6 3-2 0,-9 0-3 0,1 4-2 0,4 0 1 16,-7-1-2-16,4 6-3 0,-1 3 1 0,-3 0-1 0,4 4-1 0,-4-2 1 15,3 5 1-15,-6 3 1 0,5-5 1 0,-2 5 2 0,0 3 1 16,0-1 1-16,-1-1-1 0,-3-2-1 0,6 4-3 0,-5-2-8 15,5 1-9-15,-5-2-11 0,1 0-12 0,-1 2-14 0,4-7-15 0,-4 4-21 16,2-6-25-16,-3 1-33 0,6-2-40 0,-2-2-67 0,4-3-80 16,-1-3-75-16,2 1-70 0,8-6-29 0,-5 0-6 0,1-4 4 0,1-3 9 15</inkml:trace>
  <inkml:trace contextRef="#ctx0" brushRef="#br0" timeOffset="44468.1253">43264 19007 238 0,'-5'8'323'0,"-2"-4"-24"15,2 5-64-15,2-1-85 0,-2-1-45 0,3 1-24 0,-1 4-9 16,-1-7-2-16,4 0 2 0,-1 3 4 0,1-3-1 0,0 0-2 16,0 0 2-16,0 0 3 0,0-3 9 0,0 4 9 0,0-6 4 15,0 0 2-15,0 0 2 0,1 0-2 0,6-6-1 0,-5 1 2 0,3 0-2 16,2-2-2-16,-2-3-4 0,3 1-5 0,1-7-9 0,-2 5-10 0,1-6-12 15,4 2-12-15,-2 4-9 0,2-4-7 0,-5 1-7 0,5 1-4 16,-3 2-7-16,1-1-5 0,-2 4-4 0,-2 3-2 0,2 2-4 16,-3-1 0-16,2 8 0 0,-2 0 0 0,0 3-2 0,-1 6-1 0,-3 4-7 15,-1 3-4-15,0 5-13 0,-1 1-12 0,-6 9-21 0,0 0-26 16,-5 5-49-16,-2 8-61 0,-4-5-89 0,-3 6-102 0,-3 4-53 0,-6 2-30 16,2-2-13-16,-4 2-6 0</inkml:trace>
  <inkml:trace contextRef="#ctx0" brushRef="#br0" timeOffset="105755.708">40203 21831 273 0,'11'-14'351'0,"-3"-1"-69"0,1 2-67 15,-1 5-66-15,1-4-38 0,-1 3-22 0,-3 5-10 0,4-3-6 16,-4 3-1-16,3 4 1 0,1 0-7 0,-2 0-11 0,1 4-10 16,1 4-9-16,-1-1-7 0,1 6-6 0,-1-1-3 0,-1 1 0 0,5 4 1 15,-3 0 1-15,-4 3 2 0,0 0 1 0,0 1 1 0,-1 2 0 16,-1-5 1-16,-1 2 2 0,-2 2 1 0,0-6 1 0,-2 4-1 0,2 0 3 16,-3-7 0-16,-1 4 4 0,2-1 3 0,-1-4 3 0,1 1 2 15,2-4 2-15,-3 2 5 0,-1-3 3 0,4-3 4 0,-1 3 5 16,1-3 7-16,0-3 7 0,0 2 4 0,0-4 5 0,0 0 0 0,0 0 2 15,0 0-1-15,0 0-2 0,0-4-4 0,0 1-4 0,0-5-4 16,0-1-7-16,1-2-6 0,3-6-8 0,-1 1-8 0,2-3-8 0,4-4-8 16,-2 2-8-16,1-4-4 0,6-3-5 0,0 1-5 0,-1 0 0 15,4-1-2-15,0 0-3 0,5 5-1 0,-6-2-3 0,6 4-3 0,-2-2-1 16,3 6-5-16,-5 1-1 0,1 4-3 0,0 2 0 0,1 3-2 16,-4 2-1-16,1 2-1 0,0 6 0 0,-2-1-1 0,2 2 1 15,-3 7 0-15,0-1 1 0,-1 2 1 0,1 3 4 0,-2 2 0 0,-4 2 3 16,-3-3 0-16,4 1 1 0,-7 3 1 0,3 0 2 0,-5-1 0 15,0-2 1-15,0 3 2 0,-5-2 0 0,3-1-1 0,-5-1 2 0,2 0 1 16,-4 0 0-16,4-4 1 0,-3 4 1 0,-1-8 0 0,4 2 2 16,0 0 3-16,0-2 2 0,0-3 2 0,1 0 2 0,1-1 3 15,1-1 4-15,2 2 3 0,0-5 1 0,0 0 3 0,0 0 1 0,0 0-1 16,0-5 0-16,2 2 0 0,-2-1 0 0,7-1-3 0,-5-6-1 16,3 2-3-16,1-4-2 0,1-2-4 0,2 1-2 0,3-5-3 0,1-1-4 15,1 2-3-15,3-4 0 0,-2-1-2 0,4 2-2 0,2-2 1 16,-3 1-1-16,1 0-2 0,2 3-1 0,-6 2-2 0,5 1-2 15,-4 3-3-15,1-2-1 0,-4 5-3 0,1 3 0 0,0-1-1 0,-1 3-1 16,-1 2-2-16,-1 3 1 0,1 6 0 0,-6-1 0 0,6 5-1 16,-1-2 2-16,0 7 2 0,0 2 2 0,1-1 0 0,-6 7 3 0,3-1 2 15,-1 0-1-15,1 2 2 0,-4 1 2 0,4 0-1 0,-6 3 1 16,-1-3 0-16,1 0 0 0,-3 3 0 0,-3-4-2 0,3-1-4 16,-2 1-5-16,-6 4-10 0,2-4-11 0,0 0-18 0,-1-2-17 0,-2 0-20 15,-3-1-23-15,4 2-33 0,1 1-39 0,-2-5-53 0,-2-2-58 16,2 3-69-16,2-4-71 0,0 3-37 0,6-5-21 0,-3 0-5 0</inkml:trace>
  <inkml:trace contextRef="#ctx0" brushRef="#br0" timeOffset="105997.1986">41859 21980 122 0,'0'-10'450'0,"-3"-2"11"0,-1 2-60 16,4 3-98-16,-1-4-76 0,-3 6-62 0,4 0-37 0,-1-2-23 15,1 6-13-15,-4-6-5 0,1 7-12 0,3 0-12 0,-2 0-14 0,-1 7-17 16,1 1-11-16,-5-3-14 0,5 6-7 0,-10-2-4 0,7 6-3 16,-3 0 2-16,-1 2 1 0,-1 3 3 0,0 4 3 0,-6-6 2 0,3 5 1 15,-1-1 1-15,-1-1 1 0,-2 6-1 0,0-2 2 0,-2-4 1 0,0 4 1 16,-1-3-1-16,4 1-3 0,-6-2-6 0,3-1-11 0,-1 0-13 16,5-1-16-16,-6 1-20 0,6-3-23 0,1-2-26 0,1 1-34 15,-3-2-37-15,6-2-41 0,0-1-43 0,1-2-56 0,2-1-59 16,2 0-31-16,0-3-14 0</inkml:trace>
  <inkml:trace contextRef="#ctx0" brushRef="#br0" timeOffset="106198.7166">41448 21925 240 0,'0'-9'399'0,"0"1"-55"15,0 0-81-15,0 5-56 0,0-2-45 0,0 1-25 0,0 4-15 0,0 0-15 16,4 0-15-16,-1 4-18 0,-1 1-19 0,5-2-16 0,-2 9-15 15,3-4-6-15,-1 2-5 0,2 3-2 0,3 4-1 0,-4-1 0 0,6 4 1 16,-7 0 2-16,4 1-1 0,0 2-3 0,-3-1-5 0,4 3-13 16,-2-1-15-16,2 4-13 0,-5-4-14 0,2 3-17 0,3-1-21 15,-6 2-32-15,3 0-38 0,3-4-42 0,-4 1-41 0,6 1-55 0,-5-2-61 16,1 0-31-16</inkml:trace>
  <inkml:trace contextRef="#ctx0" brushRef="#br0" timeOffset="106625.5485">42139 22094 367 0,'5'-17'434'0,"2"4"-16"16,-5-2-56-16,3 3-77 0,1-1-43 0,-4 1-27 0,5 0-15 16,-2 0-7-16,4 4-15 0,-3-2-17 0,1 0-20 0,2 3-21 0,-2-3-19 15,1 5-17-15,1 0-16 0,1 0-13 0,-2 2-11 0,6 3-10 0,-5 0-9 16,3 3-8-16,1 2-6 0,-3 3-6 0,2-1-2 0,-1 3-3 15,1 2-1-15,-6 1-1 0,3 4 2 0,3-1 2 0,-7 4-1 16,0-4 1-16,0 4-1 0,-1-1 0 0,-1 1 0 0,-3 1 0 0,0 0 3 16,-3-1 1-16,-1 0 3 0,-1 0 4 0,0-3 0 0,0 1 3 15,-2 2 1-15,2-5 2 0,0 1 2 0,0-3-1 0,0-1 1 16,-2 1 0-16,5-4 2 0,-5 0 1 0,2-1 2 0,5 0 0 0,-2 0 1 16,2-4 2-16,0-1 2 0,2-2 4 0,1-1 2 0,6-1 3 0,-4-2 2 15,4-1 1-15,1-8 3 0,4 4 2 0,6-5 0 0,-1-2-1 16,3-2-1-16,2-2-1 0,3-5-3 0,2 1-1 0,-2 0-6 15,2-2-5-15,2-2-4 0,-4 6-6 0,1-4-4 0,-1 5-3 0,-2-1-6 16,-6 4-4-16,2 2-5 0,-6 5-2 0,6 2-3 0,-8 1-1 16,-3 2-2-16,2 5-3 0,-5 5 1 0,2 2-1 0,3 1 1 0,-6 5-1 15,1 2 1-15,2 2 0 0,-4 1 1 0,-3 3 1 0,4 3-4 16,0-3-6-16,-1 4-9 0,0 0-8 0,0-4-14 0,2 5-15 16,1-1-19-16,-1-6-18 0,0 4-25 0,0-1-24 0,1-2-27 15,4-4-30-15,-3-3-46 0,4 2-58 0,1-6-53 0,-4-1-53 0,4 0-42 16,-1-6-41-16,1 1-12 0,0-6 0 0</inkml:trace>
  <inkml:trace contextRef="#ctx0" brushRef="#br0" timeOffset="108172.2835">21363 19518 3 0,'3'0'109'0,"1"0"0"0,-3 0-1 15,4 0-2-15,4 0-1 0,-2 0-3 0,0 4-1 0,-1-3-2 16,1-1-2-16,5 3-4 0,-2 0-5 0,2-3-7 0,4 1-4 16,-1 3-4-16,0-1-4 0,4-2-2 0,3 3-4 0,0 0-4 0,4 0-3 15,5-3-6-15,-4 5-4 0,2-5-4 0,7 3-5 0,0 0-4 16,6 1-3-16,-4-1-1 0,8 1-3 0,-2 1-4 0,4-1-4 0,3-3-4 16,2 2-4-16,2 2-3 0,3-1-4 0,3 0 0 0,4 0 0 15,1-2 2-15,9 2-1 0,-5 2 1 0,10-1-1 0,0 1 1 0,6 0-1 16,4 1 1-16,4-3 0 0,1 2 2 0,8 1 1 0,1-3 1 15,3-4 1-15,4 5 1 0,-2-2-3 0,7 1-3 0,0-3-4 0,-2 4-4 16,6-4 0-16,-4 0-1 0,1 0-1 0,1 3 1 0,1-5 0 16,1 3 2-16,-1 0 0 0,4-3 1 0,-2 2 2 0,4-2 0 0,-3 3 0 15,6-1 1-15,0-2 0 0,-3 3 1 0,4-1-2 0,1-2-3 16,-2 2-2-16,0 1 1 0,-1-3-1 0,1 1 1 0,-5-1 1 0,3 4 0 16,1-4 2-16,2 1 1 0,-3-1 0 0,4 0 2 0,0 4 2 15,-1-4-1-15,1 0 2 0,-2 3 1 0,1-3-3 0,1 1-2 16,-4 2-5-16,0-3-4 0,0 1 0 0,-1 2 3 0,-1-3-1 0,-1 4 1 15,-2-3 1-15,0-1 1 0,0 4 4 0,1-1-1 0,-5 2 1 16,4-3 1-16,-1-1 2 0,-6 3-1 0,2 0 4 0,-4-4 1 0,1 5-1 16,-6-1-5-16,1-1-1 0,-4-2-6 0,2 2-4 0,-11-2-3 15,4 2 0-15,0 1 2 0,-2 0 3 0,-1-2 3 0,-1 1 1 16,-1-1 0-16,-2 3 4 0,0-3-1 0,2 1 1 0,-4-1 1 0,4 3 3 16,-4-5 2-16,3 6 2 0,-6-4 2 0,1-2 0 0,-3 4-5 15,-3-1-1-15,-1 0-4 0,-5-1-1 0,-4 1 2 0,-1-2-2 0,-4-1-2 16,-2 4-2-16,-4-3 1 0,-3-1-1 0,-3 3-2 0,-6 0 1 15,-3-3-1-15,-1 1 1 0,-4 3-1 0,-6-4 3 0,-1 1 1 0,-5 2 3 16,0-3 5-16,-8 0 6 0,1 0 10 0,-1 4 6 0,-11-4 8 16,3 0 6-16,-1 0 4 0,-5 0 5 0,0 0 3 0,-2 0 4 15,0 0 1-15,-1 0 2 0,-4 0 2 0,0 0-2 0,0 0-2 0,0 0-6 16,0 0-7-16,0 0-6 0,0 0-8 0,0 0-3 0,0 0-6 16,0 0-3-16,0 0-6 0,0 0-2 0,0 0-3 0,0 0-2 0,0 0-4 15,0 0-1-15,0 0-5 0,0 0-2 0,0 0-4 0,0 0-5 16,0 0-5-16,0 0-6 0,0 0-6 0,0 0-10 0,0 0-8 15,0 0-12-15,0 0-12 0,0 0-13 0,0 0-17 0,0 0-19 0,0 0-22 16,0 0-27-16,0 0-30 0,0 0-33 0,0 0-34 0,0 0-37 16,-4 1-42-16,2 5-24 0,-1-5-15 0</inkml:trace>
  <inkml:trace contextRef="#ctx0" brushRef="#br0" timeOffset="112369.0442">24625 28522 144 0,'-8'-9'307'0,"4"1"4"0,-1-1-35 16,5-2-57-16,-5 5-59 0,5-8-61 0,5 5-38 0,-2-3-29 16,3 2-7-16,-1-2 0 0,3 1 1 0,4-1 2 0,2 2-3 0,1-2-5 15,2 3-4-15,5-3-4 0,-3 0-3 0,8 3-3 0,-4 2-1 16,4-1 2-16,0 0 2 0,2 4 2 0,-2 1 3 0,1 3 2 0,-4 3 3 16,1-1 4-16,-1 3 2 0,-4 0 1 0,-1 4 1 0,0-2 1 0,-5 6 1 15,-2-1 3-15,-2 4 0 0,-5-1 1 0,2 2 0 0,-6 0-1 16,-1 1 0-16,0 2-3 0,-5 0-3 0,2 0-4 0,-4 1 0 0,0-1-3 15,-1 2-1-15,-2-1-2 0,-4-1 1 0,4 0-1 0,-6-2 1 16,6 2 0-16,-4 0 1 0,4-2 1 0,-5-3 4 0,5-3 3 0,-1 1 2 16,3-5 2-16,-1 0 3 0,1 0 3 0,4-3 1 0,-1-3 2 0,5 0-2 15,0-2-2-15,0 0-4 0,0-4-3 0,5-1-3 0,-1-3-5 0,4 3-4 16,1-2-5-16,1-2-3 0,4 1-4 0,6-3-4 0,-4 3-3 16,2 0-4-16,4 0-2 0,1 3 0 0,2-3 2 0,-1 4 3 0,3 4 2 15,2 0 4-15,-5 0 5 0,2 4 2 0,-2 4 4 0,-2 0 3 16,0 0 4-16,-3 5 4 0,-2 6 2 0,0-3 2 0,-3 4 1 0,-4 0 4 15,0 1 1-15,-1 6 1 0,-3-2 0 0,-4 0-2 0,1 3-2 0,-6 2-1 16,1-2-3-16,-4 0-5 0,-3 2-2 0,-1 0-3 0,0-2-3 16,-4 0-4-16,-3 0-3 0,0-3-5 0,-2-3-6 0,0 1-3 0,-3-2-5 15,2-3-6-15,-1 2-6 0,-4-6-12 0,2-2-11 0,1 0-12 0,0-4-13 16,0 3-19-16,0-6-23 0,-2-2-28 0,5-2-30 0,-1-1-53 16,1-1-61-16,0-2-57 0,2-2-53 0,7-1-29 0,-2-3-16 15,7 1-1-15</inkml:trace>
  <inkml:trace contextRef="#ctx0" brushRef="#br0" timeOffset="112557.7128">25977 28584 244 0,'6'-16'381'0,"0"6"-46"0,-4-3-73 0,5 3-52 16,-5 0-43-16,-2 3-20 0,0-1-12 0,0 2-8 0,0 2-6 15,0 0-12-15,0 4-15 0,0 0-17 0,0 3-17 0,-2-2-12 0,-5 4-9 16,5 3-8-16,-1 1-6 0,-2 4-6 0,0 4-4 0,-2 3-5 15,2 3-4-15,-4-2-4 0,4 7-8 0,-3 2-8 0,-1 3-6 0,-5 4-11 16,8-1-12-16,-10 0-17 0,6 3-16 0,-4-1-28 0,1 3-30 16,-4-4-42-16,3-1-49 0,0 2-52 0,-3-5-53 0,4 4-23 0,-1-8-9 15,0 0 0-15</inkml:trace>
  <inkml:trace contextRef="#ctx0" brushRef="#br0" timeOffset="112748.249">25551 28646 59 0,'0'0'284'15,"7"0"-45"-15,-5 3-74 0,3 0-52 0,2 2-40 0,-1 1-14 16,3 2-3-16,-1 3 7 0,6-2 14 0,0 4 4 0,3 2 2 0,2-2-8 16,-1 3-11-16,4 1-15 0,7 3-18 0,-5 2-20 0,4-2-22 15,-1 3-30-15,4-2-36 0,-1 4-40 0,-1 0-43 0,5 1-47 0,-3 1-49 16,-2-2-30-16,5 1-20 0</inkml:trace>
  <inkml:trace contextRef="#ctx0" brushRef="#br0" timeOffset="113121.6868">26615 28608 141 0,'-5'-12'360'0,"3"5"7"0,2 2 5 0,-3-3-68 0,0 4-107 16,3-1-69-16,-2 1-48 0,2 4-21 0,0 0-10 0,0 0-2 0,0 4 3 0,2 1-1 16,-2-1-2-16,6 8-6 0,-4-4-7 0,2 8-4 15,1 0-4-15,0 2 0 0,0 5 0 0,-2-1 1 0,6 6 0 0,-4-3-1 0,0 1-1 16,4 3-4-16,-1-1-3 0,-3 1-3 0,4-1-3 0,-4-3-3 16,3 0-2-16,-3-4-2 0,4 3-1 0,0-8-1 0,1 1-1 0,2-1 1 15,-2-4 0-15,2-2 1 0,-2-3 2 0,4-2 1 0,-2-4 3 16,3-1 2-16,0-1 4 0,-1-4 3 0,-4-2 4 0,4-6 4 0,3 1 4 15,-3-6 2-15,-1 2 2 0,1-8 1 0,0 3 2 0,-1-4 0 16,-1-3 2-16,-2 3-2 0,4 0 0 0,-2-3-1 0,-5 0 0 0,1 1-3 16,4-1-5-16,-5 8-5 0,0-1-6 0,-2 4-5 0,0 0-4 0,0 4-6 15,-1 3-8-15,-1 4-4 0,-1 1-2 0,-2 2-3 0,3 6-1 0,-1 2-3 16,-2 1-3-16,3 6-2 0,-3 0-4 0,4 9-6 0,-3 0-5 16,-1 6-9-16,0 1-12 0,0 7-13 0,0-2-13 0,0 7-23 0,-1 1-27 15,-3-2-37-15,1 4-43 0,1-1-50 0,-1-3-53 0,1 0-45 16,-5 1-42-16,5-5-17 0</inkml:trace>
  <inkml:trace contextRef="#ctx0" brushRef="#br0" timeOffset="113342.4381">27952 28770 51 0,'0'-2'406'0,"0"-1"-4"0,0-2-3 0,0 2 1 16,4 1-66-16,-3-1-96 0,6 2-88 0,0 1-85 0,5-3-53 0,-2 3-39 15,4-1-20-15,3-2-7 0,2 3-10 0,3-4-10 0,-3 3-19 16,3 1-25-16,5 0-40 0,-5 0-48 0,4 0-48 0,-2 0-48 0,1 0-25 16,-3 0-14-16,1 0 0 0</inkml:trace>
  <inkml:trace contextRef="#ctx0" brushRef="#br0" timeOffset="113502.7282">28131 28951 244 0,'0'1'343'16,"0"-1"-2"-16,0 0-2 0,2 0-20 0,5 0-32 0,1-1-94 0,-1 1-123 16,2-4-87-16,4 3-67 0,8-6-51 0,-6 3-42 0,6 0-36 0,-3-4-33 15,6 1-39-15,3-3-37 0,2 0-22 0</inkml:trace>
  <inkml:trace contextRef="#ctx0" brushRef="#br0" timeOffset="113750.7582">29820 28217 64 0,'-11'-5'409'0,"-4"-2"11"0,1-1 7 16,7 4 8-16,-4 0-79 0,2 0-121 0,1 3-82 0,1-2-60 16,-2 3-33-16,4 3-16 0,-2 2 0 0,6-1 10 0,-3 4 5 0,1 4-1 15,-2 0-5-15,3 7-8 0,-2-2-7 0,1 8-5 0,-2-1-2 16,0 2 2-16,0 7-2 0,0 2-1 0,-2 1-9 0,2 3-7 0,-4 0-18 16,1 3-17-16,2 1-21 0,-2 0-21 0,3 2-23 0,-4-1-26 15,1 1-30-15,1-3-33 0,0 0-49 0,0 0-55 0,-1-2-58 0,1-3-58 16,0-3-28-16,0-1-13 0,2-5 3 0</inkml:trace>
  <inkml:trace contextRef="#ctx0" brushRef="#br0" timeOffset="114136.2697">29946 28456 5 0,'5'-20'432'0,"2"0"2"0,-6 3 3 0,3-2 3 16,1 0 2-16,0 2-92 0,2 1-140 0,0 0-87 0,1-1-62 0,1 3-31 15,4-2-17-15,1 4 0 0,0-3 5 0,-1 2 4 0,1 5 2 16,0-4-2-16,3 4-4 0,0 3-3 0,-4-3-4 0,1 5-1 0,0 1 1 16,3 2 0-16,-7 2 2 0,2 1 2 0,-2 5 0 0,0-3-1 0,-1 7 0 15,-4-1-1-15,2 6 1 0,-6-2-1 0,6 1 2 0,-7 3-1 16,-7 4 3-16,2 0-1 0,-3 0 0 0,-1 2 0 0,-4 3-1 0,-3 2 2 16,-1-4 1-16,-5 5 2 0,3-2 4 0,-3 1 4 0,-3-1 4 0,4 2 1 15,-1-2 6-15,0 1 1 0,1-4 5 0,3 1 2 0,0-3 5 16,5 0 3-16,-1-1 6 0,6-1 5 0,1-6 6 0,3 3 5 0,1-6 3 15,6-2 2-15,3-1 2 0,2-6 0 0,4 2-2 0,3-4-4 16,6-4-3-16,-1-1-4 0,11-4-5 0,0-3-4 0,5-1-7 0,4-2-8 16,6-6-10-16,2-1-12 0,7 2-15 0,3-5-17 0,1-1-17 15,8 0-18-15,-1-3-16 0,3 1-14 0,2 1-13 0,4 0-12 0,-3 4-12 16,1-2-13-16,2 3-16 0,-3 0-13 0,1 2-17 0,-1 1-15 0,0 4-17 16,-1 0-16-16,1 2-18 0,-4 2-34 0,4-1-44 0,-4 1-39 15,3 5-37-15,-1-4-26 0,-1 4-18 0,-3 2-2 0,-1-4 5 0</inkml:trace>
  <inkml:trace contextRef="#ctx0" brushRef="#br0" timeOffset="116387.5968">44097 21933 64 0,'-5'-17'90'16,"-4"0"5"-16,0-2 7 0,4-1 3 0,-3 2-1 0,3-5-4 0,-4 1-6 16,1-2-5-16,1-1-4 0,-2-3-5 0,1 1-4 0,-2-1-2 15,-2 0 1-15,1-5-2 0,-2 1-2 0,-3 2-5 0,3-3-4 0,-3 2-6 16,-1-1-4-16,-1 3-5 0,-3-3-3 0,-3-1-1 0,-1 0-4 16,-3 3-4-16,1-1-5 0,0 1-3 0,-6 1-3 0,-2 0-4 15,-5-3-3-15,5 3-3 0,-6 3-3 0,-4-3-3 0,1 2-3 0,-6-2-1 16,1 4-3-16,-2 0-2 0,-4 0-2 0,-3 4 0 0,0-3-1 15,-5 5-2-15,0 0-1 0,-7 4-2 0,2 1-1 0,-4 2-2 0,-1-1-1 16,-2 2 0-16,-2 3-1 0,1 0 3 0,-8 4 3 0,2 1 5 16,-3 3 4-16,0 3 3 0,-4 1 5 0,4 3 5 0,-2-1 3 15,-4 4 4-15,-1 7 3 0,7-5 4 0,0 5 2 0,-1 0 2 0,8 1 0 16,-6 9 0-16,11-6-2 0,-4 4-4 0,6 0-3 0,1 1-3 16,5 5-4-16,-2-3-3 0,4 1-3 0,2 3-3 0,3 3-2 15,7 0-3-15,-2-1 0 0,2 4 0 0,3 3 2 0,-1-1-1 0,3 3 0 16,-2 2 1-16,3 0-2 0,3 1 0 0,-1 2 1 0,2-1-2 0,4 2 0 15,-2 1 0-15,3 0 0 0,0-1-2 0,4 1-1 0,-1 3-4 16,4-3-1-16,2 3 2 0,0-7 0 0,4 4 2 0,1-1 1 16,3 0 3-16,2 0 3 0,2-1 3 0,1-1 2 0,2 2 3 0,4-1 3 15,3-1 2-15,3 1 3 0,2 0 4 0,2 1 2 0,3 1 2 16,9 2 0-16,-1 1 1 0,4-2 0 0,2 3 1 0,10 0-2 0,-2 2 0 16,2-5-1-16,11 2-2 0,0 0 0 0,1-3 2 0,9-1-1 15,-1-1 0-15,8-4-1 0,2 0-3 0,3-4-1 0,2-4-2 0,6-1-1 16,2 2-2-16,0-9-2 0,4-1-1 0,-2 1-2 0,2-5-2 15,1-2-4-15,3-4-2 0,0 1-4 0,1-5-2 0,0-1 1 16,3-4 2-16,1 0 2 0,1-4 2 0,1-3-1 0,1-1 0 0,3-1 2 16,2-3 1-16,-2-4 0 0,3 0 2 0,-1-4 1 0,6-1 4 15,-5-3-1-15,5-1-1 0,-4-1-2 0,1-9-3 0,-2 2-4 16,0-4-1-16,-4-1-3 0,-5-3 0 0,0-6-3 0,-1 0-3 0,-5-3-1 16,-1-2 0-16,-6-3 0 0,-3-2-1 0,1-6 2 0,-5 3 4 0,-3-5 2 15,-3-1 3-15,-2-3 2 0,-6 1 2 0,-2-3 6 0,-1-1 7 16,-11-1 7-16,4 2 5 0,-7-5 6 0,-1 5 6 0,-6-5 0 15,-5 7 2-15,-1-4-1 0,-8 4 0 0,-2 0-2 0,-6 2-1 0,-2 0-2 16,-6 6-2-16,-6-7-7 0,-1 8-7 0,-7-7-8 0,-5 6-6 16,-2 1-5-16,-7-2-3 0,-1 1-1 0,-9 1 0 0,-3 4-1 0,-6-4 1 15,-3 2-1-15,-1 4-1 0,-8-2-1 0,-1 3-3 0,-2 6-1 16,-5-1-2-16,-3 6-2 0,-4 1-3 0,-3 4-4 0,-3 2-7 16,1 6-9-16,-3 4-9 0,-4 4-9 0,-1 1-11 0,3 6-10 15,-2 3-11-15,-2 6-14 0,3 2-15 0,3 3-15 0,3 0-18 0,0 7-24 16,2 2-27-16,3-1-32 0,2 11-37 0,3-6-39 0,6 4-43 0,3 3-25 15,5 2-17-15</inkml:trace>
  <inkml:trace contextRef="#ctx0" brushRef="#br0" timeOffset="117904.1617">14605 19311 6 0,'-4'4'45'0,"4"-4"-9"0,0 0-10 0,0 0-8 15,0 0-8-15,0 0-5 0,0 0-9 0,0 0-7 0,0 0-7 0,0 0-9 16,0 0-10-16</inkml:trace>
  <inkml:trace contextRef="#ctx0" brushRef="#br0" timeOffset="120017.9108">9497 21735 70 0,'0'-23'152'0,"3"4"1"0,-1-2 4 16,5-6 1-16,-2 3 3 0,5 2-8 0,-1-3-11 0,-1 4-12 0,1-4-11 15,1-1-15-15,4 4-13 0,-2 2-12 0,1 1-9 0,-2 3-11 16,1 3-8-16,1-1-8 0,1 5-5 0,-1 2-5 0,1 2-6 16,3 1-5-16,-2 8-4 0,-1 4-3 0,7-3-3 0,-6 10 1 0,2-2-1 15,2 7 0-15,-2 2 2 0,2-1-1 0,-2 11 2 0,0-4-2 16,-2 3 0-16,-1 1-1 0,1 1-1 0,-5 2 1 0,0-4-2 0,-1 1-1 15,0 2-2-15,-4-1-2 0,-2-1 0 0,0-2-2 0,-1-1 0 16,2-2 1-16,-4-4 0 0,0 1 1 0,0-3-2 0,0-1-1 16,0-4 2-16,0 0 1 0,0-4 3 0,0 0 5 0,0-4 6 0,0 2 8 15,1-6 7-15,-1 1 7 0,4-2 8 0,-4-1 5 0,0-2 2 16,0 0 2-16,3-2 2 0,-1-1 0 0,1-2-1 0,-1 1 0 0,1-6-3 16,2-2-5-16,-1 0-8 0,1-7-7 0,0 2-6 0,-1-6-8 15,4 0-8-15,1-2-6 0,-3-3-5 0,6 0-3 0,-1-1-2 16,0-2-3-16,3 2 0 0,0-3-3 0,5 3-2 0,-6 0-2 0,4 0 0 15,-3 1-2-15,3 3-1 0,-2 0-3 0,2 3-3 0,-3 4-1 16,0 1-3-16,-1 3-1 0,4 3 0 0,-3 2 2 0,-4 3 0 0,2 6 2 16,2 0-1-16,-4 6 3 0,4 0 2 0,-2 6 2 0,1-1 1 15,-3 5 3-15,2-2 3 0,-1 6 3 0,2-3 4 0,-4 4 3 0,-1 3 0 16,1-1 1-16,-1-2-1 0,-3-2 0 0,4 4 0 0,-4-1-1 16,0-2 1-16,-1-1-1 0,-3-3 0 0,6 1 0 0,-5-4 0 15,-2 1-1-15,3-1 1 0,-3-2 1 0,4 1 2 0,-3-5 2 0,-1-1 3 16,4 1 3-16,-2-6 7 0,-2 2 3 0,3 1 5 0,-3-4 5 15,0 0 1-15,5-4 4 0,-2 1 1 0,-1-2 1 0,2-3 0 16,1 0-2-16,-2-5-1 0,1-2-3 0,1-2-2 0,0-1-6 0,0-5-3 16,3-2-6-16,1 0-3 0,-1-8-7 0,3 3-3 0,1-2-5 15,-2 0-5-15,3-1-2 0,5 2-3 0,-5 3-5 0,1 0-5 0,-1 4-4 16,1 4-4-16,0 3-5 0,-1 4-4 0,1 8-1 0,0 0-1 16,3 6 0-16,0 4 1 0,-4 7-2 0,3 3-1 0,-4 7-3 15,1 3-4-15,1 4-4 0,3 4-5 0,-7 1-6 0,2 6-9 0,-2 0-14 16,-1 2-17-16,0-1-23 0,-4 4-28 0,5-2-34 0,-3 4-38 15,0-5-40-15,-1 0-40 0,1-2-33 0,2-3-31 0</inkml:trace>
  <inkml:trace contextRef="#ctx0" brushRef="#br0" timeOffset="120307.6698">11808 21301 243 0,'-4'-11'409'0,"4"-1"3"0,-1 4-48 15,-3-1-73-15,4 2-69 0,-3 2-62 0,3 5-38 0,0 0-25 16,-2 4-13-16,-5 4-9 0,6-2-10 0,-3 8-11 0,-1-1-10 0,0 8-9 16,-4 1-5-16,4 3 0 0,-3 3-2 0,-4 7 1 0,2-4-1 15,-4 2 0-15,0 6-1 0,1-2-2 0,-4-3-2 0,3 4-5 16,-3-7-5-16,2 2-4 0,1-1-6 0,0-4-7 0,1 0-8 0,-4-3-9 15,5-3-8-15,1 1-9 0,3-3-9 0,-1-6-9 0,-1 1-11 16,5-2-14-16,-2-4-21 0,-3-1-26 0,5-3-35 0,0 0-39 0,-2 0-36 16,2-5-30-16,-4-3-44 0,4 1-49 0,-3-3-23 0,-1-2-10 15</inkml:trace>
  <inkml:trace contextRef="#ctx0" brushRef="#br0" timeOffset="120520.3518">11211 21177 154 0,'0'-3'275'0,"0"3"-69"0,0 0-52 0,0 0-40 0,0 3-23 0,5-2-12 16,0 4-4-16,2 0 1 0,3 6-4 0,0-2-6 0,6 4-4 16,3 0-5-16,-1 6 1 0,4 1 1 0,1 0 2 0,4 2 0 15,0 3-5-15,0-1-7 0,1 2-9 0,2 2-14 0,1 0-18 0,-4-1-22 16,1 2-25-16,-1-2-30 0,0 3-32 0,-1-2-33 0,-2-3-33 15,-2 4-32-15,0-5-53 0,0 4-64 0,-3-3-37 0</inkml:trace>
  <inkml:trace contextRef="#ctx0" brushRef="#br0" timeOffset="121028.0224">11980 21549 88 0,'-2'-20'429'0,"-1"8"8"0,3-4-59 0,0 0-92 16,0 2-68-16,3 1-59 0,-1-2-30 0,-2 3-20 0,3-1-9 15,3 1-7-15,-3 3-11 0,2-2-14 0,4 3-18 0,-1 0-16 0,1 3-12 16,-3 4-10-16,6-1-5 0,-1 2-5 0,1 2-1 0,-2 3 0 16,7 4-1-16,-4 2 1 0,1 2 0 0,3 3 2 0,-1 1 2 15,1 6 5-15,-4 0 5 0,4 9 5 0,-3-4 3 0,5 3 2 0,-6 1-1 16,1 1 1-16,-2 2 0 0,-2-1-2 0,2 0 1 0,-5 3 0 15,5-5 0-15,-7 1 1 0,0-2-2 0,-2 1-3 0,3-1-2 0,-6-1-1 16,3-7 1-16,-3 3 1 0,0-4 2 0,0-2 3 0,-3-3 3 16,3-2 3-16,-2 0 6 0,-2-3 5 0,4-1 6 0,0-6 7 0,0 3 7 15,0-4 4-15,0-1 1 0,0-3 2 0,0 0-3 0,0-7-1 16,0 2-2-16,0-3-1 0,-3-8-4 0,3 4-3 0,0-5-5 16,0-5-7-16,0-1-8 0,0-2-8 0,0-4-7 0,0-4-5 0,3 3-5 15,1-6-4-15,1 1 0 0,0 0-2 0,0 2 1 0,4-3-3 16,-1 2-1-16,1 0-1 0,1 2-1 0,2 0 0 0,-2 6-1 0,-1 1-3 15,1 4-1-15,2 2-2 0,-2-1-2 0,2 6-2 0,-2 4-2 16,2 3-2-16,-2 1 0 0,2 4 0 0,-1 4 1 0,2 4 0 0,1 1 0 16,-2 3 1-16,-2 7 2 0,4 4 2 0,-2 2 2 0,1 0 2 15,-2 4 1-15,-3 3 3 0,2 6 1 0,-1-6-1 0,-4 8 1 0,3 2-1 16,-4-1-2-16,1 0 0 0,0 2-2 0,4-3-1 0,-6 2-3 16,2-1-5-16,0 0-6 0,0-5-10 0,-1-4-7 0,4 2-6 0,-3-4-4 15,4-4 0-15,1-5-5 0,4-3-6 0,1-3-8 0,1-2-13 16,1-3-16-16,1-7-19 0,5-1-25 0,-1-5-26 0,0-6-46 15,2 3-51-15,1-7-54 0,-1-3-53 0,5 1-37 0,-5-5-30 0,3-2-12 16,1-1-4-16</inkml:trace>
  <inkml:trace contextRef="#ctx0" brushRef="#br0" timeOffset="128169.2272">22186 20153 21 0,'-6'-4'76'0,"1"3"-8"0,1-2-7 0,-1-1-8 0,0 4-8 0,0 0-9 16,1 0-8-16,-1 0-5 0,2 0-5 0,-2 0-4 0,3 4-5 0,-5-1-4 16,2 2-1-16,-3 2-2 0,-1-3-1 0,4 8 1 0,-4-7 1 15,1 8-1-15,1-1-1 0,-2 1 0 0,1 2 4 0,-1-4 3 16,1 4 3-16,-1 1 1 0,4 0 2 0,0-4 4 0,0 1 8 0,2-2 11 15,1-4 13-15,-1 3 17 0,3-5 16 0,0 0 14 0,3-2 12 16,-1-3 9-16,3 0 8 0,3-3 4 0,1 0 5 0,3-4 6 16,1 2 4-16,3-5-1 0,1-2-2 0,2 2-7 0,1-2-9 0,0-4-12 15,1 1-13-15,1-2-10 0,0 0-7 0,-6 0-5 0,2 0-4 16,3 0-1-16,-6-2-1 0,-1 3-1 0,-6-1 0 0,1-1-1 16,-1 0-2-16,-2 4-1 0,-1 0-4 0,-5 2-3 0,0-3-3 0,-2-1-3 15,-3 4-4-15,-2-5-5 0,2 6-5 0,-4 1-7 0,4 1-4 0,-3-2-8 16,-1 5-5-16,-1 2-5 0,1-4-5 0,1 3-3 0,-1 2-6 15,-1 0-2-15,2 3-4 0,-3 3-1 0,-1 1-1 0,-1 1-1 16,-1 6-2-16,1 1 0 0,-5 5-1 0,3 1 0 0,-2 0-2 0,-2 5-1 16,2 2-3-16,0 0-2 0,-2 0-1 0,2 0-3 0,4 2-2 15,-1 1-1-15,4-5-3 0,1 0-1 0,1-1 1 0,3-2-3 16,1-3-1-16,4 2 1 0,0-9 2 0,0 3 4 0,4-3 3 0,1-3 5 16,3 1 2-16,1-4 4 0,-1-1 5 0,3-2 3 0,1-1 2 15,3-4 2-15,-1 3 6 0,-1-7 2 0,4 0 4 0,-3-1 1 0,5-1 2 16,-4-1 0-16,0-2 2 0,-1-3 0 0,0 0 2 0,3 0 0 15,-7 0 1-15,2 2-1 0,-4-3 1 0,1 2 0 0,-2 1 0 0,-4-6 0 16,2 5-1-16,-1-2-1 0,-3-1 2 0,-1 0-1 0,-1 1 0 16,-3 0-2-16,3 3-1 0,-6-1-1 0,2-4-2 0,-1 5-1 15,-2-1-1-15,3 3-1 0,-4 0-3 0,1 1-1 0,-1 2-4 0,-1 1-3 16,2 1-3-16,-1 2-3 0,0 2-2 0,-1 2 0 0,2 2-2 16,-1 2-1-16,-1 5 0 0,-4 0-1 0,2 4-2 0,-1 0 0 15,2 2-1-15,0 4 0 0,0 2 0 0,-1 3 1 0,2-2 1 0,5 1 1 16,0 3-1-16,2-4 0 0,-1 3-1 0,4-1-1 0,4-3 1 0,1 1 0 15,0-4 2-15,2 1 2 0,-1-2 0 0,10 0 3 0,-9-4 1 16,4-1 1-16,0-2 1 0,2 0 2 0,-1-4 3 0,-1 1 3 16,0-1 4-16,0-3 3 0,-3 1 3 0,2-3 4 0,-1 0 2 0,0-3-1 15,2 1 2-15,-4-3 1 0,0-1 1 0,0 1 0 0,0-4 2 16,-2 1 0-16,0 0 2 0,-2-4-2 0,-1 1-1 0,1-2-1 16,-3-3-2-16,0 4-1 0,0-2-1 0,-3-1-1 0,1 0 2 0,-1 0-1 15,-2-1-1-15,-4-1 0 0,4 1-1 0,-3 1-2 0,3-3 0 0,-4 6-2 16,1-2 0-16,2 2-3 0,-2 0-1 0,3 0-3 0,-4 3-5 15,6 2-4-15,-2-1-3 0,0 3-3 0,-1 1-1 0,0 4-3 16,4 0-1-16,-7 0 0 0,6 4-1 0,-2 4-1 0,0-2-2 0,0 5 1 16,-2 0-1-16,2-3 2 0,0 9 0 0,1-5 2 0,-1 0 0 15,3-1 0-15,-1 2 0 0,0-3-1 0,3 3-1 0,0-5-2 16,0 1 2-16,0-1 0 0,0-1 1 0,3-3 1 0,-3 1 1 0,3-1 2 16,-1-1 4-16,-2-2 3 0,3 2 5 0,-1-3 4 0,-2 0 7 15,4 0 3-15,-1-3 3 0,-1 2 2 0,3 1 1 0,-2-7 0 16,1 6 0-16,-3-3 0 0,3 0 0 0,1-1-2 0,-2-2 2 0,-1 0-2 15,1-1-2-15,3 3-3 0,-3-7-3 0,-1 6-1 0,-2-1-3 16,3-1 1-16,-3 0 0 0,3 2 1 0,-1-2-1 0,-2 4-1 0,0-4 0 16,0 4-1-16,0-1-2 0,0 2-2 0,0-1-3 0,-2 4-3 15,2 0-2-15,0 0-2 0,0 0-4 0,0 0-4 0,0 0-4 0,-3 0-1 16,3 4 0-16,-3-1-2 0,3-3 0 0,-2 1 1 0,-1 3 0 16,1-4 1-16,-2 1 3 0,4 5-1 0,-3-5 2 0,3 3-1 15,-2-3 1-15,-1 4 0 0,3-2-1 0,0 0-1 0,0 1-4 0,0 1-4 16,0 0-4-16,0 0-6 0,0 0-8 0,0 0-6 0,0 0-8 15,-2-4-8-15,2 8-9 0,0-2-10 0,-3-3-12 0,3 8-15 16,0-5-17-16,0 2-23 0,0 3-26 0,0-4-28 0,0 5-32 0,0 1-36 16,0 1-41-16,0-1-23 0</inkml:trace>
  <inkml:trace contextRef="#ctx0" brushRef="#br0" timeOffset="129549.8436">34117 26153 34 0,'0'0'50'0,"0"0"-1"0,0 2-1 16,0 1-1-16,0-3 0 0,0 0 2 0,0 0-2 0,0 0 1 15,-2 2 2-15,2-2-2 0,-3 3 2 0,3-3-2 0,0 0-2 0,0 0-4 16,0 0-5-16,-2 3-3 0,2-3-4 0,0 2-4 0,0-2-5 0,0 0-4 16,0 0-3-16,0 0-4 0,0 0-2 0,0 0-4 0,0 3-1 15,0-3 0-15,0 0-3 0,0 1-1 0,0 2 1 0,0-3 1 0,0 2 0 16,0 1 0-16,2-3 0 0,-2 0 0 0,0 3 0 0,0-3-2 16,0 0 0-16,3 2-1 0,-3-2-4 0,0 0-1 0,2 0 0 0,-2 0-4 15,0 0 0-15,0 0 0 0,0 0-1 0,0 0-1 0,0 0 1 0,0 0-2 16,0 0 2-16,0 0 1 0,0 0-1 0,0 0 3 0,0 0 2 15,0 0 0-15,0 0 0 0,0 0-2 0,0 0-4 0,0 0-5 0,0 0-7 16,0 0-7-16,0 0-6 0,0 0-10 0,0 0-12 0,0 0-9 16,0 0-9-16,0 0-13 0,0 0-15 0,0 0-13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20:41.5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1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4-09-01T05:21:30.310"/>
    </inkml:context>
  </inkml:definitions>
  <inkml:trace contextRef="#ctx0" brushRef="#br0">25423 6150 121 0,'-3'-20'370'0,"-2"1"-68"16,-2-1-50-16,2 4-41 0,0-2-23 0,1 4-15 0,-1 2-6 16,3 4-6-16,-1-3-8 0,0 5-12 0,1-1-16 0,-2 0-18 0,4 6-19 15,-3-3-16-15,3 3-17 0,-2-2-13 0,-1 3-13 0,3 0-10 0,0 0-9 16,0 0-6-16,0 0-7 0,-2 3-2 0,-1-2-3 0,3 4-1 15,0 3 0-15,-4 3 1 0,4 1 2 0,0 5 2 0,0 0 2 0,0 5 2 16,0 6 3-16,0 0 4 0,-1 1 2 0,-3 5 2 0,4 2 0 16,-1 0 2-16,-3 2-1 0,4-3 0 0,-3 5 1 0,1-2-2 0,-1 2-1 15,-3-3-1-15,3 0-1 0,-2-3 0 0,2 3-1 0,-3-5-4 0,1 1-1 16,0-1 0-16,0-1 0 0,-2-3-2 0,2 0 0 0,3-3 1 16,-4-2-1-16,1 0 0 0,-1-3 0 0,1 0 1 0,-2-6 0 0,2 2-1 15,4-4 1-15,-3 1 4 0,1-1 1 0,-2-3 4 0,5-2 5 0,-4-2 4 16,4 2 4-16,-1-2 4 0,1-4 5 0,0-1 9 0,0 0 6 15,0 0 5-15,0 0 3 0,0 0 0 0,0-1 0 0,0-7 0 0,0-1-2 16,0-1-2-16,0-3-5 0,-4-3-4 0,4-3-6 0,-2-1-6 16,-1-8-8-16,3 3-8 0,-3-7-8 0,3 1-8 0,-2-5-2 0,-1 0-3 15,3-3-2-15,-2 2-2 0,2-7-3 0,-4 3 0 0,1-1-3 16,3 0-1-16,-2 0 0 0,-1 1 0 0,3 1 0 0,0-1 1 0,0 6 1 16,0-1 1-16,0 1-1 0,0 5 2 0,0 3 1 0,0 4-1 0,0 2 1 15,0 1-3-15,0 3 0 0,0 4-2 0,-2 4-2 0,2-2-2 16,0 6-3-16,0-2-3 0,0 6-3 0,0 1 0 0,0 0-2 0,0 0 1 15,0 4-1-15,0 4 3 0,0 4 0 0,0 0 4 0,2 8 4 16,1 1 4-16,-1 6 3 0,5 1 3 0,-5 5 4 0,-2 1 5 0,3 3 2 16,-1 0 1-16,-2 3 0 0,3-1-2 0,-3 4 2 0,0-4 0 15,-3 2 0-15,3-3-1 0,-2-1-1 0,-1 0-1 0,1-1-2 0,-2-2 0 16,1-2-2-16,-2 1-1 0,3-5 0 0,-1-2 1 0,-1 0 1 0,-1-2-1 16,2 3 0-16,-2-7-1 0,0-3-2 0,1 2-1 0,-1-2-3 15,3-1-4-15,-4-3-3 0,0 1-4 0,3-1-3 0,1-6-5 0,-1 1-4 16,-2-2-5-16,1 1-8 0,4-4-8 0,-1 2-17 0,-3 0-17 15,4-2-26-15,-5-1-32 0,5-2-35 0,-3 0-41 0,-4 3-34 0,0-3-33 16,2 1-41-16,2 2-50 0,-4-3-22 0</inkml:trace>
  <inkml:trace contextRef="#ctx0" brushRef="#br0" timeOffset="1376.6837">28994 6254 68 0,'0'-15'145'16,"0"3"-1"-16,-2 3-3 0,2-2-5 0,-3 5-7 0,0-2-7 0,3 1-12 16,-2 2-14-16,-1 0-14 0,3 2-12 0,-2 1-14 0,2 2-14 0,0 0-13 15,-4 0-11-15,1 5-8 0,-2 0-7 0,1 3-5 0,3 4-4 16,-3 2-1-16,-1 5-1 0,2 1 1 0,-2 5 2 0,0-1 3 0,-4 5 2 15,1 2 4-15,2 4 3 0,-2-2 2 0,3 3-1 0,-4 3 0 0,1-5 0 16,-1 3-1-16,2-1-3 0,1 1 0 0,-1-4-5 0,-2 2-1 16,4-4 0-16,-3-3-1 0,1 2-2 0,2-4 0 0,0-1-1 0,-1 2 0 15,1-6 0-15,2-4-1 0,-1 0 0 0,-1 0 2 0,4-1 1 0,1-5 5 16,-4 1 4-16,1-6 4 0,3 0 4 0,0 2 6 0,0-3 6 16,0-4 3-16,0-1 5 0,0 0 1 0,0 0 1 0,3-1-1 15,1-3 2-15,-4 0-1 0,1-1 0 0,-1-2-1 0,4-5-5 0,-3 0-3 16,3 0-3-16,-1-2-5 0,-1-6-5 0,3 2-3 0,-1-3-3 15,-1 1-1-15,-1-3-2 0,3-2-1 0,-2 0 0 0,1-1-3 0,-3 2-1 16,6-4-2-16,-5 0 1 0,1-2 0 0,-1 4 0 0,5-5-1 0,-6 5-1 16,5-4-2-16,-3 1-1 0,0-2 1 0,-1 2 0 0,3-1 0 15,-1 2 1-15,-1 3 0 0,-1-3 2 0,-2 0 3 0,3 1 3 0,1 6 3 16,-4-2 1-16,1 3 3 0,-1 3 3 0,4-1 4 0,-4 3 1 0,0 2 0 16,0 4 1-16,0 0-2 0,0 2-1 0,0 0-5 0,-4 2-4 15,4 4-5-15,0 1-3 0,0 0-2 0,-1 1-4 0,1 4-2 0,-7 2-1 16,5 1 0-16,-1 5 0 0,-1 2 1 0,-1 2 0 0,3 5 3 15,-1-1 3-15,0 6 5 0,1 2 6 0,-2 1 2 0,3-1 0 0,-6 3 2 16,5 1 2-16,-1 1 0 0,1 0 1 0,-5 0-1 0,6-3-3 16,-3 2-1-16,1-5 0 0,-2 4-1 0,3-1-1 0,-1-4-2 0,-1 3-1 15,-1-2 0-15,3-4-1 0,-1 3 1 0,-1-2-2 0,-1-1-2 0,4 0 0 16,-3-6 0-16,1 2 1 0,-2-3-1 0,1 3-1 0,-1-6 1 16,3 1 1-16,-1-2-1 0,0-2-1 0,-2-2-2 0,3 1-4 0,-2-3-3 15,1 1-4-15,3-5-9 0,-2 1-8 0,-1 1-14 0,3-2-14 16,0-3-31-16,0 0-39 0,-4 2-40 0,4-2-42 0,-5 5-59 0,5-5-68 15,-1 0-29-15</inkml:trace>
  <inkml:trace contextRef="#ctx0" brushRef="#br0" timeOffset="1728.8568">29610 6312 55 0,'0'-17'316'0,"0"2"-39"15,0 1-54-15,0 2-31 0,0-3-24 0,0 7-9 0,0-4-6 0,0 7-8 16,0-3-10-16,0 5-16 0,-2 1-20 0,2 2-18 0,0 0-20 16,-3 5-11-16,3 3-10 0,-2-3-5 0,2 11-3 0,-3 0-2 0,-1 3 0 15,4 3 2-15,-2 3 0 0,-1 5 4 0,3 1 4 0,-2 2 3 16,-5 2 3-16,6 0 0 0,-3-1-1 0,1 3-5 0,-2 0-5 0,3-1-6 16,-5-3-6-16,2 2-6 0,0 1-6 0,0-3-8 0,0 0-7 0,-4 1-13 15,3-2-12-15,-1 4-18 0,-2-5-21 0,4 2-38 0,-3 3-46 16,-1-1-64-16,0 0-72 0,1-2-67 0,-1 7-65 0,3-7-32 15,-6 2-16-15</inkml:trace>
  <inkml:trace contextRef="#ctx0" brushRef="#br0" timeOffset="3643.515">34565 7034 118 0,'-15'-5'161'0,"-2"-2"5"0,3 2 7 0,3 1-2 16,0 0-5-16,-1 3-10 0,6-5-12 0,-3 5-9 0,4 1-7 0,1-4-7 16,1 3-9-16,1 1-7 0,2 0-8 0,0 0-9 0,2-3-7 15,1-1-7-15,3 4-10 0,-1-1-7 0,2-3-6 0,-1 4-7 0,3-2-6 16,3 2-4-16,-2-1-5 0,7-3-4 0,2 1-7 0,3 2-5 16,5-4-4-16,1 2-3 0,7-1-5 0,1 3-3 0,9-3-2 0,1 1-1 15,1 1-4-15,6-4-3 0,-2 6-2 0,4-2-2 0,3-1-1 0,0 3-1 16,0-2 0-16,0 2-2 0,-4 0-4 0,8 0-2 0,-6 0-1 15,2 0-3-15,-2 0-5 0,1 2-2 0,-1-2-1 0,2 3-2 0,-4-1 1 16,-2-2 0-16,4 3-1 0,-5-3 1 0,2 3 1 0,0-3-1 16,-2 0 2-16,-2 0 0 0,-1 2 0 0,-5-2 3 0,1 0 5 0,-3 0 3 15,-5 0 4-15,-2 0 2 0,-3 0 5 0,-4 0 0 0,-3 0 2 0,-5 0 1 16,1 0 2-16,-5 0 2 0,-1 0 3 0,-5 0 2 0,-1 0 6 16,1 0 1-16,-4 0 4 0,0 0 3 0,2 0 4 0,-6 0 2 0,-1 0 1 15,0 0 1-15,0 0 1 0,0 0 0 0,0 0 1 0,0-2-1 16,-1-4 1-16,-6 4 1 0,2-1-1 0,3-2-2 0,-6 1-2 0,-1-1-3 15,0 0-4-15,-1-3-1 0,-2 4-3 0,-3-4 0 0,0 4-1 16,-4-4-1-16,2-3-1 0,-4 5 0 0,1-1-2 0,-2-1 0 0,-2 0-1 16,-3 1 0-16,1-3 1 0,-1 2-1 0,-1 1 0 0,1-3-1 15,-4 2 0-15,8 1 0 0,-6 0 1 0,0-1 1 0,3 4 0 0,-1-3 0 16,3 2-2-16,-2-3 0 0,2 4 1 0,2-3 1 0,0 2 0 0,2 1 1 16,1 0 2-16,3 1 1 0,1-1 3 0,1 3 0 0,8-2-1 0,-6 3 1 15,3-4 0-15,7 3-2 0,-4 1 1 0,6-4 0 0,-2 3-2 16,2 1 0-16,2 0-3 0,-2-3-1 0,6 1-2 0,-4 2 0 0,7 0-2 15,-1 0 0-15,2 0 1 0,2 0-1 0,2 2-1 0,3 1 1 16,2-2 1-16,0 3 0 0,6 1-2 0,4-2 3 0,0 2 1 0,0 3 1 16,7-1-2-16,-2 1 0 0,2-3 1 0,-4 7-2 0,4-4-3 0,-4 3 0 15,4-1 0-15,-2 2-1 0,-5 0-1 0,2 1-2 0,-4-1 0 16,4 2 0-16,-7 1-2 0,-2 1 1 0,0-4-1 0,-3 2-1 0,-2 2-2 16,0-2 2-16,0 1 2 0,-10 2 0 0,2-5-2 0,-4 4 2 15,1 0 1-15,-6-5 2 0,-3 4 2 0,0 0 1 0,-4-1 1 0,-5 2 2 16,2-3 2-16,-7 3 1 0,-2 0 1 0,-2 0-2 0,-6 1-4 15,3 1-3-15,-3-2-6 0,-7 4-4 0,5-1-9 0,-7 1-11 16,0-3-13-16,0 2-17 0,1 1-18 0,-1 0-24 0,2-3-26 0,-2 0-26 16,0 2-28-16,4-3-24 0,1 1-26 0,2 4-33 0</inkml:trace>
  <inkml:trace contextRef="#ctx0" brushRef="#br0" timeOffset="7767.7215">38443 6878 30 0,'-3'-9'166'0,"3"-2"5"16,-2 3 6-16,2 2 5 0,0-1-4 0,0-1-9 0,0 0-13 0,0 4-13 15,0-1-16-15,-3 0-15 0,-1 0-16 0,4 2-11 0,-1 3-14 16,1 0-14-16,0 0-11 0,0 0-13 0,-4 0-11 0,3 0-9 0,-3 5-9 16,1 3-6-16,-2-1-5 0,3 6-4 0,-1-1 0 0,-1 5-1 15,-1 7 3-15,3 0 0 0,-4 2 6 0,0 7 6 0,1 1 5 0,0 1 6 16,-2 7 3-16,2-1 3 0,0 0 2 0,0 2 2 0,-3 2 0 15,2 0-2-15,-2 0-3 0,3 0-4 0,-2-4-5 0,0 5-6 0,0-1-17 16,-1-4-23-16,3 2-32 0,0-3-37 0,-4 2-44 0,4 0-47 0,-4-2-65 16,4 0-75-16,0-2-42 0,-2 2-27 0</inkml:trace>
  <inkml:trace contextRef="#ctx0" brushRef="#br0" timeOffset="8831.7791">37703 6795 50 0,'-1'-3'98'0,"1"3"-16"16,0 0-14-16,0 3-14 0,-4 1-9 0,1 4-7 0,1 2-5 15,-5 5-8-15,6 2 0 0,-3 6 1 0,-1 2 3 0,0 4 5 0,0 5 10 16,-2 7 10-16,0-5 6 0,0 7 1 0,-3 2 0 0,2 3-6 16,-1 3-10-16,-1 1-15 0,-2-1-26 0,3-2-29 0,-1 2-35 0,0 2-42 15,-2-1-43-15,2 2-45 0,-2-5-51 0</inkml:trace>
  <inkml:trace contextRef="#ctx0" brushRef="#br0" timeOffset="10294.4304">25348 8647 40 0,'-5'12'54'0,"0"1"7"0,-2-1 5 15,-1 4 7-15,2-3 5 0,-2-1 4 0,1 4 1 0,-5-1 3 16,4-2-1-16,-3 1 1 0,-1 1-1 0,2-2 1 0,-2 0-2 0,2-1 1 16,2-4-1-16,-3 4 0 0,-1-4 0 0,2-4-2 0,2 4-4 15,-1-4-2-15,1 0-4 0,-1-3-5 0,-1 2-4 0,1-3-5 0,1 0-4 16,1-3-4-16,0 2-2 0,-1-3-2 0,2 0-2 0,-2-4-5 16,3 1-3-16,-4-5-3 0,4 3-3 0,2-3-2 0,-2-3-2 15,3-3-4-15,-1 1 0 0,3 0-3 0,0-4-3 0,5-2-6 0,0 3-2 16,2-5-3-16,1 0-2 0,2 2-6 0,4-4 0 0,5 3-2 15,-2-1-1-15,5 3-2 0,-3 2-2 0,6 4-3 0,-3-1-2 16,2 5-3-16,2 3-2 0,-4 2 1 0,-1 4-2 0,4 3-2 0,-3 3 1 16,-3 5 1-16,3 4-2 0,-3 1 1 0,-2 6-1 0,2 1 2 0,-6 4 0 15,1 0 3-15,-5 4 3 0,-3 4 1 0,-4 2 2 0,-2 0 1 16,-2 5 0-16,-4-2 5 0,-8 0 1 0,-1 1 2 0,-6 3 2 16,-1 1 2-16,-2-1 1 0,-3-1 1 0,-4 0 3 0,-5 0-1 0,4-1 2 15,-4 0 4-15,0-1 2 0,-3-2 3 0,3-3 1 0,0 1 1 0,1-3 2 16,2-2 1-16,1-4 1 0,-2 0 0 0,6-3 1 0,1-2 0 15,2-4 2-15,4 0 1 0,-1-4 0 0,1-2 1 0,3-3-2 16,4 1-2-16,0-5-1 0,4-1-4 0,-5-4-5 0,8-1-5 0,-1-5-6 16,2-1-7-16,-2-3-7 0,1 0-3 0,5-7-6 0,-1-3-5 15,1 0-6-15,2-3-9 0,2-2-3 0,-2-1-2 0,5 2-2 0,-2-4 0 16,6 1-1-16,0 2 2 0,-1-1 2 0,2 3 1 0,2 3 1 16,2 1 1-16,-4 2 0 0,0 5 1 0,6 2 2 0,-1 1 3 0,-1 6 2 15,-1 2 3-15,4 3 2 0,0 4 2 0,2 4 5 0,0 4 5 16,3 3 6-16,0-2 5 0,4 7 6 0,-6 2 6 0,6 3 5 15,1-1 6-15,-1 4 5 0,1 0 1 0,-3 2 0 0,-2 0-5 0,5 3-12 16,-4 0-12-16,2-1-21 0,-1-2-25 0,-2 2-30 0,0-3-33 16,6 4-30-16,-6-3-29 0,3-3-54 0,-4-1-65 0,8 2-43 0</inkml:trace>
  <inkml:trace contextRef="#ctx0" brushRef="#br0" timeOffset="10741.0074">28283 8581 174 0,'0'-13'184'0,"0"4"-7"15,0-2-10-15,0 4-13 0,0 0-14 0,0 4-14 0,0 3-15 16,0 0-16-16,0 5-15 0,0 2-16 0,0 3-13 0,0 5-14 0,0 5-8 16,0 1-6-16,0 11-3 0,-3-1-2 0,-1 5 3 0,3 3 7 15,-3 5 4-15,-4 1-1 0,2 3-2 0,-2 0-6 0,-1 0-8 0,-1 5-11 16,-2-2-16-16,2 1-18 0,0-1-28 0,-4-3-31 0,2 5-32 15,4-6-34-15,-3 2-39 0,3 1-41 0,-1-5-49 0,1-1-49 16</inkml:trace>
  <inkml:trace contextRef="#ctx0" brushRef="#br0" timeOffset="11148.6356">28706 8880 282 0,'3'-11'261'16,"-1"6"-96"-16,-2-2-52 0,0 6-30 0,0 1-13 0,0 0-5 0,0 1-4 16,-2 6-4-16,-1 5-10 0,0 0-13 0,3 2-6 0,-2 6-1 15,-2 2 3-15,4 2 2 0,-3 4 8 0,3 2 6 0,-2 2 2 0,-1 2-1 16,3 1-3-16,0 0-4 0,0-2-2 0,0 4 1 0,3-4 1 15,-1 3 1-15,5-6 0 0,1 2-2 0,-1-6-2 0,2 2-1 0,3-2-1 16,-2-2 0-16,4-4 2 0,-1 0 4 0,8-4 2 0,-6-2 2 16,2-1 0-16,2-1-1 0,0-4-2 0,3-3-3 0,0-1 0 0,0-4-1 15,4 0 2-15,-2-4 2 0,1-1 1 0,-1-3-1 0,-2-4 1 16,5-1-1-16,-4-4-2 0,2 0 0 0,-6-4-2 0,0-2-1 16,-1-5-2-16,-2-2-4 0,-3-4 1 0,-2-2-2 0,-6 0-2 0,2-3-1 15,-7-3-3-15,-4-1-4 0,-1 4-2 0,-7-2-3 0,2-2-5 16,-4 3-2-16,-3 5-5 0,0 1-2 0,-5 2-4 0,2 2-3 0,-6 5-5 15,2 2-8-15,-5 5-9 0,2 2-9 0,0 4-12 0,-1 2-10 16,-2 3-15-16,2 6-18 0,1 1-25 0,0 0-29 0,1 4-39 16,2 3-47-16,-1 3-46 0,6-1-48 0,2 7-44 0,3-4-43 0,1 2-20 15</inkml:trace>
  <inkml:trace contextRef="#ctx0" brushRef="#br0" timeOffset="11927.7466">34470 9623 167 0,'-19'-9'402'0,"-1"1"-49"0,1-4-74 0,2 4-44 16,3 1-31-16,6 3-17 0,1-1-10 0,-2 0-12 0,3 2-17 0,4-1-22 16,2 4-24-16,2 0-21 0,1 0-21 0,9 0-14 0,-2 0-12 15,7 4-9-15,2 0-8 0,8 1-6 0,4 3-2 0,7 3-1 16,4-2 1-16,4 3 1 0,7 3 1 0,2-5 1 0,3 3 0 0,1 2-3 15,4-2-3-15,4-4-2 0,-4 4-3 0,5-5-1 0,-5 3-1 16,4 0-1-16,-1-5-3 0,1 2-2 0,-4-1-2 0,0-3-3 0,-3 0-3 16,-2 1 0-16,3-5-2 0,-6 3 0 0,-4-3 0 0,0-3 0 15,-8 3-1-15,1-5 0 0,-5 2 1 0,-3-2 0 0,-7 1 0 16,0-4 2-16,-2 0 0 0,-8 1 3 0,-2-2 3 0,-2-3 1 0,-3 4 2 16,-3-2 2-16,-2-2 1 0,0 1 0 0,-6-1 0 0,-1-1-2 15,-1 3 1-15,-3-5-1 0,-1 3 1 0,0-1-2 0,-7 2-2 0,3-2 0 16,-4-1-2-16,-1 2-1 0,-3 1-1 0,2-1-2 0,-4 2-1 15,-3-2 1-15,0 3 0 0,-4-5 0 0,2 5-2 0,-3-3 0 0,-2 4-1 16,2-2 3-16,-1 2 1 0,-2 1 3 0,6 0 1 0,-2-3 2 16,2 2 4-16,6 2 3 0,-3 1 3 0,2-2 2 0,6 3 2 0,2 0 2 15,3-1 2-15,-1-2 1 0,6 3 2 0,1 1-2 0,2-2-2 16,2 4-2-16,1-2-1 0,6-1-3 0,-1 3 1 0,-1-1-3 16,7 2-3-16,6 0-1 0,-1 0-2 0,3 0 0 0,2 3-2 15,5 1 1-15,-2 4-1 0,2 0 3 0,0 4 0 0,0 0 3 0,2 0 3 16,-4 2-2-16,1 4 0 0,-3 2-1 0,-3-4 1 0,1 4 0 15,-5 4 0-15,-1-3 2 0,-3 4 0 0,-7 0 1 0,1-1 2 0,-2 1-1 16,-6 0-1-16,-6 3 2 0,-4-1-1 0,-2-3-1 0,-3 3-3 16,-7 1-5-16,-4-1-5 0,2-1-6 0,-3 2-10 0,-4-3-11 0,1 2-14 15,-3-2-17-15,2-4-23 0,1 3-32 0,3-3-36 0,3-3-40 16,3-1-41-16,1-2-53 0,4-2-61 0,3-1-31 0,6-3-14 0</inkml:trace>
  <inkml:trace contextRef="#ctx0" brushRef="#br0" timeOffset="13232.0656">38215 9482 73 0,'-9'1'125'16,"4"4"1"-16,-3 1 3 0,-1-1 3 0,2-1 4 0,-5 1 4 0,2 2 3 16,-2-2 2-16,2 3-2 0,-4 0-4 0,2-7-9 0,-1 4-8 15,-4 1-8-15,3-1-3 0,1 0-8 0,-3-1-7 0,3-1-9 16,-8-2-7-16,6 3-8 0,-2-3-8 0,0 3-3 0,-2-4-3 0,0 0-6 15,2 0-3-15,0 0-4 0,-2 0-2 0,2 0-5 0,-2-4-3 16,6 3-3-16,-4-3 1 0,1 0 1 0,3 0 1 0,-1-4-1 0,2 0 1 16,2 2-2-16,-2-5-2 0,-2 1 0 0,6 2-2 0,3-4-2 15,-4 0-2-15,7-1-2 0,-4 2 1 0,1-2-3 0,3-2-3 16,2 1-2-16,0-2-5 0,0 2-3 0,2-2-2 0,3 0-4 0,3 0-2 16,-3 0-3-16,4 0-2 0,3-1-1 0,1 3-3 0,1-2-2 15,0 3 0-15,3 1-1 0,-4-3-1 0,3 7 1 0,4-4-1 0,-4 6-2 16,1-1-1-16,1 4 0 0,-1 1 0 0,0 2 0 0,-1 5-1 15,4-1 1-15,-4 4 2 0,-3 1 0 0,4 3 3 0,0 7 1 0,-3-2 2 16,0 5 2-16,-4 1 3 0,2 4 3 0,-4 3 4 0,-1-1 3 16,0 3 2-16,-7 4 1 0,0 0 1 0,-3 1 2 0,-3 1-1 0,-2 2 1 15,-2-2-2-15,-6 4-1 0,-2-2-1 0,-5 0-2 0,1-1-1 16,-5 1-2-16,0-1-4 0,-4 1-2 0,-5-7-4 0,7 4 1 16,-7-4 2-16,1 0 1 0,-1-4 1 0,2 0 0 0,-2-4-2 0,3-2 2 15,3-1 0-15,1 0 2 0,1-3 3 0,-1-3 0 0,6-3 3 16,0-1 1-16,1-2 2 0,5-3-3 0,2-2-4 0,1-2-4 15,2-1-4-15,2-4-4 0,-2-1-3 0,7-5-4 0,-4 2-3 0,8-7-3 16,-6-2-7-16,7-2-3 0,0 0-5 0,0-6-4 0,7-2-3 16,-6-2-2-16,8 0 1 0,-1-1 0 0,3-1 0 0,2 2 1 0,1-1 3 15,1 0 0-15,1 0 3 0,1 6 2 0,0 0 2 0,-2-1 3 16,6 6 0-16,-6 1 4 0,5 4 4 0,-4 4 1 0,1-1 3 0,2 6 3 16,-1 2 4-16,3 1 3 0,1 1 3 0,0 2 2 0,-3 5 2 15,3-2 3-15,2 8 1 0,-2-1 4 0,4-1 2 0,-2 0 1 16,3 5 0-16,-2 0 2 0,3 0 0 0,-4 0 1 0,5 2 1 0,-2-3 0 15,0 1 2-15,0 1 0 0,4-1-2 0,-7 1 1 0,7-3-2 16,-4 0 0-16,0-3 0 0,1 0-2 0,-1 0 0 0,2-4-1 0,0 2-2 16,-2-6-3-16,4 2-3 0,-4-1-4 0,4-5-4 0,0 0-3 15,-3 0-4-15,3-5-5 0,-4-1-4 0,4 2-5 0,0-6-4 0,0 2-3 16,-2-4-3-16,-2-3-1 0,2-1-1 0,-2-1 2 0,-3-1 1 16,3-5 1-16,-1 1 1 0,-2-6 1 0,-2-1 3 0,0-1 3 15,-3-2 4-15,1-1 5 0,2 1 2 0,-6-4 2 0,1 1 2 0,0-1 2 16,-2 3 0-16,-1-2 6 0,-2 3 5 0,-2 0 5 0,2 5 8 15,-2-1 5-15,-1 2 3 0,-1 6 1 0,1 0-1 0,-7 3-3 16,4 1-2-16,-6 7-2 0,2-2 2 0,-2 5 2 0,0 3 2 0,0 3 1 16,-2 3-2-16,-4 3 0 0,4 5-1 0,-5 1 0 0,2 3 2 0,-4 5 4 15,3 3 6-15,-1 2 6 0,0 4 7 0,-2 1 6 0,-3 7 5 16,4-1 0-16,3 2 0 0,-4 0-2 0,8 5-2 0,-8-1-4 16,6-3-5-16,1 4-2 0,2-1-2 0,2-4-4 0,1 2-1 0,6-5-4 15,-1 1-2-15,2 0-4 0,1-4-2 0,4-2-2 0,0 0-2 16,2-2 0-16,0-4 1 0,2-2 0 0,3-2 1 0,0-3 0 15,1-1-1-15,0-3 1 0,3-2 1 0,1-3 1 0,-3-3 0 0,4-5 1 16,-1 0-1-16,2-4 1 0,-2-1 2 0,-3-6 0 0,3-6 2 0,1 1 0 16,-6-4 0-16,5-5-2 0,-5-1 1 0,-1-5-3 0,-3 0 0 15,-1-7-3-15,-3 2-2 0,-4-4 0 0,2-5-1 0,-7 3-3 16,0 0-3-16,-1-3-2 0,-8 4-3 0,1 1-1 0,-4-2-4 0,-1 8-3 16,-4-1-1-16,-2 2-7 0,0 1-6 0,-4 8-9 0,-1-1-10 15,-3 2-12-15,-5 3-15 0,-2 9-19 0,1-5-20 0,-4 9-29 16,-1 2-31-16,-2 5-46 0,-1 0-51 0,-5 5-70 0,5 2-79 0,-7 6-41 15,8-1-20-15,-6 3-4 0</inkml:trace>
  <inkml:trace contextRef="#ctx0" brushRef="#br0" timeOffset="14572.3093">25120 10856 16 0,'3'-5'133'0,"-3"1"-9"0,2-3-9 0,-2 3-7 0,3-4-7 15,-3 3-9-15,5-3-9 0,-1 5-6 0,1-6-8 0,0 5-6 16,3-5-6-16,1 1-5 0,1 0-4 0,2 2-2 0,5-5-2 0,-3 5-2 16,5-1-2-16,-1-1-4 0,5-1-3 0,-5 5-5 0,4 0-4 15,1-3-5-15,-5 7-2 0,5-1-4 0,-6 1-2 0,5 1-4 0,-5 6-2 16,-2-2-5-16,-1 3-4 0,-6 4 0 0,4-4-2 0,-5 8 2 16,-3-5 0-16,-4 4 4 0,0-1 5 0,-4 5 3 0,-1 1 2 15,-4-4 3-15,-1 6 4 0,-3-1 3 0,-4 0 3 0,1-1 3 0,-9 0 1 16,6 0 1-16,-3 2 0 0,-4-2 0 0,2 0-1 0,-1-2-1 15,1-2-2-15,2 3-2 0,-1-6-2 0,1 0 1 0,3 2-1 16,2-5 2-16,0 0 3 0,4-3 2 0,-1 1 5 0,6-3 2 0,1-1 6 16,0-1 1-16,2-3 4 0,3 0 2 0,2 0 1 0,0 0-2 15,0-3-2-15,0-1-4 0,2-1-4 0,3-3-4 0,3 1-7 0,1-3-7 16,3 0-8-16,-2 0-6 0,7 0-6 0,-1 2-4 0,6 0-3 16,0 3-1-16,3-2-2 0,-1 6 1 0,7 1 2 0,-4 4 3 15,6 1 4-15,-3 7 2 0,-2 0 2 0,6 1 1 0,-7 5 2 0,2 2 2 16,-7 0 1-16,0 1 2 0,1 2 1 0,-5 4 2 0,-4-2 3 15,-5-1 2-15,-1 4 4 0,-5 0 1 0,-3-2 2 0,-5 0 2 0,-3 2 3 16,-4 0 3-16,-3 0 0 0,-8-4-1 0,-2 0 2 0,1 0-1 16,-7 3-2-16,1-6-1 0,-6 1-1 0,0-1-6 0,0-1-5 0,0-7-3 15,-1 2-4-15,1-2-5 0,-3-1-9 0,3-1-7 0,0-4-8 16,7-2-12-16,-5-3-14 0,3 1-19 0,4-6-24 0,0 1-35 0,5-5-44 16,3-1-47-16,0-4-49 0,2-1-62 0,3 2-69 0,4-7-29 15,3-1-10-15</inkml:trace>
  <inkml:trace contextRef="#ctx0" brushRef="#br0" timeOffset="15978.1939">28552 10815 58 0,'0'-16'154'0,"-3"2"-1"0,0 1-4 0,1-2-9 16,-3 2-6-16,-2 0-8 0,-2 1-9 0,3-3-10 0,-6 3-9 0,1-1-10 16,-6 2-8-16,4 1-10 0,-4 1-8 0,1-2-9 0,-4 2-10 15,-2 4-10-15,3 1-8 0,-3 0-4 0,-5 3-6 0,3 1-2 0,-2 1-6 16,-5 3-5-16,4 4-4 0,-2 0-5 0,-2 5-1 0,1 4-2 15,-3 0-1-15,6 4-3 0,-7 6 1 0,7-2 0 0,3 4 1 0,-2-2-1 16,4 1 2-16,5 3 1 0,-2 4 2 0,9-6 1 0,-2 0 5 16,7-1 6-16,2 0 1 0,1-1 3 0,4-6 4 0,1 2 3 0,2-3 3 15,2 0 1-15,0-3 3 0,6-2 2 0,1-3 3 0,1 0 4 16,-1-5 1-16,1-2 1 0,7 2-2 0,-3-6-1 0,3-1-2 16,1-1-1-16,4-6-1 0,-5-1-2 0,4 3-1 0,-3-6-1 0,3-3-2 15,-4 1-4-15,2-4 0 0,-3 1 0 0,-1-5 1 0,1 2 1 0,-3-2 3 16,-1-1 3-16,-1-1 3 0,-3 1 2 0,1-2 3 0,1 0 1 15,-4 3 3-15,-1-1 3 0,-2 1 1 0,-1 1 3 0,0 1-2 16,1 2-2-16,-2 5-8 0,-3-1-6 0,0 1-7 0,-1 4-7 0,-2 3-6 16,4 4-4-16,-4 1-3 0,0 4-3 0,0 3-1 0,0 4-1 15,0 6-2-15,-4 3 0 0,4 4 3 0,-2 5 4 0,-1 1 5 16,-2 7 8-16,0 3 6 0,-4 2 6 0,4 0 4 0,-7 3 2 0,4 2-3 16,-1 0-5-16,-5 2-6 0,4 1-8 0,-3-1-14 0,1 1-13 0,-2-4-16 15,4 2-18-15,-2-1-22 0,-2-2-25 0,4-1-32 0,-2-1-34 16,5-3-40-16,0 1-40 0,2-2-48 0,4-3-52 0,-3-3-32 15,4 0-23-15</inkml:trace>
  <inkml:trace contextRef="#ctx0" brushRef="#br0" timeOffset="16856.8414">35297 11504 15 0,'-14'0'102'0,"4"0"-9"16,-2 0-8-16,4 0-6 0,1 0-11 0,0 0-13 0,5 0-10 0,-1 0-10 15,3 0-4-15,0 0 0 0,3 3-2 0,-1 0-3 0,5-1 0 16,0 2-1-16,1 2 2 0,6 1 2 0,3 0 2 0,2 1 4 0,3 2 5 16,5-2 7-16,7 4 2 0,-1-4 4 0,6 7-1 0,4-7-4 15,4 5-2-15,4-3-2 0,6 2-2 0,1 0-3 0,5-4-1 16,0 2-2-16,5 0-1 0,0-4-3 0,4 2-4 0,3-1-3 0,-2-2-3 15,-1 3-2-15,3-1-3 0,-3-7-4 0,-1 4-4 0,-6-1-4 0,-2-2-3 16,-5-1-3-16,-2 0-1 0,-4-1 0 0,-5-2-2 0,-4-1 1 16,-4 4 0-16,-6-3-1 0,-3-2 1 0,-2-3-2 0,-6 3 2 15,-4-6 0-15,0 3 0 0,-7 0 2 0,-4-2 4 0,2-2-1 0,-6-1 0 16,-1-2-2-16,-4-3-1 0,-1 2-2 0,-2-3-1 0,-4-1 2 0,-1 2 0 16,-4-4 1-16,1-1-2 0,-3 2 1 0,3-3 0 15,-6 2-2-15,2 2 2 0,-2-2 1 0,0 2 2 0,1 4 4 0,-3-3 3 16,6 2 2-16,-2 5 2 0,0-1 3 0,3-1 3 0,0 4 2 0,4 0 2 15,-2 1 3-15,4 4 0 0,1-2-3 0,0 3-2 0,5 0-6 16,-1-3-6-16,3 6-6 0,0 1-4 0,0 0-2 0,3 0-4 16,-1 1-2-16,5-1-2 0,0 7-1 0,1 1-1 0,4-1 1 15,-2 2 0-15,4 1 4 0,3 5 3 0,0-1 3 0,-2 4 7 0,6 1 3 16,-1-2 2-16,1 6 1 0,-6-1 0 0,7 3-1 0,-5-4-1 16,0 6-2-16,-3-2 1 0,-4 1-1 0,2 2-2 0,-5-2-3 0,0 5-4 15,-5-3-5-15,-2 1-8 0,-2-1-9 0,-5 3-13 0,0-2-13 16,-5 4-19-16,2-4-21 0,-4 0-28 0,1 3-30 0,-8-4-32 15,6-1-34-15,-5-3-46 0,4 5-49 0</inkml:trace>
  <inkml:trace contextRef="#ctx0" brushRef="#br0" timeOffset="17478.4825">38171 11514 28 0,'6'10'65'0,"1"-2"1"16,0 4 10-16,-2 1 14 0,0-1 10 0,-1 1 7 0,-3-1 3 16,-1-1 2-16,0 2 1 0,0 2 1 0,-1-2-2 0,-6-2-2 0,0 2-2 15,0-2-3-15,-3 2-5 0,-2-1-4 0,-3 3-6 0,1-7-7 16,-6 5-5-16,1-4-4 0,0 2-4 0,0-4-6 0,-3 0-4 0,-3 1-3 15,1-3-6-15,-2-1-4 0,4-1-6 0,-2-3-4 0,-2 0-3 16,4 0-4-16,0-5 0 0,3 1-2 0,1-4-1 0,-1 0 0 16,4-1-1-16,-1-4-4 0,3 1-4 0,1-4-4 0,1-4-4 0,-1 4-2 15,7-4-4-15,0-2-4 0,2-3-4 0,3 4-5 0,0-6-5 16,7 1-4-16,-1-2-4 0,6 1-5 0,2 0-3 0,3 3 0 0,-2-1-1 16,11 0-1-16,-2 3-1 0,1 6 1 0,6-4 0 0,-4 8 1 15,2 4 2-15,6 1 3 0,-6 6 2 0,5 2 4 0,-4 6 3 0,-1 1 5 16,-1 4 3-16,-3 8 2 0,-1 1 2 0,-2 4 2 0,-1 1 2 15,-8 5 4-15,3 2 2 0,-8 3 1 0,-3 0 2 0,-5 4 0 16,0 2 2-16,-5-1 2 0,-3 6-2 0,-8-4-1 0,-1 2-1 16,-5 0-1-16,0-1-1 0,-9-1 0 0,4-2-4 0,-9-2-1 0,4 2-3 15,-7-5-2-15,4 1-1 0,-7-3-2 0,1-2-1 0,-3-4 0 0,3 2 3 16,3-4 0-16,-5 1 4 0,6-7 2 0,-2 1 3 0,6-4 0 16,1 1 4-16,-2-6 2 0,10-3 2 0,-3 2 4 0,1-6 2 0,4-1 4 15,3 0 0-15,2-4 1 0,0-4-3 0,3-4-3 0,4-1-4 16,0-3-3-16,3-2-3 0,2-7-4 0,2 1-5 0,1-5-5 15,2 1-5-15,2-5-6 0,4-1-4 0,3 1-5 0,1-1-4 0,0 0-3 16,4 0-2-16,3 2-2 0,0 3 0 0,2 4 0 0,3 1 1 16,-3 3 2-16,6 4 2 0,-1 5 5 0,-2 3 3 0,6 1 6 0,-1 8 4 15,4 2 5-15,-1 4 4 0,1 3 2 0,5 1 3 0,-7 6 3 16,7 0 4-16,-6 2 1 0,3 2 1 0,3 1-1 0,-6 1 2 16,4 2 0-16,-6 0-4 0,1 0-7 0,0 1-12 0,-5-2-13 0,1 4-19 15,-4-5-20-15,1 4-28 0,3-6-31 0,-6 0-34 0,3 4-37 16,-3-6-50-16,3 3-59 0,0-5-29 0</inkml:trace>
  <inkml:trace contextRef="#ctx0" brushRef="#br0" timeOffset="17801.5412">39042 11546 190 0,'3'-12'316'0,"1"2"-55"0,-2 0-85 15,4 0-48-15,-4 4-32 0,7-3-15 0,-4 6-8 0,7-5-5 16,1 3-5-16,1-2-11 0,1 0-14 0,2 2-13 0,5 1-12 16,4-1-6-16,-5-1-6 0,8 1-4 0,-2 1-4 0,0 0-1 0,0 3-1 15,4-2 0-15,-7-1 1 0,7 2 1 0,-4-1 1 0,-1-2 0 16,1 0 2-16,-3 0 0 0,-2 0 2 0,0 0 4 0,-3 0 3 0,-2 0 5 16,0 1 6-16,-3 1 2 0,-4-2 3 0,2 2 0 0,-2 2 2 15,-2-3-4-15,-2 4-2 0,-1-1-3 0,2 1-1 0,-6 1 1 16,-1 3 2-16,0 0 3 0,0 5 3 0,0 2 1 0,-1 3 2 0,-3 6 3 15,1 2 5-15,-2 6 4 0,-4 4 3 0,4 5 5 0,-4 2 5 16,1 9 4-16,1 0 2 0,-8 6 0 0,8-1-2 0,-5 3-5 0,2 0-10 16,-2 0-12-16,3-1-13 0,2 1-19 0,-1-3-17 0,-4 1-20 15,7-1-20-15,-4-2-26 0,8-3-29 0,-6-3-41 0,2-2-51 16,3-2-49-16,-1-1-48 0,-1 1-39 0,4-7-36 0,-2-2-9 16</inkml:trace>
  <inkml:trace contextRef="#ctx0" brushRef="#br0" timeOffset="17958.9274">39149 12116 214 0,'7'-4'291'0,"0"0"3"0,7 1-74 0,3 3-116 16,2-1-68-16,10 1-47 0,0 0-34 0,6 0-29 0,6 0-27 0,2 0-28 15,6 1-24-15,3-1-22 0,5 3-13 0,1 1-8 0</inkml:trace>
  <inkml:trace contextRef="#ctx0" brushRef="#br0" timeOffset="19300.5909">25483 12665 149 0,'0'-11'171'0,"0"2"-4"15,0 1-4-15,0 3-12 0,0 0-20 0,-4 1-21 0,4 4-23 16,0 0-21-16,0 0-21 0,0 2-13 0,-1 5-12 0,-3 1-5 0,3 2-4 15,-3 5-4-15,1 3-4 0,-2 2 2 0,0 7 1 0,-4-1 7 16,1 1 7-16,-1 4 5 0,2 2 5 0,-8 0 3 0,5 1 1 0,-1-2-1 16,-4 4 1-16,1-5 0 0,1-2-3 0,-1 2 1 0,4-2-1 15,-2-1-1-15,-2-4-5 0,7 0-3 0,-4-4-3 0,2 0-3 16,0-1-3-16,4-5-2 0,0 0-2 0,2-1-1 0,1-2-1 0,2-2-1 16,2-1-1-16,1-1 2 0,2 1 0 0,0-4 2 0,7 0 2 15,-1 1 1-15,2-2 2 0,4 1 1 0,5-3-1 0,2-1 0 0,2 0-2 16,1-1-2-16,4-3-3 0,0 0-4 0,1-1-4 0,0-2-2 15,3-1-4-15,-3 0-2 0,0-3-2 0,-1 2-3 0,-4-3 0 16,4 2-2-16,-4-2 0 0,1-2 0 0,-6 2 2 0,0-4-1 0,-3 4 3 16,1-3 1-16,-4-2 0 0,-3 1 2 0,1-1 0 0,-1 0-1 15,-1-4 0-15,-3 5 0 0,-1-4-1 0,-2 0 2 0,-1-2 3 0,-2 0 3 16,-1-1 2-16,1 2 2 0,-1-2 3 0,-2 2 3 0,0-1 3 16,0-2 4-16,0 2 3 0,0 2 5 0,0 0 6 0,0 0 4 0,0 3 1 15,0 2-1-15,0 0-5 0,0 3-8 0,0 3-8 0,0 1-4 16,0 2-6-16,0 6-2 0,0 0 0 0,0 6-1 0,0 2-1 0,-2 1 0 15,-1 8 0-15,3 3 0 0,-2 2 2 0,-5 7 5 0,6 2 5 16,-5 6 8-16,0 2 8 0,0 4 8 0,-2 3 5 0,-2 4 1 0,-2 3-2 16,2-2-5-16,-2 1-7 0,-2 4-11 0,0 1-14 0,-1 0-16 15,1 1-18-15,-1-2-23 0,5 0-27 0,-4-3-38 0,6 1-45 16,-3-2-41-16,5-2-43 0,0-4-48 0,1-1-51 0,5-3-18 0</inkml:trace>
  <inkml:trace contextRef="#ctx0" brushRef="#br0" timeOffset="20202.8117">29008 12978 72 0,'3'-21'151'0,"-3"-2"-8"0,0 1-7 0,0 2-6 16,-3-2-8-16,3 3-3 0,-5-1-7 0,1 1-3 0,-1 1-5 0,0 2-6 15,-3-1-8-15,2 2-11 0,-2 0-7 0,-1 3-7 0,1 3-8 16,1-3-6-16,-2 5-8 0,-2-1-5 0,0 4-7 0,-1 0-6 0,-1 4-7 15,-1 0-7-15,0 4-5 0,-1 0-5 0,0 4-6 0,-4 3-3 16,4 2-1-16,-8 3 0 0,3 4 0 0,1 2 0 0,2 3 2 16,-5 3 0-16,7 1 1 0,-2 5 2 0,3-1 1 0,4 2 6 0,-2-1 1 15,7 0 4-15,1 0 2 0,4 1 1 0,4 3 2 0,1-6-1 16,8 1 1-16,1 0-1 0,3-3-1 0,2-1-2 0,8 3-1 0,-1-4-1 16,1 0-4-16,4-1-3 0,-2-2-3 0,7-1-2 0,-6 1 0 15,4 0 0-15,-5 0 1 0,5-4-2 0,-5 3-3 0,-1-1-2 16,1-2-4-16,-9-2-1 0,1 1 2 0,-6 1-1 0,2 1 2 0,-5-2 3 15,-5-1 1-15,0 1 1 0,-6-3 0 0,-2 3 2 0,-6-3 1 0,2 0 0 16,-6 2 4-16,-6-3 4 0,4-1 4 0,-6 0 3 0,-1-3 3 16,-4 1 1-16,-2-4 1 0,2 2-1 0,-6-3 0 0,2-3-1 15,1-2 1-15,0 1-1 0,-1-4 0 0,1-4 0 0,-2 1 0 0,9-1-1 16,-9 0-1-16,6-8-1 0,5 5-2 0,-1-6 0 0,2 3-2 16,3-6-1-16,4-1 0 0,1 0-3 0,1-6-1 0,5 2-4 15,3-3-3-15,3 0-2 0,2-4-2 0,4 0-3 0,3-3-3 0,1 2-2 16,1-3-2-16,8 0-3 0,-7-3 0 0,8 2-3 0,-1-1-1 15,3 0-1-15,-4-1 0 0,1-3 1 0,0 4 1 0,-1-2 2 0,-3 3 2 16,1-4-1-16,-5 3 3 0,-1 1 2 0,-4 1 3 0,3 1 4 16,-7-3 3-16,0 8 4 0,-2-2 2 0,-3 3 5 0,-3 0 1 0,0 5 2 15,-2 0 1-15,-4 3 0 0,0 0 2 0,-1 3 2 0,0-1-2 16,-4 2-3-16,-1 4-3 0,0 2-7 0,-2 2-7 0,0-2-9 0,-4 2-13 16,1 5-16-16,1 0-22 0,0 0-24 0,-1 5-31 0,1 3-34 15,2 0-41-15,1 3-44 0,-1 2-42 0</inkml:trace>
  <inkml:trace contextRef="#ctx0" brushRef="#br0" timeOffset="20982.934">35138 13993 167 0,'-13'-9'190'0,"1"0"-9"0,2 1-5 0,-2 0-8 0,3 1-10 16,2 2-16-16,1 2-23 0,4-2-24 0,-2 2-26 0,4-1-18 16,0 4-16-16,4 0-13 0,1 0-8 0,4 4-7 0,1-1-7 0,3 2-4 15,8-2-1-15,-1 2-1 0,9 2 2 0,0 1 5 0,11-2 7 16,-1 1 4-16,7 1 4 0,3 2 1 0,4-3 1 0,2 1 0 0,3-1 2 16,1 0 0-16,3-3 0 0,-3 5 2 0,5-5-1 0,2 0-1 15,1-1 1-15,-4 2-6 0,1-1-2 0,0-1-7 0,-3-2-3 16,-1 3-7-16,1-4-4 0,-3 0-3 0,0 0-2 0,-9 0-3 0,1 0-1 15,-4 0-1-15,-5 0 0 0,-5-4 0 0,-2 3 1 0,-5-2 3 16,-2-1 0-16,-6-1 4 0,-6 1 2 0,2 0 4 0,-5-3 2 0,-5-2 2 16,-1 2 0-16,-6 0-1 0,0-4 1 0,-6 2-1 0,-1 0 1 15,-5-2 1-15,-2-2-1 0,-3 1 1 0,-2 0 1 0,-3 0-4 16,-2-1 0-16,-3 1 0 0,-4-1 1 0,-3 1 2 0,2-2 1 0,0 2 4 16,-3 0 3-16,0-1 2 0,2-1 4 0,1 1 3 0,1 1 2 15,4 0 4-15,0 3 3 0,1-1 4 0,7 0 4 0,0 4 1 0,2-3 0 16,4 1-2-16,1 1-4 0,5 2-3 0,0 1-6 0,5-1-3 15,2 2-3-15,2-1-5 0,7 1-3 0,-1-1-6 0,9 3-5 0,5-3-4 16,2 4-2-16,4 0-3 0,7 0 0 0,1 4 0 0,5-3 2 16,2 7 1-16,-2-1 1 0,3 5-1 0,-3 0 0 0,0 1-2 15,-2 0 1-15,-3 3 0 0,-2 1 1 0,0 1 0 0,-3 1 1 0,-4 4 0 16,-5-2 1-16,-1 1 0 0,-4-1 0 0,-4 3 1 0,1 0 2 16,-5 0 1-16,-4-1 3 0,-2 2 0 0,-6-4 1 0,-2 2-1 15,-4 1-2-15,1-3-3 0,-6 1-2 0,-5 0-8 0,2 2-8 0,-3-5-17 16,-3 5-17-16,-2-6-32 0,3 2-36 0,0-2-35 0,-1-2-35 0,5 1-47 15,1 2-53-15,3-4-29 0</inkml:trace>
  <inkml:trace contextRef="#ctx0" brushRef="#br0" timeOffset="21445.9267">37879 13720 235 0,'8'-20'279'0,"4"4"-52"0,2 1-56 0,-4-3-59 0,4 6-32 16,0-1-20-16,-1 1-7 0,4 2 0 0,0 3-5 0,6-1-6 0,-8 3-11 15,7 2-9-15,-3 2-9 0,3 1-4 0,0 1-4 0,-1 6-4 0,-1 1-1 16,1-2 1-16,-6 4 0 0,2 0-2 0,-3 4 2 0,-1-1-1 16,-4 3 2-16,-4-1 4 0,2 4 3 0,-7-1 4 0,-7 2 3 15,5-2 1-15,-10-1 4 0,4 3 4 0,-8-3 2 0,3 3 2 0,-8-1 4 16,6-3 3-16,-7 2 2 0,1-4 3 0,1 1 0 0,-1-2 0 15,-1-1-1-15,2-1 0 0,-1 1-1 0,6-3-1 0,-2-2 1 16,3 2-2-16,2-5-1 0,2 1-1 0,1 0-3 0,1-1-1 0,3-4-4 16,1 3-3-16,4-3-2 0,0 0-3 0,0 0-1 0,4 0-1 15,1 0-2-15,3 0-2 0,4 0-3 0,2 0-3 0,0 0-3 16,4 0 0-16,6 0-2 0,2 2-1 0,1-2-2 0,4 3 0 0,0 2-2 16,4 2 0-16,-2 1-1 0,3-2-1 0,-4 5-1 0,2-2 1 0,-1 3-1 15,-1 4 1-15,-5-1-2 0,0 2-1 0,-1-2-1 0,-7 3-1 16,1-1 0-16,-6 1-2 0,-7-2 2 0,1 3 4 0,-1-3 0 15,-10 3 1-15,-6-3 1 0,-1 4 1 0,-4 0-1 0,-6-4 2 0,-2 2 0 16,-7-1 1-16,-2 0 1 0,-5 1 1 0,0-3-1 0,-5 1-3 16,0-3-4-16,-1 2-10 0,1-3-10 0,-3 0-10 0,3-4-15 15,3 2-15-15,-4-2-24 0,7-1-28 0,1-2-34 0,4-2-37 0,2-3-56 16,1-3-65-16,12 0-35 0,-1-2-22 0</inkml:trace>
  <inkml:trace contextRef="#ctx0" brushRef="#br0" timeOffset="21749.135">39184 13801 4 0,'15'-9'304'0,"2"-3"-60"0,0 4-91 0,2-1-54 0,0 1-35 15,3 1-19-15,-2 2-10 0,1 0-5 0,1 4-2 0,-2 1-5 16,1 0-7-16,1 1-7 0,-2 4-6 0,-4 2-4 0,4 3-1 0,-4 0-1 15,-3 3 1-15,-1 0 1 0,-3 6 0 0,-1 2 4 0,-6-1 4 16,1 3 4-16,-6 0 4 0,-2 0 3 0,-4 4 4 0,-1 1 7 16,-4 2 3-16,-3-4 8 0,-1 2 3 0,-5-1 9 0,3 1 7 0,-4-1 7 15,2-2 9-15,0-1 4 0,0 1 1 0,-1-2 0 0,8-4 0 16,-5 2-1-16,6-2-2 0,-1-2-3 0,3 2-5 0,3-2-4 0,1-3-4 16,6-2-5-16,2 0-6 0,2-2-7 0,4 2-7 0,3-5-6 15,5 5-3-15,6-7-7 0,2 2-6 0,9-3-8 0,5 0-7 0,3-3-9 16,4-1-9-16,6 0-16 0,4 0-17 0,1-1-15 0,4-3-13 15,5 4-27-15,-1-4-31 0,-2 4-47 0,1-4-51 0,-1 2-55 16,-2 2-55-16,-4 0-31 0,2 0-17 0</inkml:trace>
  <inkml:trace contextRef="#ctx0" brushRef="#br0" timeOffset="22427.5128">24630 15225 84 0,'-3'-3'159'0,"1"2"-8"0,-1-3-8 0,3-1-7 0,-2 5-7 0,-1-3-15 16,3 3-15-16,0 0-14 0,0 0-13 0,0-1-11 0,3 1-9 15,-1-3-9-15,1 0-8 0,2-2-7 0,0 4-3 0,4-2-3 0,4-2 0 16,1-1-4-16,3 5-4 0,2-7-3 0,3 3-5 0,5-3-2 16,4 1-4-16,1 2-3 0,4-3-1 0,0 4-6 0,5-4-7 0,-2 3-13 15,2-3-15-15,4 4-20 0,-5-1-19 0,1 2-23 0,-5 1-24 16,0-1-22-16,-2 2-20 0,-5 1-14 0,0 0-16 0,-8 0-8 0</inkml:trace>
  <inkml:trace contextRef="#ctx0" brushRef="#br0" timeOffset="22762.3678">24748 15169 77 0,'-7'0'159'0,"0"0"-7"16,2 0-6-16,0 0-7 0,2 0-9 0,-3 0-11 0,3 4-13 16,1-1-14-16,-1-2-13 0,-2 3-12 0,1-1-9 0,-1 6-9 0,0-5-7 15,0 7-8-15,0-2-6 0,2 1-6 0,-1 2-2 0,-1 1 0 0,2-1-2 16,3 0 1-16,0 4-1 0,0-3 1 0,3 3-2 0,2-1-3 15,2 2-2-15,3-1-3 0,0-2-2 0,2 3 0 0,2-2-1 16,3 2-1-16,5 0 0 0,-3 3-3 0,3-3-1 0,2 1-2 0,-2-2 1 16,5 3 0-16,1-5 0 0,-1 6 1 0,-1-5 0 0,1 2 2 0,-2-1-2 15,-1-2 1-15,2 2 0 0,-4-3 2 0,-3 2-1 0,-2-2 2 16,-2 3-1-16,-1-7 1 0,-2 3-1 0,-4-1 1 0,-1-5 1 16,-3 2 6-16,-1 2 2 0,-3-5 5 0,-3 1 3 0,-1-1 0 0,-3 2 2 15,-5 1 1-15,2 0-1 0,-7 0 3 0,-2 1-1 0,-1-2 0 16,-4 0-3-16,-3-1-5 0,-1-1-9 0,1 1-13 0,-7-1-15 0,3-4-19 15,-1 5-30-15,1-6-32 0,-1 2-38 0,1-2-41 0,2 3-54 16,0-1-61-16,2-2-35 0,5 3-22 0</inkml:trace>
  <inkml:trace contextRef="#ctx0" brushRef="#br0" timeOffset="23195.8819">28208 15378 29 0,'-10'-12'360'15,"-2"-1"-19"-15,2 1-34 0,1 3-62 0,1-2-75 0,2 3-40 16,1 0-19-16,-2 3-7 0,6 2 5 0,-3-2-3 0,4 1-5 0,-3 1-14 16,3-2-18-16,3 5-15 0,-3-1-14 0,5-2-7 0,4 0-7 15,0 3-6-15,1-4-4 0,7 4-5 0,2-5-3 0,3 3-4 0,5-1-4 16,4 0-1-16,3-1-1 0,0-1 0 0,2 3-2 0,3-4 1 16,0 1-2-16,-1 1 0 0,1-4-2 0,-2 3 0 0,-1-3-1 15,0 1-1-15,-2 2 2 0,-5-3-2 0,-2 3 1 0,-4 2 0 0,2-2 1 16,-6-2-1-16,-2 6 0 0,0-6-1 0,-3 6 0 0,-7-2-2 15,1 3-4-15,1 0 1 0,-4 0 0 0,2 0 3 0,-6 4 3 16,-1 3 5-16,0 1 6 0,0 4 4 0,-1 2 4 0,-3 5 5 0,-1-1 4 16,-2 7 5-16,0 3 2 0,-1 4 3 0,-4 2 6 0,5 4 3 15,-5 3 1-15,2 4-2 0,-2 1-4 0,-2 2-7 0,4 1-8 0,-4 1-14 16,3 2-19-16,-3-4-21 0,4 5-23 0,-2-3-38 0,3 2-43 16,2-3-54-16,-1-2-55 0,1 1-64 0,2-5-64 0,3-1-33 0,2 2-19 15</inkml:trace>
  <inkml:trace contextRef="#ctx0" brushRef="#br0" timeOffset="24017.5906">36070 16155 154 0,'-29'-4'158'0,"0"-1"-6"0,1 5-10 0,1-1-12 0,3 1-11 16,2 0-11-16,2 0-13 0,-1 0-13 0,7 0-10 0,-1 1-11 0,1-1-11 16,8 4-11-16,-6-3-6 0,10-1-5 0,-5 0-5 0,7 0-4 15,4 4-2-15,-1-1-4 0,4-2-1 0,5 2 0 0,3-2 2 16,2 6 2-16,10-6 1 0,8 6 2 0,0-6 1 0,8 2 1 0,6 1 1 15,9 0-2-15,0-3-1 0,9-1-2 0,1 0-2 0,4 0-4 16,3 0-4-16,-2 0-5 0,2-1-7 0,-3-3-5 0,-1 4-6 16,-1-4-5-16,-3 1-4 0,-4 2-3 0,-2-3-4 0,-3 0-7 0,-7 0-1 15,-1 1-1-15,-9-1 2 0,1 3 0 0,-6-2 3 0,-7-1 2 16,-1-1 5-16,-6 4 5 0,-5-4 5 0,-4 0 3 0,-1 0 4 0,-7 0 2 16,-3 0 4-16,-2-3 5 0,-2 4 3 0,-3-4 3 0,-3 0 1 15,-4-1 2-15,-3 0 0 0,-6-3 0 0,2-3 0 0,-3 7 0 0,-2-4 1 16,-5 2 2-16,2-6 2 0,-2 4 3 0,-5-1 3 0,2 1 3 15,-1 3 1-15,-1-3 3 0,3-1 3 0,-1 2 4 0,1 2 3 0,4-2 3 16,3 2 3-16,-2-1 2 0,4 3-1 0,7-1-2 0,-2 0-4 16,7 4-3-16,-2-1-7 0,3 0-5 0,7 2-4 0,-1-2-5 15,6 4-4-15,-1-1-4 0,3 2-7 0,7 0-3 0,2 0-5 16,5 0-5-16,1 3-3 0,4 2-1 0,3 0-1 0,4 3 1 0,1 2 1 16,-1 2 1-16,0-2 0 0,1 3-2 0,-5 0-2 0,4 3 0 0,-7 1 1 15,-2-2-2-15,0 2 3 0,-5 1 1 0,-3-1 3 0,-4-1 2 16,-1 3 3-16,-2-2 2 0,-6 3 4 0,-2-3 1 0,-3 0 2 15,-1 1 1-15,-7-2 0 0,-1 3-2 0,-3-3-2 0,-4 4-4 0,-2-2-9 16,-1-1-11-16,0 0-17 0,-3 0-21 0,-1-2-26 0,-2 1-29 16,0 0-33-16,1 0-33 0,1-2-47 0,5-1-54 0</inkml:trace>
  <inkml:trace contextRef="#ctx0" brushRef="#br0" timeOffset="24485.6007">38152 15935 254 0,'5'-16'328'0,"-2"0"-53"0,-1 6-87 0,5-1-56 0,-5 2-39 15,4 1-25-15,-4 0-13 0,7 2-5 0,-4-2-3 0,7 5-4 16,-2-2-8-16,4 2-9 0,-1-1-12 0,8 3-8 0,-6 1-7 0,4 1-4 15,3 3-1-15,0-1-2 0,-1 5-2 0,-1 0-1 0,1 1 2 16,-6 1-1-16,2 2-1 0,-3 1-1 0,-3 2-1 0,-4-1 0 0,0 1-2 16,-7 4 1-16,0-3-1 0,-7 2 3 0,0-1 0 0,-6 0 2 15,-4 0 1-15,-2 2 0 0,-1-2 1 0,-4-1 2 0,2 0 0 0,-4-2 4 16,2 1 4-16,-2-4 2 0,4 0 3 0,-5 1 2 0,5-4 2 16,3 1 2-16,0-1-1 0,2-1 2 0,4-2 1 0,2 0 2 15,-1-2 2-15,4 0 1 0,3-1-1 0,3 1-2 0,2-1-2 0,0-2-1 16,0 0-2-16,2 0-1 0,3 0-3 0,3 0 0 0,6 0 0 15,0 0-1-15,8 0-2 0,0 0 0 0,4 0-3 0,3 0-1 0,1 0-1 16,3 0-1-16,1 5-1 0,-2-3-1 0,4 3-1 0,-4 0-1 16,4 2-4-16,-5 4-2 0,-4-5-1 0,1 6 0 0,-6 0-2 0,0 0 1 15,-2 4-1-15,-4-4 3 0,-4 1 1 0,-6 0 2 0,3 2 3 16,-9 0 4-16,0 0 2 0,-5-3 3 0,-4 5 4 0,-4-1 3 16,-1-1 1-16,-5-4 3 0,-6 4 1 0,1 0 1 0,-7-4-1 0,0 2 1 15,-1 3 0-15,0-5-3 0,-4 1-6 0,0 0-8 0,2-3-9 16,2-1-14-16,1-1-16 0,-2 0-27 0,6-2-30 0,0-2-36 15,1 1-38-15,4-4-55 0,3 0-61 0,2 0-27 0</inkml:trace>
  <inkml:trace contextRef="#ctx0" brushRef="#br0" timeOffset="24866.9878">39279 15938 27 0,'-8'6'108'0,"6"5"-7"0,-5 1-8 0,7-3-7 0,0 4-10 16,3 2-9-16,3 0-10 0,0 1-9 0,1 3-4 0,5 1-4 16,-2-2-6-16,4 2-4 0,3 3-2 0,0 0-1 0,-3-3-2 0,1 5-2 15,-1-4-1-15,3 1-3 0,-4-2-4 0,1 1-1 0,-5 2-1 16,3 2 3-16,-7-5 0 0,-4 0-3 0,-1-2-10 0,-1 6-18 0,-8-3-27 15,-1 0-33-15,-11-1-39 0,-1 0-40 0,-7-2-50 0,-7 6-57 16</inkml:trace>
  <inkml:trace contextRef="#ctx0" brushRef="#br0" timeOffset="25729.3328">25819 17595 2 0,'2'-20'182'0,"1"-1"6"0,0 2 5 0,-3 2 7 0,0-3-4 16,-3 3-7-16,0-1-11 0,-3 3-14 0,3-2-13 0,-2 1-14 0,-4 1-9 15,4 3-11-15,-3 3-11 0,1-1-10 0,-5 3-13 0,2-1-11 16,-2 6-10-16,-2-1-8 0,-3 6-8 0,-2 2-7 0,2 3-9 0,-3 4-8 16,-6 2-6-16,2 7-6 0,-5 2-6 0,-3 5-7 0,1 4-2 15,-5 3-2-15,4 7-1 0,1 0 0 0,-1 3 0 0,1 4-2 16,4-2-1-16,3 5-1 0,-1 0-2 0,2-1 1 0,6-1-2 0,4 0 0 16,6 1 0-16,0-5 0 0,7-4 0 0,3 2 2 0,3-5-1 15,5-2 1-15,3-1 2 0,1-2 2 0,6-5 2 0,1-1 1 0,2-7 3 16,3 6 2-16,-1-11 3 0,1 2 4 0,4-6 0 0,-7-2 3 15,6-3 4-15,-2-2 0 0,-1-4 4 0,0-1 1 0,-5 0 2 16,4-5 2-16,-2-2 0 0,-5-2 2 0,1-3 1 0,-5-3-2 0,-1 0 1 16,-5-5 0-16,-1 0-3 0,-8-1-1 0,0-2-2 0,-5 0-3 15,-4 0-4-15,-4-3-4 0,-4 5-5 0,-2-2-5 0,-3 3-5 0,-2 0-6 16,-5 3-6-16,2 2-8 0,-2 2-10 0,-2 5-11 0,-1 5-11 16,-2 3-14-16,1 0-16 0,2 3-19 0,1 5-27 0,-3 4-31 15,9 1-39-15,-5 2-40 0,6 3-52 0,4 2-58 0,-2-2-28 0,8 6-10 16</inkml:trace>
  <inkml:trace contextRef="#ctx0" brushRef="#br0" timeOffset="26182.3844">29102 17849 155 0,'-6'-23'335'0,"1"-9"-47"0,-1 4-75 0,0 4-55 0,-2 0-44 0,3 0-20 15,-4 0-6-15,4 1 7 0,-3 7 12 0,2-1 3 0,-2 0-3 16,3 4-12-16,-4 4-15 0,1 0-11 0,-1 1-11 0,-1 4-7 0,0 4-5 15,-2 4-4-15,-2 4-4 0,-3 1-5 0,-2 5-6 0,2 4-7 16,-5 1-4-16,2 9-4 0,-6 1-3 0,2 6-2 0,-1 0-2 0,-3 3 1 16,3 3-2-16,1 1-1 0,2 2-2 0,0 4-2 0,5-1-4 15,-2-2-2-15,5 1 0 0,4-1-5 0,3 3 0 0,2-8-2 0,8 0 0 16,3 3 0-16,2-7 3 0,2-3 0 0,11 2-2 0,-1-4 1 16,2-6 0-16,7 2 0 0,0-5 3 0,2-3 0 0,1-3 2 15,4-4-1-15,0-2 0 0,-2-5 2 0,2 1 2 0,-4-6 1 0,1-3 2 16,-6-2 4-16,2 0 2 0,-5-5 3 0,2-3 3 0,-11 0 2 15,2-3 0-15,-3-4 3 0,-6 0 1 0,-3 1 2 0,-5-4 3 0,0-2 0 16,-5 1-2-16,-3 0-1 0,-6 3-2 0,-3-1-2 0,2 2-3 16,-8 0-3-16,-2 6-2 0,1 0-4 0,-3 5-5 0,-2 2-5 0,0 5-7 15,-5 2-12-15,5 2-13 0,-2 5-17 0,-3 2-20 0,5 2-33 16,-2 5-38-16,4 0-42 0,1 1-45 0,4 0-55 0,3 6-60 0,6-4-26 16,2 1-11-16</inkml:trace>
  <inkml:trace contextRef="#ctx0" brushRef="#br0" timeOffset="26832.4449">33713 18177 158 0,'-22'0'200'0,"1"0"-17"0,1 0-7 0,4 0 0 0,3 0-7 16,-4 1-10-16,5 2-14 0,2-3-20 0,1 3-18 0,7-2-19 15,-5-1-13-15,7 5-8 0,0-2-10 0,7 1-7 0,0 1-7 16,7-2-3-16,6 5-5 0,4-3-5 0,10 3 0 0,4-4 3 0,9 3 0 16,10-1-1-16,6 1-2 0,8-4-5 0,8 4-5 0,6-2-7 15,0-4-8-15,8 6-10 0,-1-7-8 0,0 4-10 0,0-4-7 0,0 3-6 16,-3-2-4-16,-1-1-1 0,-3 4-1 0,-3-3 2 0,0-1 1 16,-2 3 6-16,1-3 3 0,-5 4 7 0,1-3 4 0,-2-1 5 15,-3 3 3-15,-4 0-2 0,-5-3 4 0,-2 0 5 0,-4 0-1 0,-8 0 2 16,-1 0 0-16,-11 0 3 0,-3 0 1 0,-6 0 0 0,-6 0-1 15,-5-3-1-15,-2 0 1 0,-6 3 2 0,-4-5 5 0,-5 2 6 0,-2-2 3 16,-5 1 1-16,-3 0 2 0,-7-3 2 0,2 1 1 0,-6-2-1 16,-3 1 1-16,-3-1 0 0,-7-2 2 0,2 1 2 0,-4-2 2 0,-3 2 2 15,3-4 4-15,-5 5 3 0,0-7 5 0,3 7 5 0,-1-5 2 16,0 2 3-16,3 0 3 0,4 1 1 0,1 0 3 0,4 0-1 0,3 0 0 16,3 4-2-16,3-2-3 0,4 1-4 0,4 2-6 0,-2-2-9 15,7 2-8-15,1 2-9 0,3-2-7 0,2 2-8 0,6-2-5 16,0 1-5-16,5 1-3 0,3 3-3 0,7-4 1 0,7 4-1 0,-1 0 2 15,8 4-1-15,-1-4 4 0,3 7 1 0,3-2 3 0,-2 3 1 16,2-1 3-16,-2 2 4 0,2 3-1 0,-3 1-1 0,-3-1-2 16,-4 4-1-16,2-2-3 0,-4 1 1 0,-7 3-3 0,-2-2-1 0,-3 4-2 15,-3 0 0-15,-2 0-2 0,-7 0-1 0,-3 3-3 0,-7-2-3 16,-1 2-5-16,-4-1-3 0,-7 3-7 0,-2 0-9 0,-3-2-9 16,-5 9-12-16,-4-9-20 0,0 5-23 0,1-2-41 0,1 2-47 0,-2-1-63 15,0-2-69-15,9-2-37 0,0 4-18 0,3-6-8 0</inkml:trace>
  <inkml:trace contextRef="#ctx0" brushRef="#br0" timeOffset="27329.0533">37379 18025 249 0,'0'-15'292'0,"2"2"-65"0,1 1-97 0,3 2-55 15,0 1-38-15,1 1-18 0,7 0-9 0,1 4-2 0,1 0 3 16,2 0-2-16,4 3-5 0,4 1-3 0,-2 1-5 0,1 4 2 0,3 1 1 16,-3 0-1-16,-4 5-4 0,1 1 0 0,0 0 1 0,-5 0-2 15,0 4-1-15,-3 4 0 0,-6 0-1 0,-2-4 0 0,-5 6-1 16,-1-2 0-16,0 0 0 0,-5 1 1 0,-3 0 2 0,-3 3 6 0,-6-6 8 15,4 5 5-15,-4-5 8 0,-2 2 9 0,0-1 5 0,0 1 7 0,-3-3 5 16,2-3 5-16,-2 1 4 0,1-4 4 0,1 1 4 0,-3 3 2 16,8-7-1-16,-5 4 0 0,6-3 0 0,0-5-2 0,1 4-1 15,2-3-3-15,3-2-1 0,-1-1-3 0,6 1-2 0,1-3-5 0,2 0-5 16,2-3-7-16,1 1-7 0,3-2-9 0,2-1-9 0,6-2-6 16,3 0-9-16,2 1-5 0,3-2-6 0,5 2-5 0,0 0-6 15,1-1-2-15,2 6-4 0,4-3 0 0,-5 4 1 0,2 4 0 0,-4-3 4 16,4 7 3-16,-7-1 6 0,1 5 5 0,-1-3 0 0,-3 2 3 15,-6 0 2-15,2 4 2 0,-3-1 3 0,-2 3 5 0,-5-1 6 0,-1 0 5 16,-4 3 6-16,-2-2 4 0,-2 0 5 0,-4 3 4 0,-1-2 1 16,-5 2 4-16,-2 0 2 0,-3-4 1 0,-2 1 0 0,-3 1 0 0,-2-1-2 15,-3-2-2-15,-2-1-5 0,0 1-4 0,-2-3-5 0,-1 4-6 16,-2-5-10-16,-2 0-11 0,0-4-13 0,4 4-17 0,-1-4-22 0,3-3-33 16,-3 2-41-16,4-4-52 0,2 3-57 0,5-5-51 0,1 0-48 15,4 0-21-15,0-5-10 0</inkml:trace>
  <inkml:trace contextRef="#ctx0" brushRef="#br0" timeOffset="27713.5797">38573 18034 318 0,'2'-16'348'0,"-2"3"-46"0,3 1-72 0,-3-1-41 15,0 1-26-15,-3-1-12 0,3 7-5 0,-2-5-2 0,-3 3-1 16,-2 1-11-16,2 2-13 0,-5 5-19 0,-2 0-18 0,-5 4-12 0,1 3-12 16,-2 1-10-16,-5 4-8 0,-6-1-12 0,2 7-11 0,0 1-10 15,-4 9-9-15,4 0-2 0,-2 1-3 0,2 2-1 0,-2 5 2 0,5 0-3 16,5 2 0-16,-1-1-2 0,4 3 1 0,3-3 1 0,4-1 1 16,2 3 2-16,7-1 1 0,0-4 3 0,4-1 3 0,1-1 2 0,3-3 2 15,6 1 2-15,-2-6-1 0,2 1 5 0,1-5 1 0,2 0 3 16,2-2 0-16,1-6 0 0,2 0 0 0,-3-3-1 0,5-2 1 0,-2-6-1 15,0 3 0-15,4-8-1 0,-2 3 0 0,1-7-2 0,-1-1 0 16,-2-2 1-16,4-3 0 0,-4-3 0 0,-1-3 1 0,-1 0-1 16,-5-4 0-16,2 3 2 0,-5-4 1 0,-1 3-1 0,-3-2 1 0,-3 1-3 15,-1 1-1-15,-4 5-2 0,-4-1-3 0,-1 2-9 0,-3 2-9 0,-3 1-9 16,-6 6-12-16,-1 2-13 0,-3 1-16 0,-1 4-21 0,-5 4-25 16,3 1-44-16,-4 2-51 0,-1 6-58 0,2 2-60 0,3 0-47 15,-1 3-40-15,3 1-14 0,1 1 0 0</inkml:trace>
  <inkml:trace contextRef="#ctx0" brushRef="#br0" timeOffset="28281.3995">39185 15893 32 0,'7'-3'27'0,"-2"0"-16"15,4 3-14-15,4 0-14 0,-2 0-13 0</inkml:trace>
  <inkml:trace contextRef="#ctx0" brushRef="#br0" timeOffset="29273.9372">25430 19558 49 0,'0'-1'145'0,"-2"1"-27"0,-1-3-16 0,3 0-11 0,-2 3-5 0,2-1 1 15,0 1-4-15,0 0-5 0,0 0-11 0,0 0-12 0,0 0-8 16,0 0-8-16,0 0-8 0,0 0-6 0,0 0-7 0,0 0-5 0,0 0-7 15,0 0-3-15,0 0-7 0,0 0-3 0,0 0-7 0,0 0-8 16,0 0-8-16,0 0-10 0,0 0-11 0,0 0-10 0,0 0-7 0,-3 1-7 16,3-1-14-16,-4 3-19 0,4 1-19 0,-1 1-18 0,-3 3-19 15</inkml:trace>
  <inkml:trace contextRef="#ctx0" brushRef="#br0" timeOffset="29554.2636">29267 19928 182 0,'-3'0'278'15,"-3"0"-67"-15,3 0-98 0,1-3-66 0,-1 3-48 0,3 0-41 16,0 0-35-16,0 0-29 0,0 0-24 0,-5 0-17 0,0 3-15 16</inkml:trace>
  <inkml:trace contextRef="#ctx0" brushRef="#br0" timeOffset="30729.8233">23503 14817 40 0,'14'-52'79'16,"-1"2"-2"-16,-1-3 2 0,-2 2-2 0,4-2-4 0,3 0-5 0,-3-2-6 16,-1-2-7-16,1-1-6 0,0-2-8 0,-1-4-3 0,6-1-8 15,-5-2-5-15,3-2-4 0,-4-1-1 0,6-1-3 0,-5 2-4 0,3 1-2 16,-3-4 1-16,-1 9 3 0,1 1 1 0,-1 4 2 0,-1 2 2 16,-1 5 1-16,-3 2 2 0,1 6 0 0,-1 2 0 0,-3 6-1 15,4-2 0-15,-7 9-2 0,1 3 0 0,2 0-1 0,-5 5-1 0,3 3-3 16,-3 3-3-16,0 1-3 0,0 3-2 0,0 0-2 0,0 3-3 0,-3-1-3 15,3 3-2-15,-2 4 1 0,-1-3-2 0,3 3-1 0,-3 1-2 16,-3 1 0-16,1 3-4 0,2-3 2 0,-2 4 2 0,0 3 0 16,-4 2 1-16,4 0 2 0,-3 4 0 0,-1-2 4 0,-1 4 3 0,-2-1 1 15,2 5 3-15,-2-1 2 0,-2 1 1 0,4 2 1 0,-2 2-1 16,-2 3-1-16,1-2 0 0,2 0-2 0,-1 5-1 0,-1-2-2 16,3 1 1-16,-2 3-1 0,-2 3 0 0,0-3-1 0,1 5-1 0,-1 0-1 15,0 1-3-15,-3 2 0 0,4 1 0 0,-3 1-1 0,-1 1 0 16,0 1 1-16,-2 2-1 0,2 1 1 0,-1-1-2 0,1 0-3 0,-2 4-4 15,0-4-3-15,0 5-2 0,-1-3-3 0,1 0-2 0,-3 1-4 16,3 2-3-16,-3 1-5 0,0-2-6 0,0 3-1 0,-1-2 0 0,1-2 1 16,0 4-2-16,2-2-1 0,-6-3-2 0,7 4-1 0,-1-5-1 15,-1-3 1-15,1 0 0 0,5-3 2 0,-2-2 3 0,-1-5 4 0,5-4 6 16,-1-1 2-16,1-2 1 0,4-6 2 0,0 1 3 16,3-5 4-16,-1-5 4 0,-2 0 2 0,4-4-1 0,0-3 2 0,2 1 1 15,1-6-1-15,-1-4-3 0,-3 1-1 0,3-2-1 0,1-7-4 16,-1 1-5-16,1-4-3 0,2-2-4 0,-3-3-5 0,3-1-5 0</inkml:trace>
  <inkml:trace contextRef="#ctx0" brushRef="#br0" timeOffset="39376.8038">12236 3993 45 0,'0'-8'147'0,"3"-5"7"0,-3 3 1 0,0-2-4 0,0 2-6 0,-3-2-5 15,3 1-9-15,-5-1-9 0,0-1-7 0,1 1-6 0,-1-3-5 16,-3 2-5-16,-1 2-5 0,2-2-9 0,-5-1-6 0,2 0-7 0,-4 2-7 16,-6-3-5-16,1-2-5 0,-3 1-4 0,-5 1-4 0,-1-5-2 0,-2 2-4 15,-6 4-3-15,-5-2-7 0,0-4-4 0,-8 0-4 0,-4 4-3 16,-5-4-4-16,-2 3-6 0,-6-1-2 0,-6 1-3 0,0 1 0 0,-4-3-3 16,-5 2-3-16,0 3-3 0,-5-3 0 0,-2 4-3 0,2-2 3 15,-4 2 1-15,3 2 7 0,-2-2 3 0,-1 2 2 0,1 2 3 0,-1 0 3 16,1 1 1-16,2-2 2 0,-5 5 0 0,5-2 2 0,-2 1 1 0,-1 1 0 15,0 4 2-15,1-5-3 0,2 6-4 0,-2 0-6 0,-1 0-6 0,1 3-4 16,4 0-2-16,0 1-2 0,3 4-3 0,2-1-1 0,0 3-2 0,6 0-1 16,-1 2-2-16,7 1 1 0,0 3 1 0,1 3 2 0,6-2 4 15,1 3 4-15,6 2 4 0,-3 3 2 0,6 2 2 0,2-2 2 0,4 4 3 16,1 2 3-16,3 1 3 0,0 4 1 0,5-2 0 0,1 5 1 0,4 3-1 16,4-4-1-16,-1 5-1 0,6 5-3 0,0 2-2 0,5-1-2 0,3 4 0 15,4 2-2-15,5 1-2 0,-2 0-3 0,7 3-2 0,4-2-3 16,4 3-1-16,2-1-3 0,4 0-1 0,6 0-3 0,4-1-2 0,4 0-1 15,7-5 1-15,1 5 2 0,5-4 1 0,7-2 4 0,1 0 7 0,9-1 3 16,2-3 4-16,7 1 7 0,4-4 5 0,11 2 7 0,2-3 5 0,3-1 5 16,3-4 4-16,7-2 2 0,7 0-1 0,4-3-3 0,2 2-2 15,5-7-2-15,1-1-3 0,5-4-2 0,3-1 1 0,4 1-2 0,5-7-2 16,2 2-2-16,1-6-2 0,2-2-3 0,6-2-4 0,-1-1-1 16,-3-3-1-16,3-3-2 0,-7-2-2 0,3-2-3 0,-8-3-4 0,-2 0-3 15,-4-2-4-15,-4-4-1 0,-7 1-3 0,2-3-2 0,-5-2 0 16,-7-4 1-16,-2-2 0 0,-3 3 3 0,-8-4 0 0,-1-1 3 0,-6-2 3 15,-6 1 5-15,-6-4 4 0,-2 2 2 0,-11-3 2 0,-1-3 0 0,-8 3 2 16,-4-2 1-16,-7-1 3 0,-3 0 4 0,-5-4 3 0,-8 2 2 16,0 0 2-16,-6-5 0 0,-7 3 2 0,-2-4-3 0,-8 0-2 0,0 1-1 15,-8 1-2-15,-2-5-4 0,-11 1-2 0,-1-3-3 0,-5 1-5 16,-6-1-5-16,-2 2-7 0,-10-2-5 0,-4 2-5 0,-1 2-2 0,-8-2-2 16,-5 1-2-16,-5 3-3 0,-4 0-4 0,-3 3-4 0,-3 5-6 0,-7-2-4 15,-4 5-8-15,-7 2-7 0,-6 4-7 0,-2 2-7 0,-8 0-8 0,-8 1-9 16,3 7-11-16,-8 3-14 0,-3-1-12 0,0 5-10 0,0 5-15 15,-1 0-13-15,3 7-19 0,1 4-18 0,4-1-22 0,0 10-24 0,3 1-27 16,2 2-29-16,7 2-34 0,-2 4-36 0,7 4-11 0</inkml:trace>
  <inkml:trace contextRef="#ctx0" brushRef="#br0" timeOffset="41552.4304">39363 18616 267 0,'-9'-2'285'0,"-3"2"-51"16,4-3-61-16,1 0-34 0,-2 3-25 0,-3-2-6 0,7-1 0 0,-3 3 1 16,3 0 4-16,-1 0-2 0,1 0-3 0,2 0-8 0,0 0-11 15,1 0-8-15,2 0-6 0,0 0-8 0,0 0-8 0,0 0-9 0,0 0-5 16,0 0-8-16,0 0-6 0,0 0-8 0,5 3-4 0,0-1-4 16,7-2-1-16,-2 3-3 0,7 0-1 0,5-3-4 0,1 2-4 15,6 1 0-15,6-1 1 0,1-2 2 0,12 2 3 0,1-1 1 0,3-1 1 16,6 0 1-16,5 0 3 0,7 0-1 0,0-1 0 0,8-1-2 15,0 2 0-15,6-2 0 0,3-1 3 0,5 3-3 0,0 0-2 0,5 0-4 16,2 0-3-16,-3 0-3 0,3 0-3 0,0 0 0 0,-1 0-3 16,-4 3 0-16,5-1 2 0,-7 0 1 0,-1-1 2 0,-4 6 2 15,-4-6 1-15,-1 4 0 0,-5 2 0 0,-6-3 2 0,-4 0 1 0,-4 1 3 16,-5 2 1-16,-5-6 1 0,-11 5 0 0,1-1 2 0,-9-1 0 0,-3 0 3 16,-4-3 3-16,-5 2 4 0,-1 0 5 0,-6-3 7 0,-3 1 6 15,-2-1 6-15,-1 0 3 0,-1 0 4 0,-2 0 2 0,-3 0 1 16,-3 0 0-16,0 0-2 0,0-1-1 0,-3-5-5 0,-1 5-3 0,-3-3-7 15,-1 0-6-15,-4-1-8 0,2-1-6 0,-4 5-7 0,-7-7-5 16,1 0-5-16,-2 4-4 0,-4-4 0 0,-4 3-2 0,1-3 1 16,-7 1-1-16,0 2 1 0,-5-3 3 0,-2 3 1 0,1-2 2 0,-3 2 3 15,-2-3 0-15,1 4 3 0,0-2 1 0,-6-1 1 0,3-1 1 16,0 3 1-16,-3-2 3 0,-1-1 0 0,7 0 1 0,-6 0-1 16,2-1-1-16,4 1-2 0,-3 0 0 0,-1 0 1 0,6 2-1 0,-4-5 1 15,5 4 3-15,4 2-1 0,0-1 1 0,3 1 0 0,2-2-2 0,5 3 1 16,2 0-2-16,5 0 0 0,-1 3 1 0,8-2-1 0,1-1-1 15,3 4-2-15,2-1-1 0,4-3-2 0,3 4-2 0,2 0 0 16,2-2-2-16,3 2 0 0,7 0-1 0,5 0 2 0,3 0-2 0,3 0-1 16,11 0-2-16,2 0-2 0,6 2 1 0,3-2-2 0,11 4-1 15,-2-3-2-15,6 3-4 0,3-1 0 0,7 2 1 0,-5 2 0 16,6 1-1-16,5-2 1 0,-3 4 1 0,2 3 1 0,-2-2 2 0,-1 2 3 16,-1 3 1-16,1 3 2 0,-5-2 1 0,-1 3 4 0,-6-3 1 0,-2 3 1 15,-5-2 0-15,-4 2-2 0,-6 0-1 0,-7 0 1 0,-1-2-2 16,-7 0-1-16,-6 1-2 0,-2-2 1 0,-6 2 0 0,-6-2 1 15,-6-1 1-15,-4 2 2 0,-4 2-2 0,-8-3 0 0,-1 3 1 0,-8 0 0 16,-4 1 0-16,-9 0-2 0,-6-1-4 0,-1 2-6 0,-6-1-4 16,-9 2-11-16,-4 1-12 0,-3-6-17 0,-4 5-20 0,-5-4-23 0,-6 1-25 15,-2 0-30-15,-6 0-29 0,-6-3-39 0,3-5-45 0,-4 4-36 16,-2-4-34-16,-2-5-31 0,3 3-28 0,2-9-18 0,1 3-13 0</inkml:trace>
  <inkml:trace contextRef="#ctx0" brushRef="#br0" timeOffset="43266.7454">4526 5992 23 0,'-9'-13'154'0,"1"1"9"16,-1 1 10-16,4 1 8 0,0 2 1 0,0 2 0 0,2-2-6 0,-1 3-10 15,-1 2-13-15,5-1-14 0,-2 1-17 0,-1 2-16 0,3-3-15 0,0 4-14 16,0 0-16-16,0 0-14 0,0 0-13 0,0 0-7 0,0 4-4 15,3 0-2-15,-1 3 0 0,2 0 0 0,-3 3 1 0,6 5 4 0,-2 0 5 16,0 5 2-16,4 0 5 0,1 5 3 0,-1-1 5 0,2 3 7 0,3 2 2 16,0-1 3-16,-1 0 0 0,1 1 2 0,5 1 2 0,0-2 3 15,3-3 4-15,0-4 4 0,9 1 3 0,1-2 5 0,7-4 5 0,2 1 3 16,9-9 2-16,8 4 2 0,1-9 3 0,8-3-1 0,10-3-2 0,6-9-6 16,4-1-2-16,7-7-4 0,5-3-5 0,3-4-4 0,6-6-5 0,1 0-7 15,3-8-5-15,1 3-4 0,1-2-4 0,-1-5-2 0,-4 2-3 0,-2-1-4 16,-3-3-1-16,-1 6 3 0,-5-6-3 0,-7 7-3 0,-3-3-4 15,-6 3-4-15,-5-1-1 0,-5 5-2 0,-9 0 1 0,-5-1-1 0,-2 4 2 16,-5 3 2-16,-6-2 5 0,-5 3 4 0,-4 3 4 0,-5 3 6 0,-4 1 6 16,1 2 4-16,-6 1 5 0,-4 3 3 0,-4 1 1 0,3 3 1 0,-7 3-3 15,2-2-3-15,-3 5-2 0,-4-2-4 0,0 2-7 0,0 1-5 0,-1 2-7 16,1 2-8-16,-5-3-5 0,3 4-4 0,-3 0-4 0,0 0-5 16,0 0-3-16,0 0-1 0,0 0-2 0,0 0-1 0,0 0 0 0,0 0-4 15,0 0-3-15,0 0-5 0,0 0-9 0,-3 0-10 0,3 0-10 0,-2 0-15 16,-1 0-15-16,-2 0-16 0,1 4-17 0,4-4-17 0,-5 1-18 0,2-1-18 15,1 3-18-15,-2 2-21 0,-1 1-16 0,0-5-17 0,-3 7-18 16,-1 0-16-16,-1 4-21 0,-2 1-24 0,-5-1-30 0,-2 7-36 0,-3-2-44 16,-2 6-52-16,-3 1-14 0,-7-3 0 0,-2 4 13 0</inkml:trace>
  <inkml:trace contextRef="#ctx0" brushRef="#br0" timeOffset="43736.9624">4697 6431 346 0,'-18'-10'372'0,"5"0"13"0,-1-2-65 0,2 3-105 0,2-3-44 0,1 0-16 15,-1 4-3-15,2 0 1 0,3 0-1 0,-4-2-2 0,6 5-11 0,-2 0-18 16,-1 0-16-16,3 0-20 0,3 2-14 0,-2 2-13 0,2 1-13 15,0 0-12-15,0 0-10 0,0 0-11 0,0 4-7 0,0 1-8 0,2 0 0 16,-2 3 0-16,3-1 3 0,3 3 2 0,-3 1 6 0,-1 1 5 0,3 0 6 16,2 1 5-16,-2-2 3 0,0 4 1 0,3-3 4 0,-3 1 3 15,4 2 3-15,-4-3 5 0,4-3 3 0,-1 3 4 0,2 0 5 0,2-4 4 16,5-1 5-16,-1-2 7 0,1-1 7 0,5 1 6 0,7-2 6 0,5-3 6 16,7-3 1-16,3-5 4 0,7-1-2 0,11-3-4 0,6-7-4 0,7-1-6 15,7-6-10-15,7-4-10 0,6-3-5 0,9-7-6 0,7-3-6 0,7-1-5 16,3-4-5-16,3 0-5 0,2-5-5 0,1 3-3 0,2-2-3 15,-3 1-3-15,-1 1-1 0,-7-2-1 0,-6 5 4 0,1-1 4 0,-11 0 1 16,-3 4-3-16,-4-1-1 0,-6 0 1 0,-9 7 3 0,-6-1 4 0,-8 5 4 16,-8 1 3-16,-3 8 5 0,-8-2 4 0,-6 2 4 0,-8 8 5 0,-3 0 1 15,-2 3-2-15,-10 3-3 0,0 2 0 0,0 1-3 0,-6 0-4 0,-2 7-4 16,-4-5-6-16,2 5-3 0,-4-3-5 0,1 4-5 0,-2 0-5 0,-3 0-5 16,0 0-3-16,0 0-2 0,0 0-2 0,0 0-3 0,0 0-8 15,0 0-16-15,-3 0-26 0,3 5-27 0,-5-1-31 0,1-2-31 0,2 3-33 16,-1 3-46-16,-2 1-55 0,0 3-83 0,-2 3-100 0,2 4-87 0,-4-2-81 15,1 7-40-15,-2-1-16 0,-1-2 5 0,-1-1 15 0</inkml:trace>
  <inkml:trace contextRef="#ctx1" brushRef="#br0">2823 13703 0</inkml:trace>
  <inkml:trace contextRef="#ctx0" brushRef="#br0" timeOffset="92919.5567">27270 1685 39 0,'-5'-19'304'0,"-4"4"-33"0,6-2-26 0,-2 1-18 0,-4 0-13 0,8 2-11 16,-3-2-13-16,4 2-15 0,0-1-14 0,0 2-18 0,5-2-18 15,2 1-18-15,0 2-20 0,2-1-15 0,-1-2-13 0,6 6-12 16,-1 0-11-16,8 0-10 0,-2 2-10 0,-1-1-7 0,4 3-7 15,6 5-5-15,-3 0-4 0,-1 0-1 0,7 5-2 0,-7 2 0 0,5-2 2 16,-5 7 1-16,1-3 2 0,-6 3-1 0,0 2 0 0,0 2 2 0,-4 0 2 16,-5 4 2-16,-1 4 2 0,-4-6 1 0,-2 5 4 0,-6-1 2 15,-1-1 2-15,-2 6 2 0,-6-2-1 0,1-2 0 0,-6 5 1 0,0-3-2 16,-2-1 1-16,1 1 0 0,-3-3-2 0,1 1-2 0,-2-2-2 0,1-1 0 16,6-1 0-16,-6-5-2 0,8 1-1 0,-1-2 1 0,6-4 0 0,-3-1 2 15,6-1 2-15,0-4 3 0,5 1 3 0,0-1 2 0,0-3 4 0,2 0 0 16,3 0 0-16,2-7-1 0,0 4 0 0,1-4-2 0,6-1-2 15,-1-4-3-15,4-1-2 0,2 0-2 0,3-6-2 0,1 2-4 0,2-7-5 16,-1 3-4-16,3-1-4 0,1-6-2 0,1 3 1 0,-6-3 1 0,5-2 1 16,-6 1 1-16,5-2 3 0,-5-3 3 0,-3 4 0 0,3-2 4 15,-5-1 2-15,-3 4 1 0,0 0 3 0,-1 0 5 0,-1 0 6 16,-5 5 4-16,0 0 1 0,-6 6 1 0,3 1-2 0,-4 1-2 0,0 4-7 16,-4 3-4-16,-1 2-2 0,-3 7-4 0,-1 0-3 0,-1 3-3 15,0 9-5-15,-5 0-3 0,-4 5-3 0,0 5-2 0,0 3 1 16,-3 7 0-16,0 1 4 0,-4 0 3 0,4 6 3 0,3 1 2 0,-3 0-3 15,7 3-4-15,-2-2-5 0,3-1-8 0,2 2-7 0,7-2-12 0,-3-1-13 16,8-2-16-16,0 3-19 0,8-3-24 0,-3-3-25 0,7-1-46 0,2-1-52 16,3-6-61-16,3 2-64 0,6-2-38 0,-2-2-22 0,6-1-7 0</inkml:trace>
  <inkml:trace contextRef="#ctx0" brushRef="#br0" timeOffset="93117.6197">28568 1785 347 0,'-5'-3'383'16,"1"-2"-47"-16,3 3-66 0,2 1-80 0,3 1-89 0,1-4-47 0,3 3-29 15,4 1-15-15,2 0-5 0,1 0-4 0,6 0 0 0,-1-3-4 0,9 3-5 16,0-4-8-16,2 4-11 0,5 0-17 0,0 0-20 0,4 0-23 0,-4 0-22 15,5 0-29-15,2-1-31 0,-6-3-31 0,3 4-30 0,-3 0-44 0,-3 0-51 16</inkml:trace>
  <inkml:trace contextRef="#ctx0" brushRef="#br0" timeOffset="93338.5883">28975 1522 275 0,'-12'-16'295'0,"2"0"-40"0,2 2-27 0,-1 2-23 0,-1 0-13 16,1 3-12-16,1 0-17 0,3 5-20 0,-4 0-22 0,8-3-23 0,-6 7-19 16,2 0-17-16,-1 4-15 0,3 0-12 0,-2 3-10 0,2 3-11 15,1 2-5-15,-2 4-4 0,3 2-1 0,-6 2 4 0,5 4 3 0,-1 4 5 16,1-5 4-16,-1 7 3 0,-1 0-1 0,-1 3 0 0,2-3-8 0,1 3-8 16,-1 3-16-16,-2 1-16 0,1-4-21 0,-1 5-25 0,3-2-42 0,-5 2-50 15,6-1-53-15,-3 3-54 0,3-3-53 0,-3-3-52 0,1 4-27 16,3-7-15-16</inkml:trace>
  <inkml:trace contextRef="#ctx0" brushRef="#br0" timeOffset="93853.4451">29402 1770 396 0,'-5'-21'426'0,"1"3"9"16,-1 0-76-16,0 4-116 0,2 1-74 0,-3 5-50 0,1-4-27 0,-1 7-13 15,4 3-7-15,-2 1-4 0,1 2-9 0,-2 1-11 0,3 3-15 0,-5 7-12 16,6-4-10-16,-3 5-7 0,3 1-1 0,-3 2 0 0,1 1 3 0,3-1 3 16,0 4 3-16,3-1 1 0,1-2 3 0,-3 0 2 0,4 0 0 15,4 1 0-15,-4-2 0 0,4-1 2 0,4 1 2 0,-1-4 0 0,-2 0 1 16,4 1 0-16,3-4 2 0,0 1 0 0,-2-2 1 0,2-1 2 0,2-2 0 16,2-1 1-16,-3 0 3 0,1-3 2 0,0-1 2 0,1 0 3 0,-1-1 4 15,0-3 3-15,1 0 3 0,-1-1 5 0,-2-4 4 0,-1 1 2 0,4-1 5 16,-5-2 0-16,-1-1 2 0,3-1 1 0,-3 0 0 0,-1-3 1 15,1 0-3-15,0 0-3 0,-2-4-4 0,-2 0-5 0,2 0-6 0,-2-3-4 16,-1 2-6-16,1-4-5 0,-2 2-5 0,-3 0-3 0,4-1-3 16,-4 0-1-16,-2 0-6 0,3 6-6 0,-3-2-6 0,-1 7-9 0,-2 0-5 15,0 1-7-15,-2 4-4 0,-1 1-1 0,-3 6 0 0,3 5 3 0,-2 1 0 16,-4 9 1-16,4-1 0 0,-3 5-1 0,-2 4 4 0,-2 7 3 16,5 5 5-16,-5 3 8 0,-2 2 7 0,4 2 5 0,-4 7 4 0,-1-1 1 15,1 5 0-15,-1 0-2 0,-2 4-2 0,3-1-1 0,-3 2-1 0,2 0-4 16,1 1 0-16,-3-2-1 0,0 0-2 0,2 0-1 0,-1-5-3 0,1-2-2 15,-2-1 1-15,0-5-1 0,-2 1 0 0,4-7-2 0,-2-2 1 16,-2 2 1-16,2-6 0 0,0-4 2 0,2-2 1 0,-6-1 1 0,6-4 2 16,-1 0 4-16,1-3 2 0,1-1 3 0,-3-7 1 0,7 1 2 0,-3-2 0 15,1-5-4-15,1-3-4 0,-1 0-7 0,2-3-9 0,-2-7-10 0,4-1-13 16,-3-3-14-16,3-3-18 0,-1-6-19 0,4-3-25 0,0-5-26 0,2 0-31 16,1-6-35-16,2-3-55 0,2 1-65 0,1-5-72 0,2 3-78 15,7-4-35-15,-2 3-13 0,4 1 0 0,5-1 4 0</inkml:trace>
  <inkml:trace contextRef="#ctx0" brushRef="#br0" timeOffset="94105.1254">30722 1898 362 0,'-9'-1'414'0,"6"-2"2"0,-2 2-58 0,3-2-90 16,2-1-79-16,0 4-72 0,0-5-43 0,2 5-27 0,3-3-17 0,2 2-9 15,1-3-12-15,2 3-13 0,4-1-15 0,5-2-18 0,1 4-21 0,2-1-25 16,6 1-30-16,-4 0-39 0,6 0-39 0,3 0-42 0,-3 0-62 0,3 0-71 15,-3 1-37-15</inkml:trace>
  <inkml:trace contextRef="#ctx0" brushRef="#br0" timeOffset="94253.7812">30790 2133 148 0,'-14'7'469'0,"6"-2"4"0,3-5 0 0,-4 1-87 0,7 2-133 0,2-3-79 16,0 0-57-16,2 0-33 0,7-3-21 0,-1 2-24 0,2 1-25 0,4-5-36 15,3 2-38-15,5-1-52 0,4-1-59 0,3 2-65 0,7-2-69 16,-1-2-64-16,6 3-63 0,2-1-29 0,0 1-14 0</inkml:trace>
  <inkml:trace contextRef="#ctx0" brushRef="#br0" timeOffset="94513.3233">31978 1638 286 0,'-17'-20'494'0,"4"4"16"0,-1-1 13 0,1 0-93 16,2 3-148-16,3 2-82 0,-1-3-51 0,4 7-30 0,-3-1-18 16,2 1-8-16,0 5-4 0,4-1-8 0,-1 4-8 0,-1 6-14 0,-1-1-14 15,3 4-13-15,-1 2-13 0,3 5-7 0,-4 4-5 0,4-2-1 16,-1 4-1-16,1 6 3 0,0 1 3 0,-4 3-3 0,4 1-4 0,-1 0-13 15,1 4-15-15,-4-1-15 0,1-1-18 0,1 5-21 0,-1-4-24 0,1 2-31 16,-5 0-40-16,2 1-57 0,2 0-68 0,-2-2-71 0,3 0-76 0,-5-3-32 16,5-1-13-16,-1-1 2 0</inkml:trace>
  <inkml:trace contextRef="#ctx0" brushRef="#br0" timeOffset="94885.0489">32231 1686 147 0,'12'-25'444'0,"1"2"4"0,1 3-4 0,1 2-5 0,3 1-101 15,0 2-150-15,4 2-83 0,-1 1-45 0,3 3-23 0,1 1-11 0,-2 4-5 16,4-3 1-16,-3 6-4 0,6 1-3 0,-6 1-2 0,5 6-4 0,-1-2-4 16,-6 3 0-16,-2 6-3 0,2-1 0 0,-1-3 2 0,-8 8 1 15,1 0 2-15,-4-1 2 0,-5 4 1 0,-1 3 2 0,-4 0 3 0,0 1 8 16,-9-2 6-16,1 5 7 0,-2 0 8 0,-7-1 9 0,1-3 8 0,-9 4 8 15,2 1 9-15,1-2 7 0,-5-6 7 0,3 1 4 0,-3-1 3 0,-2 3 3 16,7-8-2-16,1 3-4 0,-4-2-4 0,8-5-8 0,3 0-8 0,0 0-6 16,6-1-8-16,1-3-8 0,3 4-7 0,4-7-4 0,4-1-4 15,3 0-1-15,5 0-5 0,1 0-3 0,6-4-7 0,3 0-5 0,6 0-9 16,6 0-11-16,3-4-12 0,2 0-11 0,6-3-11 0,4 1-11 0,-3-6-9 16,7 4-9-16,-3 0-12 0,-1-1-11 0,2-2-9 0,-1 1-3 15,-3 1-2-15,-1 1 2 0,-1 0 8 0,-6 1 9 0,-2 1 11 0,-4-1 10 16,1 3 9-16,-7 0 8 0,-3 0 3 0,-2 0 3 0,-5 0 0 0,-3 3 2 15,-2 1-6-15,-2 0-10 0,-1 0-15 0,-4 0-17 0,3 0-31 0,-4 1-35 16,-3 3-57-16,3 0-69 0,-2 1-75 0,-2-5-80 0,0 6-38 0,-2 2-16 16,-2-3-6-16</inkml:trace>
  <inkml:trace contextRef="#ctx0" brushRef="#br0" timeOffset="97407.8278">37546 2855 149 0,'-8'-16'316'0,"3"1"-93"0,0 0-49 0,0 1-27 16,1-2-15-16,2 4-6 0,2-3 0 0,0 1 3 0,0 2-7 0,2-1-8 16,2 4-15-16,1-4-17 0,0 3-16 0,7 0-13 0,-5-1-12 0,8 6-12 15,-1-2-9-15,1 2-7 0,2 1-7 0,2 4-3 0,3 0-6 0,-3 0 0 16,3 4-3-16,3 5 1 0,-2-1-2 0,-1 3-1 0,0 1-1 15,-2 3 0-15,-3 0-1 0,0 2-1 0,-3 1-2 0,0 1 2 0,-6 1-1 0,1 0-1 16,-8 0 0-16,-1 2-2 0,-1-3 0 0,-6 4-1 0,2 1 0 16,-5-6 1-16,-4 2 1 0,0 0-1 0,-6-2 2 0,5 2 1 0,-8 0 2 15,3-5 4-15,-1 1 3 0,1-3 7 0,-2-2 5 0,3 2 6 0,2-3 9 16,2 0 8-16,1 0 6 0,0-5 7 0,2-1 5 0,4 1 7 0,3-1 2 16,1-2 3-16,4-2 0 0,0 0-1 0,0 0-3 0,0-6-4 15,7-2-4-15,-5 2-7 0,6-4-9 0,1-3-7 0,1 1-9 0,2-1-7 16,5-1-10-16,-3-2-8 0,5-3-4 0,-1 1-3 0,8-1-2 15,-4-3-2-15,2 0 2 0,2 2-1 0,-3-3 1 0,3-2-1 0,-2 1 2 0,-2 2 2 16,-3 0 3-16,3-1 3 0,-5 2 4 0,0-2 4 0,-3 1 3 16,-4 4 4-16,2-2 3 0,-5 7 4 0,1-2 2 0,-3 2 0 0,-1 1-3 15,-1 0-1-15,-3 4-4 0,0 5-4 0,0-2 0 0,-7 5-2 0,2 0 0 16,4 1-2-16,-8 5-2 0,-3 0-3 0,4 6-3 0,1-1-4 0,-7 6-1 16,2-2-3-16,2 3 2 0,-4 2 3 0,1 2 3 0,1 1 1 15,1-2 1-15,-1 4 0 0,2-2-1 0,2 1 1 0,-1-1 0 0,4-2 1 16,2 0-1-16,3 2 1 0,3-6 0 0,-1 2 3 0,6-3 1 0,-1 3 0 15,0-2-1-15,7-2 0 0,-1-1 0 0,3-1 1 0,2-1-1 0,1-1-3 16,0-1 0-16,3-3-3 0,4-1 0 0,-2 2 0 0,1-2-4 16,2-5-2-16,1 3-2 0,-1-4 0 0,0 0-1 0,1-4 0 0,2 3 3 15,-3-5 0-15,1-2 2 0,1 2 0 0,-5-1 2 0,1-3 1 0,-3-3 2 16,-1 1 2-16,1 0 1 0,-2-5 3 0,-4 2 4 0,1-2 1 0,0-3 3 16,-3 2 4-16,-4-2 2 0,2 3 3 0,-2-3 4 0,-1 3 5 15,-1-2 2-15,-6 3 1 0,5 2-1 0,-6 1-1 0,4 3-5 0,-5 0-4 16,0 2-3-16,0 3-4 0,0 1-3 0,0 1-5 0,-5 3-2 0,4 3-4 15,-3 1-5-15,-1 1-3 0,0 3-1 0,-2 2-2 0,2 0 1 0,0 3 0 16,0 1 3-16,-2 2 4 0,2 0 2 0,3 1 1 0,-5-2 0 0,6 1 1 16,-3 1 1-16,4-3-1 0,0 2-1 0,4-3 2 0,-3-1 0 15,6 3 0-15,-5-3 2 0,3 1 0 0,3-8 3 0,1 6 1 0,0-3 4 16,1 1 3-16,-2-4 1 0,6 3 3 0,0-3 1 0,-1-5 1 0,4 4 2 16,0-4 0-16,-1 0 2 0,4 0-1 0,-5-4 1 0,6 4 1 0,-2-5-1 15,-1-3 2-15,3 3 1 0,-6-4 1 0,4 1 2 0,-2-3 1 16,-3 2 1-16,3-4 1 0,-4 2 0 0,4-5 1 0,-3-1 0 0,-4 0 1 15,2 0 0-15,-5 0-1 0,5-4 0 0,-2 2-1 0,-1-5-1 0,-4 8-1 16,3-4-1-16,-2 1 0 0,0 2-3 0,-1 1-3 0,-1 1-6 0,-2 2-8 16,1 2-6-16,-1 2-5 0,-2 5-5 0,0-1-2 0,0 5-3 0,-2 5-1 15,-1-1-3-15,1 8-2 0,-5 0-4 0,5 4-3 0,-4 4 1 16,0 1-2-16,5 4 3 0,-6 5 5 0,0 3 3 0,0 2 3 0,-1 0 0 16,1 6 1-16,-2-1-1 0,1 3 2 0,-2 4 0 0,1-3-1 0,-3 1-1 15,-1 4-1-15,2-2 0 0,-2 0 2 0,-1-1-1 0,0 4 0 0,-1-2-3 16,0-4 0-16,-2 0 1 0,0 1 0 0,-2-3-1 0,0-2-3 15,0 0-3-15,-3-6-2 0,-3 0-2 0,1-2-3 0,-2-3-6 0,2-5-7 16,-3 1-5-16,1-7-5 0,-1-1-8 0,1 2-11 0,-1-7-16 16,3-1-16-16,-3-6-30 0,5-1-33 0,-5-4-38 0,4 0-43 0,1-4-50 15,0-7-54-15,3 2-30 0,-1-6-17 0</inkml:trace>
  <inkml:trace contextRef="#ctx0" brushRef="#br0" timeOffset="97974.3719">39095 2352 191 0,'-5'-17'273'0,"0"-1"-50"0,-7 1-51 0,-2 1-28 0,4 0-18 0,-11-3-7 16,3 6 1-16,-5-3-1 0,1 2-1 0,-7 2-10 0,-1-1-17 0,-6 1-13 15,-3 0-13-15,-2 1-10 0,-4 2-7 0,-4-2-6 0,-2 5-5 0,-6-2-4 16,1 3-3-16,-5 1-4 0,-2-2-6 0,-4 4-2 0,2-1-1 16,-6 3-2-16,-1 0-2 0,0 3 3 0,-3-1 4 0,4 4 4 0,-3-2 3 15,-1 2 2-15,4 6 4 0,-1-4-1 0,4 8 0 0,-4-4 1 16,6 7 0-16,1-3 3 0,2 7 0 0,-4 1 1 0,4 2 3 0,2 5-2 16,1 2-4-16,2 1-3 0,5 6-1 0,-1 2-2 0,4 0-4 0,6 6 1 15,3-2 1-15,4 4-1 0,1-2-3 0,7 4 0 0,1 4-2 0,6-2-2 16,9 3-3-16,-1-1 1 0,9 0 4 0,3 2 1 0,4-1 4 0,3 0 1 15,9-1 3-15,-1 1 0 0,9-2 1 0,4 0 2 0,1-4-1 16,6 2 2-16,3-4 0 0,8-6 0 0,0 2 3 0,6-2-3 0,3-4-7 16,1 2-5-16,4-8-4 0,2 0-2 0,6-7-1 0,1 1 1 0,1-2 0 15,0-4-1-15,4-4 1 0,3-2 1 0,-2-5-2 0,2-2 1 0,-1-4 0 16,2-4 0-16,3-4 3 0,-6-3-1 0,4-2 0 0,0-5-2 16,1-6-4-16,-5-2-5 0,4-5-4 0,-2-6-6 0,-2-1-3 0,-1-7-4 15,-2 0 1-15,-2-6 0 0,-1-1 0 0,-2-6 0 0,-4 4 0 16,-3-10 2-16,0 6 1 0,-7-3 2 0,-1 1 1 0,-6 0 5 0,-3-2 5 15,-2 5 4-15,-3-2 6 0,-7 2 3 0,0 0 2 0,-9 3 2 0,1 1 0 16,-6-1 1-16,-3 4 1 0,-2-2 0 0,-3 1 0 0,-7 3 1 0,-3-4-1 16,-2 4-2-16,-9-4-3 0,0 4-2 0,-6 0-4 0,-2 1-2 15,-6 1-4-15,-1 3-4 0,-6 0-1 0,-5 1-3 0,-4 4-4 0,-5 2-5 16,-3 0-6-16,-6 4-6 0,-3 4-7 0,-6 1-8 0,-1 3-8 0,-3 6-10 16,-1-1-11-16,-5 3-11 0,4 9-9 0,-6 1-14 0,3 2-14 0,-1 4-14 15,4 4-15-15,1 1-17 0,2 3-19 0,5 4-25 0,4 4-27 16,3 2-38-16,7 3-40 0,1 3-52 0,9 4-56 0,-1-1-27 0,13 4-11 15</inkml:trace>
  <inkml:trace contextRef="#ctx0" brushRef="#br0" timeOffset="103724.6954">43443 7243 112 0,'0'-19'333'0,"6"3"-71"16,-5-4-110-16,8 2-68 0,-1 4-44 0,4-2-28 0,2 1-16 0,1 3-5 15,-1-1 2-15,6 5 5 0,-4 0 6 0,6 3 0 0,0 2-3 16,0 3-5-16,0 3-5 0,2-2-2 0,-2 8-1 0,-1-1 0 0,-1 0 2 16,1 4 1-16,-6 3 0 0,1-2 3 0,-3 5 1 0,-3-1 3 0,-4 3 1 15,-1 0 3-15,-5 3 1 0,0-3 2 0,-5 1 0 0,-1 2 2 16,-2-3 2-16,-6 1 2 0,1-1 2 0,-4 0 4 0,1 0 6 0,-4-3 7 15,1 4 6-15,-3-4 6 0,3-4 9 0,0 3 9 0,-1-4 8 16,4 0 11-16,-1-4 9 0,0 0 6 0,11-1 6 0,-3-2-1 16,1-3-2-16,4-2-5 0,4 0-5 0,0-2-8 0,4-5-8 0,1-2-10 15,3-3-10-15,2-1-13 0,4-6-14 0,0 3-14 0,6-6-16 16,-1-3-8-16,6 0-8 0,-4-3-1 0,5-1-1 0,1-1 2 0,0 1 1 16,0-2 3-16,1 2 2 0,1 1 2 0,-2 2 3 0,-5 0 3 15,0-1 6-15,2 3 4 0,-5 2 5 0,1 2 3 0,-4 2 1 0,-3 2 3 16,1 4 2-16,-5-5 0 0,2 7-1 0,-5 1-1 0,-1 1-1 0,-2 2-2 15,-1 0-1-15,-2 4-1 0,0-1-1 0,0 3-1 0,-2 3 1 16,-3-1-2-16,-4 4 0 0,3 0-4 0,-1 5-4 0,-5-2-1 0,2 7-1 16,-2-1 1-16,-2 2 2 0,4 3 2 0,-2 2 2 0,-2 0 3 0,1 2 1 15,2 0-1-15,-1 0 1 0,4 3-2 0,1-2-2 0,-1-1-2 16,2-1-2-16,3 1-3 0,3-1-7 0,0 1-4 0,3-3-10 16,3-1-8-16,2 0-9 0,-1-4-11 0,1 1-10 0,6-2-12 0,0-4-12 15,3 2-16-15,0-1-17 0,2-4-21 0,3-1-21 0,-3-2-21 16,3-2-22-16,0 1-12 0,3-4-7 0,-4-4-1 0,1 0 4 0</inkml:trace>
  <inkml:trace contextRef="#ctx0" brushRef="#br0" timeOffset="104034.5116">44248 7263 373 0,'-3'0'399'0,"1"0"5"0,2 0 5 0,0 0-66 16,0 0-99-16,2 0-75 0,1 0-62 0,3 0-37 0,-1 0-21 0,1 0-12 15,3 0-6-15,1 0-6 0,4 0-7 0,3 0-12 0,-2 0-15 16,6 0-13-16,1 1-11 0,5 3-10 0,-3-4-10 0,3 0-12 16,4 0-15-16,0 0-22 0,1 0-28 0,-1 0-33 0,1 0-38 0,-1 0-33 15,0 0-30-15,-4 0-27 0,-3 0-28 0,5-4-22 0</inkml:trace>
  <inkml:trace contextRef="#ctx0" brushRef="#br0" timeOffset="104271.526">44617 7069 258 0,'-10'-10'303'0,"-2"1"-32"0,3-4-23 16,2 5-19-16,-1 0-13 0,1-4-10 0,2 5-8 0,0 1-14 0,1-2-15 15,-1 2-18-15,5 1-21 0,-2 1-17 0,2-1-16 0,-3 2-16 0,0-1-14 16,3 3-14-16,0 1-14 0,0 0-10 0,0 0-13 0,-2 1-7 16,2 3-7-16,-4 4-9 0,3 0-4 0,1 0-4 0,-7 5-1 15,7 1 2-15,-2 2 2 0,2 3 3 0,-3 5 5 0,-1-1-2 0,4 3-2 16,-1 2-5-16,-3-2-9 0,3 5-8 0,-6 3-12 0,5-5-15 15,-1 3-17-15,1 3-27 0,-5-2-34 0,5-2-48 0,-4 1-55 0,1 1-68 16,3-2-72-16,-5-1-38 0,7 0-22 0,0-3-6 0</inkml:trace>
  <inkml:trace contextRef="#ctx0" brushRef="#br0" timeOffset="104718.9511">44905 7195 99 0,'0'-12'418'16,"-2"2"4"-16,-1 3-60 0,3-3-87 0,-2 6-77 0,2-3-69 0,-3 6-41 16,-2-2-26-16,1 3-14 0,2 3-5 0,-4 1-4 0,4 1-4 15,-5 3-7-15,2 1-9 0,0 4-4 0,2-1-4 0,1 2 0 16,-3 1 1-16,1 4 1 0,1-2 2 0,3 3 1 0,0-1 0 0,3-2 1 16,1 3-1-16,-3-3-1 0,5 2-3 0,0-4-2 0,1-2-1 15,2 3 0-15,-1-5 0 0,4 2 1 0,-2-2-1 0,1 1 0 0,4-6 0 16,-1 1-1-16,-1 1 1 0,3-1-1 0,-3-6 0 0,4 2 0 15,0-3 0-15,-3-3 1 0,5 2 1 0,-2-6 2 0,-4-1 1 16,4 1 2-16,-1-2 4 0,-3-1 3 0,1-5 1 0,0 3 4 0,-1-6 3 16,4 1 0-16,-5 1 3 0,2-4 3 0,-7-1 4 0,5-3 3 0,-4 1 3 15,1 2 1-15,1-2 1 0,-5-1-2 0,4 3 0 0,-4-1-2 16,2 5-3-16,-2 1-4 0,-4 0-5 0,6 1-7 0,-7 4-7 0,2 2-8 16,-2 4-7-16,0 0-6 0,0 5-6 0,0 0-4 0,-2 5-2 15,-5 3-3-15,2 0 0 0,-3 9 0 0,1 3 1 0,-2 1 2 0,-2 7 5 16,0 1 7-16,-2 5 6 0,-1 3 6 0,-3 4 3 0,0 4 4 15,2-4 3-15,1 6 3 0,-3 1 1 0,0 1 0 0,1 1-3 16,1-2 0-16,0 4-2 0,1-1-1 0,-3-3-2 0,0 1-4 0,2-1-1 16,1-1-2-16,-6-3-1 0,4-2-2 0,-4 0 0 0,4-5-3 15,-4 0-3-15,-1-1-1 0,1-7-3 0,5-1 0 0,-6-3-1 0,-1-4-1 16,7-1 1-16,-2-5-2 0,0-4-2 0,-2-2-5 0,2-5-4 16,1-4-10-16,-4-1-11 0,5-6-13 0,-2-6-14 0,0 0-19 15,3-4-21-15,-1-6-37 0,1 0-47 0,0-8-70 0,6 1-80 0,-4-2-57 16,10-2-44-16,-5-5-19 0,7 1-6 0</inkml:trace>
  <inkml:trace contextRef="#ctx0" brushRef="#br0" timeOffset="105435.8855">43663 7911 22 0,'-34'0'406'0,"4"0"14"0,1 0-60 15,1-3-97-15,6 3-56 0,-3-3-36 0,9 1-15 0,-1 2-6 16,5-3-1-16,5 2 0 0,-1 1-1 0,5-4-6 0,3 4-12 15,0 0-17-15,3 0-15 0,5-1-14 0,-1-3-16 0,7 2-14 0,6 1-12 16,4-4-12-16,4 2-11 0,6-1-9 0,7 3-8 0,5-6-9 16,3 6-8-16,9-2-7 0,5 0-8 0,7-2-8 0,2 4-8 15,4-2-8-15,-2-1-10 0,6 3-10 0,0-3-15 0,0 4-16 0,-3-2-23 16,0 1-28-16,-4 1-42 0,-1 0-48 0,-2 0-54 0,-6 0-58 16,-2 0-39-16,-11 1-30 0,-2 1-13 0</inkml:trace>
  <inkml:trace contextRef="#ctx0" brushRef="#br0" timeOffset="105806.4285">43877 8445 9 0,'-5'-10'415'0,"1"-1"5"0,-1 5-52 15,10-5-82-15,-1 2-81 0,1 0-80 0,1-3-43 0,1 5-25 16,2-1-8-16,3 0-2 0,-4 4-3 0,6 3-3 0,0-2-8 0,-4-1-12 16,3 4-7-16,1 4-6 0,0 0-4 0,-2 3-2 0,1 2 0 15,-2 1-1-15,0 4-2 0,0-2-1 0,-3 6 1 0,-3 2 1 16,0-3 1-16,-5 4 1 0,0 1-1 0,-1 1 0 0,-4 2 0 0,-4 0 1 16,-5-1 3-16,1 3 3 0,-8-6 4 0,-1 4 4 0,2-2 4 15,-2 1 5-15,-6-1 4 0,-1-3 5 0,0-2 5 0,2 2 6 0,-2-2 6 16,2-2 5-16,5 1 5 0,-1-2 3 0,3-3 0 0,-1 0 0 15,8-3 0-15,3-1-2 0,-2-1-1 0,3-2-2 0,4-3-2 16,3-2-4-16,2 0-6 0,2 0-6 0,7 0-8 0,2 0-10 0,3-2-12 16,1-3-10-16,8 0-15 0,4-2-15 0,7-1-15 0,4 4-16 0,6-4-18 15,5 4-19-15,6-4-19 0,3 4-20 0,3-3-35 0,4 2-40 16,5 1-57-16,2 0-61 0,-4 0-55 0,0 4-54 0,-1-3-19 16,-1 3-4-16</inkml:trace>
  <inkml:trace contextRef="#ctx0" brushRef="#br0" timeOffset="107051.0858">46005 7384 12 0,'0'0'53'0,"0"0"0"0,0 0-2 15,0 0-2-15,0 0-2 0,0 0-2 0,3-4 0 0,-3 4-1 0,0 0 0 16,4-1 1-16,-4 1-1 0,0 0 0 0,1-3-1 0,-1 3-1 15,0 0-1-15,0-3-3 0,0 3-1 0,4 0 0 0,-4 0-1 16,0 0 1-16,3-1-1 0,-3 1-2 0,0 0-1 0,0 0-2 0,0 0 1 16,0 0 0-16,0 0 1 0,0 0-1 0,0 0 2 0,0 0 1 15,0 0 1-15,0 0-1 0,0 0-1 0,0 0-3 0,0 0 0 16,0 0-2-16,0 0-1 0,0 0-2 0,0 0-3 0,0 0-2 0,0 0-3 16,0 0-3-16,0 0-1 0,0 0-3 0,-7 0-2 0,6 1-2 15,-3-1-1-15,1 3-2 0,-2 0 2 0,3-3 0 0,-6 5 3 0,2-2 4 16,-2 2 1-16,-4-1 6 0,3 3 2 0,-4 0 5 0,-1 1 3 0,-1 1 5 15,-2 4 4-15,-2-3 2 0,-1 3 3 0,-3-1 2 0,3 1 0 16,-2-2 0-16,-6 2-1 0,6-1 0 0,-5 3-1 0,-2-3-2 16,5 3-3-16,-1-2 0 0,-3 0-5 0,4 2-1 0,-1-3-4 0,1 1-1 15,2-2-1-15,-4 1-1 0,4-2-1 0,7 3-2 0,-6-4-4 16,6 2-4-16,-2-6 0 0,3 3-3 0,4 0 0 0,-2-3-3 0,3 1-1 16,1-1-2-16,3-1 0 0,3 0-2 0,-1-3 0 0,-1 2-2 15,3 0 0-15,1-3 2 0,0 0 1 0,0 0 4 0,0 0 3 16,0 0-1-16,1 0 1 0,6 0 3 0,-5 0-1 0,3 0 1 0,2 0 1 15,-2 0 1-15,3 0 1 0,3 0-1 0,2 0-1 0,4 0 0 16,0 0-3-16,2 0-6 0,3 1-3 0,2 3-5 0,3-4-7 0,2 3-10 16,4-3-9-16,-1 1-10 0,2 3-12 0,2 0-10 0,0 0-17 15,-2-3-15-15,2 3-21 0,0 1-26 0,3 1-28 0,-7-1-31 16,4-1-32-16,-2 1-34 0,-1 3-48 0,-3 0-56 0,-1-4-28 0</inkml:trace>
  <inkml:trace contextRef="#ctx0" brushRef="#br0" timeOffset="107291.542">45502 8246 225 0,'-5'4'297'15,"3"-1"-89"-15,-1-3-56 0,3 0-41 0,0 0-20 0,3 0-11 16,2 0-5-16,4 0 1 0,-3 0-4 0,6 0-6 0,5-3-12 16,2 3-16-16,3-5-21 0,2 2-22 0,10-1-24 0,-1 3-21 0,6-5-35 15,2 1-39-15,5 4-40 0,3-2-38 0,1-1-51 0,3-1-55 0,1 3-23 16</inkml:trace>
  <inkml:trace contextRef="#ctx0" brushRef="#br0" timeOffset="113316.6689">47004 7075 166 0,'5'-6'282'0,"4"1"-73"0,-1 0-55 0,3 0-45 0,2 1-26 16,1 1-15-16,6-2-9 0,4 0-4 0,2 0-4 0,3 2-7 0,5 2-9 16,3-2-11-16,4-1-7 0,4 4-8 0,2-4-6 0,5 3-8 15,0 1-5-15,1 0-7 0,4 0-4 0,1 0-2 0,0 0-3 0,0 1-3 16,0 3-2-16,0-4-4 0,0 0 0 0,-2 0 0 0,2 0 1 0,-5 0 2 15,0 0 1-15,-2 0 3 0,-4 0 4 0,-4 0 6 0,1 0 4 0,-3 0 1 16,2-4 3-16,-7 3 4 0,0 1 1 0,-7 0 3 0,5-3 1 0,-5 3 2 16,0 0 1-16,-2 0-1 0,-5 0 1 0,-1 0 1 0,1 0-1 0,-2 0-2 15,-4 0 0-15,1 0 1 0,-4 0-2 0,1 0 0 0,-2 0-4 16,-5 0-4-16,-1 0-8 0,0 0-8 0,-6 0-14 0,0 0-15 0,0 0-17 16,0 0-20-16,0 0-17 0,0 0-15 0,-4 3-20 0,2 3-19 0</inkml:trace>
  <inkml:trace contextRef="#ctx0" brushRef="#br0" timeOffset="113888.4805">47318 7388 146 0,'2'-9'336'0,"3"2"-73"0,2-5-106 0,1 5-64 16,-3-1-41-16,4 2-16 0,1-2-5 0,0 1 2 0,2-1 3 15,-2 3-2-15,2 3-7 0,-1 0-8 0,2 2-7 0,-1 0-5 16,-2 4-2-16,2 1-3 0,-1 1 1 0,-3 0 1 0,-3 2 0 0,4 4 1 15,-4-1-2-15,-2 2 0 0,1 2 2 0,-4-2 4 0,-4 5 4 0,-1-1 5 16,-2-1 3-16,1 2 1 0,-6 4 3 0,-2-5 0 0,-3 3-3 16,2-2 2-16,-6-1 2 0,6 0 1 0,-7 2 2 0,3-4 0 15,-2 3 3-15,6-7-2 0,-5 1 0 0,4 1 1 0,3-3-2 0,1-1 2 16,1-1 2-16,3-1 3 0,-1-2 5 0,4-2 2 0,2 2 5 16,1-5 0-16,2 0-2 0,2 0-2 0,1 0-3 0,2-5-4 15,4 2-5-15,-1-5-2 0,1 2-3 0,1-5-6 0,0-1-5 0,6-1-7 16,-1 3-6-16,2-5-6 0,0-2-9 0,2 2-1 0,-4-1-3 15,7-2-1-15,-1 1 0 0,-6 0 1 0,6 1-1 0,-6 3 0 16,6-6 0-16,-8 6 1 0,3-2 3 0,-3 5 1 0,1-6 3 0,1 7 0 16,-8-2 2-16,5 4 0 0,-4 0 1 0,1-1 2 0,-4 4 0 0,-3-1 0 15,1 2-2-15,1 0 1 0,-4 3-1 0,0 0 1 0,-7 3 2 16,2 1 0-16,0 3 0 0,-1 2 3 0,-2 0 4 0,-4 4 0 16,-2 4 3-16,4-1 1 0,-4 4 1 0,1 4 2 0,-4 0 3 0,0 1 1 15,3 0 3-15,0 1 2 0,4 2-2 0,-3 1-2 0,1-3 0 16,7-1-2-16,-4 2-3 0,7-2-3 0,2-1-3 0,0-2-3 15,0 3-7-15,2-5-8 0,7 0-10 0,-1 1-14 0,2-5-18 0,2-2-24 16,4-1-27-16,4 2-39 0,-5-5-46 0,8-3-50 0,-1-3-51 16,3 1-47-16,-3-1-41 0</inkml:trace>
  <inkml:trace contextRef="#ctx0" brushRef="#br0" timeOffset="114605.646">47886 7678 37 0,'-2'4'347'0,"2"-4"-62"0,0 0-96 0,0 0-59 0,0 3-40 0,2-1-18 16,-2-2-7-16,7 3-2 0,-6 0 0 0,5-3 0 0,0 0-2 15,-4 0-1-15,5 0-3 0,-2 0-4 0,0 0-7 0,0 0-6 0,0 0-10 16,2 0-6-16,2 0-7 0,-4-3-7 0,-3 0-7 0,4 3-4 16,1-5-2-16,-3 3-2 0,-1 0 1 0,-1-3-3 0,1 2-1 0,-1-2 0 15,-2-3 1-15,3 3 1 0,-3 0-1 0,0-3-1 0,0 1 0 16,0-5 0-16,0 3 3 0,0-2 0 0,-3 2 1 0,3-3 0 16,-2 2 3-16,-1-2 2 0,3 1 4 0,-2-1 2 0,2 2 3 0,-3-2 4 15,-1 3 7-15,4 1 2 0,-2-3 4 0,-1 3 1 0,1 3 2 16,2-2-3-16,-3 3-3 0,0 0-1 0,3 3-3 0,-2-3-2 15,2 4-1-15,0 4-2 0,-5-3-2 0,1 6-1 0,1-2-1 0,1 3-2 16,-5 0 0-16,2 4 0 0,0 4 3 0,0 0 4 0,0 2 3 0,-2-1 4 16,2 6 3-16,0-2 2 0,0 0 1 0,-2 3-2 0,5-1-2 15,2 1 0-15,-3 1-1 0,3-2-2 0,0 1 0 0,3-3-3 16,-1 1-1-16,5-2-2 0,0 1-3 0,-1-2 1 0,3-3 0 0,-2 2 1 16,5-6 2-16,-2 2 1 0,4 2 1 0,-1-8 0 0,4 4-1 0,0-4-1 15,-1-3 1-15,4 2 1 0,-1-6 0 0,0-1-1 0,3-1 0 16,0-3-1-16,-3 0 0 0,3-3-1 0,-2-2-1 0,1 0-1 0,1-3-4 15,-2-3 0-15,3 0 1 0,-8-1 2 0,5-4-1 0,-4 0 0 0,1-4 2 16,0 0 1-16,-4 2 1 0,1-4 2 0,-4-1 0 0,2 2 3 16,2 1 0-16,-7-3 3 0,1 6 4 0,4-3 1 0,-7 4 0 15,0 0-1-15,1 4-3 0,0 3-5 0,-6-1-6 0,2 6-4 0,-2 0-2 16,0 3-4-16,-2 5-1 0,-1 0-4 0,-2 5-2 0,0 2-1 0,-2 2-3 16,0 8-1-16,-5 3 0 0,2 2 3 0,-4 7 1 0,1 3 3 15,-4 3 5-15,3 5 2 0,-5 5 2 0,2 0 1 0,-2 4 0 0,-1 2 0 16,5-2 0-16,-8 4-1 0,3 2-2 0,5-3-2 0,-2-1-2 15,-2 2-2-15,2-4 0 0,0 1-2 0,3-2-1 0,-1-1-2 0,1 1-1 0,0-3-1 16,2-3 0-16,2-4-1 0,-3 1-1 0,-1-3-1 0,2-3 0 16,2 2-2-16,-4-6-2 0,2 0-3 0,2-3-2 0,-4-6-1 15,1 4 0-15,-3-7-1 0,3-5-1 0,-1 1-5 0,0-6-5 16,1 0-7-16,-1-4-7 0,0-3-8 0,-3-5-10 0,4-3-11 0,-6-4-11 16,2-2-18-16,2-5-19 0,-6 2-33 0,6-6-34 0,-6 0-40 15,6-2-43-15,1-3-42 0,-6 0-45 0,5 0-15 0,-3-2-2 0</inkml:trace>
  <inkml:trace contextRef="#ctx0" brushRef="#br0" timeOffset="115081.9007">47071 7236 120 0,'0'-8'178'0,"1"0"-10"0,3 1 2 15,-4 2 4-15,2-3 2 0,-2 0 4 0,3 4-12 0,-3-1-20 16,0 2-18-16,0 1-20 0,0-3-17 0,0 5-14 0,0 0-13 0,0 0-9 16,0 0-9-16,0 0-9 0,0 0-7 0,0 0-8 0,-3 5-6 15,1 0-4-15,-2 0 1 0,3 5 1 0,-6 1 2 0,5 4 4 16,-1 5 5-16,-1 4 7 0,-1 2 6 0,4 4 8 0,-6 2 4 0,5 5 7 16,-1 3 3-16,1 2 3 0,-5 2 0 0,5 0 1 0,-1 4-3 15,0-4-4-15,1 4-4 0,-2-1-3 0,3-1-5 0,1-2-5 0,-4 3-5 16,1-6-5-16,3-3-4 0,-2 1-4 0,2-3-1 0,-3 1-3 15,1-8-2-15,2 2-2 0,-3-4-1 0,-1 0-2 0,4-6-1 16,-1 0 0-16,-3-2 0 0,2-6 3 0,-4 0 3 0,4-1 4 0,-1-2 4 16,-3-5 2-16,1 2 1 0,-2-2 1 0,1-2-1 0,-10-2-1 15,6-1-2-15,-4-1-5 0,-3-2-5 0,2-2-7 0,-7 0-10 0,0-2-11 16,0 2-15-16,-4-3-17 0,-1 3-18 0,3 1-19 0,-7-1-22 16,0 1-23-16,2 4-30 0,0-4-35 0,0 4-47 0,-5 4-52 15,5 0-61-15,-1 1-67 0,2 2-35 0,1 1-15 0,-4-1-2 0</inkml:trace>
  <inkml:trace contextRef="#ctx0" brushRef="#br0" timeOffset="118415.9644">44163 9839 100 0,'0'-5'318'0,"0"-3"-59"0,0 4-42 16,0-4-31-16,0 4-21 0,0-4-12 0,0 3-7 0,0 1-1 16,0-1-6-16,0 2-10 0,0 1-16 0,0-1-19 0,0 1-15 15,0 2-16-15,0 0-14 0,0 0-12 0,-3 2-10 0,1 1-9 0,-1 2-6 16,1 0-7-16,-5 2-2 0,5 3-6 0,-1 2 0 0,1 5-2 15,-5 2 1-15,6 1 2 0,-3 1 3 0,-1 4 2 0,2 1 1 16,-2 5-2-16,1-5-1 0,3 4-3 0,-5 3-5 0,3-3-4 0,0-4-11 16,1 4-11-16,-3-2-18 0,5-2-19 0,-7 0-29 0,7-4-36 0,-2 2-37 15,2-2-41-15,0-1-39 0,0 2-38 0,2-6-39 0,5-1-37 16,-5 1-17-16</inkml:trace>
  <inkml:trace contextRef="#ctx0" brushRef="#br0" timeOffset="118763.9874">44630 9858 216 0,'14'-13'347'0,"0"-2"-54"0,6-1-85 0,-6 2-53 16,1 2-39-16,6 2-19 0,-6-2-13 0,5 1-4 0,-4 5-2 0,1-1-9 15,0 3-7-15,-2 0-12 0,2 4-15 0,-3 1-10 0,0 2-5 16,-3 2-6-16,3 2-3 0,-7 3-2 0,0 2-2 0,-2 4 0 15,-3 1 1-15,-2 3 1 0,-2 1 1 0,-3 3 0 0,-7 0 0 0,-2 1 4 16,-3 2 3-16,2 1 3 0,-11 0 2 0,2-3 4 0,-6 3 3 16,-3-5 5-16,-1 4 3 0,5-3 5 0,-7-2 4 0,2-2 5 0,5-2 4 15,-1 2 6-15,2-5 4 0,3-2 3 0,3 0 2 0,3-1 3 16,2-1 3-16,3-4-1 0,6-3 0 0,2 2-3 0,5-1-4 0,-3-5-6 16,4 0-5-16,5 0-5 0,1 0-7 0,5 0-6 0,3-3-4 15,5 1-7-15,0-4-5 0,6 4-6 0,6 0-6 0,-4 0-5 16,6-3-9-16,6 2-6 0,-3 0-6 0,5-2-10 0,-1 5-11 0,1-2-15 15,2 0-16-15,-2 2-20 0,-4 0-21 0,3 0-27 0,-3 2-30 16,-3 0-43-16,2-2-50 0,-7 5-42 0,2-2-40 0,-4 2-37 0,-1 0-36 16,-2-1-12-16,-4 2-3 0</inkml:trace>
  <inkml:trace contextRef="#ctx0" brushRef="#br0" timeOffset="118977.1967">44054 10740 65 0,'-9'0'380'0,"3"4"4"0,6-4 2 0,0 0-75 0,6 0-111 16,-4-4-67-16,10 4-45 0,-2-4-24 0,4 0-11 0,12 3-9 0,-4-3-6 16,5 0-6-16,9 0-7 0,0 1-7 0,1-1-10 0,11 3-13 15,1-2-17-15,1-1-19 0,4 4-25 0,1 0-39 0,1 0-49 0,1 0-44 16,-1 0-45-16,2 7-48 0,-9-6-51 0,2 6-19 0,-3-3-4 15</inkml:trace>
  <inkml:trace contextRef="#ctx0" brushRef="#br0" timeOffset="119332.6739">44375 11083 93 0,'0'-8'331'16,"0"0"6"-16,0 0 5 0,5-2-66 0,2 0-103 0,-1 0-65 16,3 1-46-16,3 1-23 0,-4 0-8 0,3 3-1 0,1-3 6 0,1 4-1 15,1 0-4-15,-7 4-4 0,5 0-5 0,-2 0-5 0,-2 4-5 16,-3 4-1-16,4 0-1 0,-2 4-1 0,-2-1 0 0,-5 5 0 16,0-3 2-16,0 6 0 0,-5 1 2 0,-4 1 2 0,-3-3 2 0,2 5 1 15,-4-1 1-15,1-1 1 0,-8 2 3 0,3 1 3 0,-1-3 2 16,-3 1 2-16,-1-1 3 0,5-1 2 0,-4 0 2 0,3-4 0 0,-2 1 1 15,6-2 1-15,0-3 2 0,4 0-1 0,1-4 2 0,2 1 1 16,3-3-2-16,-2 2-1 0,7-7-4 0,0 4-4 0,0-5-1 0,7 0-4 16,-1 0-5-16,6 0-4 0,-1-5-8 0,6 4-6 0,1-6-9 15,8 0-7-15,-2 2-8 0,3-4-7 0,7 2-7 0,-5-1-7 16,7 1-5-16,0-3-8 0,0 3-8 0,-1-4-8 0,1 6-10 16,-2-2-10-16,2 1-10 0,-7-1-19 0,-2 3-21 0,4 0-32 0,-5-3-34 15,-2 6-29-15,1-3-26 0,-6 4-30 0,0-1-30 0,-2 1-16 16</inkml:trace>
  <inkml:trace contextRef="#ctx0" brushRef="#br0" timeOffset="119770.8998">46000 10464 237 0,'-5'-3'397'0,"-4"-1"13"0,4-1 10 0,0 2 12 15,1-2-69-15,1 4-109 0,1-1-72 0,2-3-51 0,0 1-30 16,2 3-16-16,1-2-7 0,3-2-4 0,0 2-7 0,8-1-9 0,0-1-16 15,1 0-19-15,6 0-20 0,6 1-23 0,-3-2-20 0,10 1-23 16,2 0-28-16,-1 4-32 0,6-3-46 0,4 1-51 0,-4 3-60 0,0 0-63 16,-1 0-41-16,1 0-30 0,-5 3-11 0,3 1-4 0</inkml:trace>
  <inkml:trace contextRef="#ctx0" brushRef="#br0" timeOffset="120189.5289">46699 9955 250 0,'-3'-5'374'0,"1"1"10"0,-5-1 7 16,5 1 8-16,-3 3-82 0,-2-2-128 0,-1 3-70 0,3 0-42 0,-4 0-18 16,-1 0-10-16,-2 3-1 0,-2-2 0 0,1 4-5 0,-3 3-7 0,-6-1-9 15,3 5-11-15,-3-3-7 0,-7 3-5 0,2 3-2 0,0 0-1 16,-4 2-1-16,4 1 0 0,-6-1 0 0,3 4 2 0,1-5 0 0,-5 4-1 16,3 0 0-16,2-3 1 0,-2 1 2 0,1-1 0 0,6-2 4 15,-4 2 2-15,3-5 3 0,3 1-1 0,3 2 1 0,2-6 1 0,1 1-1 16,4-2 1-16,2 0-1 0,3-3 1 0,2 2 1 0,4-2-1 0,-3-4 2 15,4 1 0-15,4 2-2 0,1-3 0 0,3-1-2 0,2 4 1 16,4-4-4-16,5 0-5 0,1 0-7 0,4 0-9 0,10 0-9 16,-1 0-13-16,6 0-15 0,2 0-15 0,3 0-22 0,6 0-22 15,-4 0-36-15,3 0-43 0,4 0-43 0,-3 0-48 0,-1 3-48 0,0-3-49 16,-6 0-18-16,5 1-1 0,-4-1 3 0</inkml:trace>
  <inkml:trace contextRef="#ctx0" brushRef="#br0" timeOffset="121583.4999">47502 9989 127 0,'0'-8'342'16,"-3"-3"10"-16,-1 3-51 0,4 1-81 0,0 1-54 0,4-2-41 15,-1 0-20-15,-1-1-13 0,1 1-5 0,2 1-5 0,1 0-10 0,2-1-14 16,4 0-14-16,-5 4-16 0,5 1-11 0,-2 2-10 0,4 1-7 16,-2 1-5-16,1 2 0 0,-3 1-2 0,4 4-1 0,-2 0 0 15,-2 3 0-15,2 2 2 0,-3 2-1 0,1-1 0 0,-5 1 3 0,2 4 1 16,-2-1 3-16,-5 2 3 0,0 1 0 0,-3 1 1 0,-3-3 2 15,1 1 0-15,-7 0-1 0,2 2 2 0,-2-2 1 0,-1-3 0 0,-1 0 1 16,4 2 0-16,-4-7 0 0,0 1 1 0,3 0 2 0,0-2 2 16,3-2 3-16,3-1 4 0,-2-1 5 0,2-1 3 0,5-5 2 0,0-1 0 15,0 0-1-15,3 0 1 0,2-1-2 0,0-5-1 0,7-1-2 16,2-1-5-16,-4-1-5 0,11-6-7 0,-6 1-10 0,7-5-9 16,0-1-8-16,4 0-7 0,-2-1-3 0,1-2-2 0,3 0-3 0,-4-1-1 15,3 0-1-15,0 2 2 0,-1-1 0 0,-2 0 3 0,1 2 3 16,-3 1 3-16,0 0 6 0,-3 3 5 0,0 2 5 0,-5 0 3 0,1 3 4 15,0 0 3-15,-3 4 1 0,-5-1-1 0,0 2 1 0,-2 2 1 0,-2 3-2 16,-1 1-1-16,-2 1 2 0,-2 1 3 0,-1 1 2 0,-2 3 1 16,-2 7 1-16,2-4 2 0,-4 5 3 0,3 4 1 0,-8 0 1 15,5 3 1-15,-3 1 1 0,2 2 0 0,-2-2 0 0,4 1 1 0,1 1-1 16,0-1-2-16,0-2-1 0,1 0-3 0,4 0 0 0,-2-4-4 16,4 2-1-16,0-6 0 0,4 2-1 0,-2-2 2 0,4 1 3 0,1-6 0 15,2 5 3-15,-1-5 0 0,4-2 2 0,-2-1 1 0,4 0 1 0,3-3 2 16,-2-1 0-16,6-1 0 0,-2-3 1 0,3 0-1 0,0-1-1 15,-3-2 0-15,0-5-2 0,3 0-2 0,0 3 1 0,-3-3-2 0,3-4-2 16,0 2 0-16,-2-6-3 0,-1 4-2 0,3-2 0 0,-6-1 0 16,-3 3-2-16,3-1-1 0,-3 1-2 0,1 2-3 0,-4 1-3 0,-1 2-4 15,-1 2-3-15,-6 1-2 0,5 1-1 0,-6 6 1 0,-1 1-1 16,0 0 3-16,0 1 0 0,-1 6 2 0,1-2 0 0,-7 7 3 0,5-1 1 16,-1 4 3-16,1 0 5 0,-1 2 4 0,-1 3 2 0,4 1 2 15,0-5 3-15,0 4 2 0,0 0 1 0,7-3 1 0,-2 1-1 0,-3-5 1 16,6 3 0-16,1 0 1 0,0-4 3 0,1-3 0 0,3 1 3 0,1 0 2 15,1-2 3-15,-1-2-1 0,5 0 2 0,0-4-2 0,-1 1 0 16,3-3 1-16,1 0-2 0,0-3-1 0,-1 1-1 0,8-6-1 0,-9 4-1 16,6-7-3-16,-1 2 0 0,-1 0-3 0,-2-4-1 0,2-2-1 0,-2-1-2 15,0-1-2-15,-1-3-1 0,-1 1 0 0,1-4 2 0,-6 2-2 16,6-3 2-16,-6 4-1 0,-1-1 1 0,-1 1 2 0,-1 2-3 0,-2-2-3 16,-1 7-3-16,3-2-4 0,-7 2-3 0,0 5-2 0,-1 1-1 15,-3 5-1-15,-1 2 1 0,0 2 0 0,0 5-1 0,0 6 2 0,-1 2 0 16,-5 5-1-16,0 4 2 0,-3 8 2 0,2 3 3 0,-1 2 3 0,-4 8 2 15,-2-2 2-15,4 5 0 0,-4 2-1 0,1 3-1 0,-4 0-2 16,0-2-5-16,1 5-3 0,-4-4-1 0,-2 4 1 0,3-4 0 0,-3 0 2 16,-1 0 0-16,0-1 1 0,-3-3 3 0,2 2 0 0,-3-7 2 0,0 2 1 15,-2 0 0-15,0-5-2 0,-2-3-1 0,0 0-5 0,4-6-8 16,-5 3-10-16,1-5-13 0,0-5-16 0,2-1-18 0,0-3-19 0,0-6-23 16,-2 0-24-16,1-5-37 0,2-4-47 0,1-1-63 0,-4-4-72 15,8-4-49-15,-5-1-38 0,3-3-13 0,1 0 1 0,-5-7 7 0</inkml:trace>
  <inkml:trace contextRef="#ctx0" brushRef="#br0" timeOffset="122646.3698">46157 10697 130 0,'-2'0'360'0,"2"0"-37"0,0 0-63 16,0 0-52-16,0 0-48 0,0 0-30 0,0-1-22 0,5-3-12 0,0 3-10 15,5-2-8-15,2-2-8 0,5 0-15 0,4 1-17 0,8-4-22 16,-2 3-27-16,9-3-39 0,1 4-45 0,11-4-51 0,2 3-49 16,4 1-55-16,1 1-58 0,6-2-26 0,-1 2-11 0,1 2-3 0</inkml:trace>
  <inkml:trace contextRef="#ctx0" brushRef="#br0" timeOffset="124511.9915">47037 12112 33 0,'-2'1'115'0,"-5"2"-1"0,-1-2 0 0,1 4 3 0,-5 1 2 15,2 1-2-15,-4 0-4 0,-3 1-6 0,-2 0-7 0,2-2-6 16,-2 2-7-16,-1 1-7 0,-4 2-8 0,2-2-8 0,-2 2-6 15,-2-3-8-15,2 1-6 0,-5 2-7 0,2-2-4 0,5 0-5 0,-2 2-3 16,-1-1-4-16,2-1-2 0,3-1-1 0,-2 0 0 0,0 4-1 16,1-3 0-16,6-2 0 0,-2 1-1 0,0 0-2 0,3-1 0 0,4-2-1 15,1 3 2-15,1-4-2 0,-1 1 0 0,4-2-2 0,3 2-1 16,-1-2 0-16,0-1 2 0,3-2 0 0,3 0 0 0,0 3 3 16,3-1 0-16,2-2-1 0,-1 0 1 0,5 0-1 0,1 0 1 0,5 0 0 15,0 0-1-15,4 0 1 0,2 0-2 0,7 0-1 0,0 0-4 16,1 0-5-16,4 2-6 0,0-2-8 0,3 2-7 0,-2 1-7 15,3 0-13-15,-3-1-9 0,2 3-14 0,1-2-14 0,-5 1-18 0,0 0-23 16,-5 1-28-16,4 2-32 0,-5-2-27 0,-1-2-27 0,1 2-32 16,-9 2-36-16,2-2-20 0</inkml:trace>
  <inkml:trace contextRef="#ctx0" brushRef="#br0" timeOffset="124724.3248">46559 12751 19 0,'-14'5'336'0,"6"0"-31"0,-4-2-55 0,7-1-50 0,0-2-48 0,1 2-30 15,3-2-18-15,1 0-8 0,0 0-3 0,0 0-5 0,5 0-6 16,-4 0-10-16,8 0-13 0,3 0-11 0,2 0-13 0,1 0-11 16,7 0-10-16,0 0-12 0,6-2-12 0,7 2-10 0,1-2-12 0,3-1-16 15,2 3-19-15,4-2-24 0,1-1-28 0,-2 3-28 0,2-3-30 16,-2 1-28-16,1 2-28 0,-4 0-30 0,0 0-33 0,-2 0-23 0</inkml:trace>
  <inkml:trace contextRef="#ctx0" brushRef="#br0" timeOffset="128227.482">50214 7963 40 0,'0'0'44'0,"0"0"-6"0,0 0-4 0,0 0-4 0,0 0-4 15,0 0-4-15,0 0-4 0,0 0-4 0,0 0 0 0,0 0-2 0,0 0 0 16,0 0 0-16,0 0 1 0,0 0 4 0,0 0 2 0,0 0 4 16,0 0 1-16,0 0 2 0,0 0 0 0,0 0-1 0,0 0 0 0,0 0 2 15,0 0-1-15,0 0-2 0,0 0 0 0,0 0-3 0,0 0 0 16,0 0-3-16,0 0-4 0,0 0-4 0,0 0-2 0,0 0-3 0,1 3-1 16,4-3 1-16,2 4 1 0,-5-3 1 0,7 3 2 0,2-1 2 0,-4 1 4 15,9 0 3-15,-1 1 2 0,2 3 3 0,5-2 2 0,0 0 0 16,6 2 4-16,-1-3 0 0,4 2 0 0,1-2 0 0,0 3-1 0,8-3-1 15,-1 2-2-15,2 1 0 0,-4-3-3 0,8 0-1 0,-4-1-2 16,6-1-2-16,-1 2-2 0,-1-4 0 0,1 2-4 0,-2 1-2 0,4-3-1 16,-5-1-1-16,4 0-1 0,-2 0-3 0,-3 0-1 0,1 0-1 15,-2 0-1-15,-5-1 0 0,1-3-1 0,-3 1-1 0,2 2-1 0,-7-4-2 16,-2 2 3-16,2-1 1 0,-8 4 2 0,1-5 3 0,-2 2 6 0,-4 1 7 16,-3-4 6-16,-1 6 4 0,-1-2 3 0,-6-1 4 0,3 3 3 15,-1-2 4-15,-7 0 0 0,0 2 0 0,0 0-2 0,0 0-1 0,-7-3-3 16,2 3-4-16,-3-2-7 0,-1-1-5 0,2 3-5 0,-6-2-4 0,-3-1-4 15,3-2-4-15,-3 2-1 0,-4 2-3 0,4-3 1 0,-1 0 2 16,0 3 1-16,2-3 1 0,1 1 2 0,1 2 3 0,-1 1 1 0,-1-4 2 16,8 3 0-16,-2-1 2 0,-3 2 0 0,7-5 3 0,-3 5 2 15,3-7 2-15,0 7 2 0,-4-1 0 0,4-3 3 0,0 1 1 0,-2 2 0 16,2-2 1-16,3 3-2 0,-5-1-1 0,7-2-1 0,-1 3-1 16,1 0-2-16,0 0-1 0,0 0-3 0,0 0-1 0,0 0-5 0,1-4-3 15,-1 4-3-15,4-1-3 0,-1 1-2 0,2-4-1 0,-3 4-1 16,5 0-2-16,0 0 1 0,-1 0-2 0,1 0 0 0,5 0 0 0,-2 0-2 15,4 0 1-15,3 0 0 0,2 0 2 0,-2 4-1 0,2-3 0 0,1 3 0 16,-1-1-2-16,0-2-1 0,-2 3-1 0,0 3-1 0,2 1-1 16,-6-3-1-16,1 2-1 0,-1 2-1 0,-2-1 2 0,4 1-1 0,-8 1 0 15,0 0-1-15,0 3 3 0,-1-4 2 0,-6 3 3 0,0 0 2 16,0 1 3-16,-6 2 3 0,4 1 0 0,-10-2 2 0,5 1 1 0,-10 2 0 16,3-3-2-16,-4 2-3 0,-5 0-4 0,1 4-6 0,-5-4-8 15,-2 4-10-15,0-6-12 0,-2 4-15 0,-1-3-18 0,-2-2-27 0,1 7-29 16,1-5-29-16,-2-2-25 0,-2 3-25 0,7-2-27 0,-7-1-28 0,6 3-32 15</inkml:trace>
  <inkml:trace contextRef="#ctx0" brushRef="#br0" timeOffset="130662.5823">45572 7309 74 0,'0'-7'196'16,"0"4"-2"-16,0-2 0 0,0 0-14 0,0 0-18 0,0 1-19 16,0 1-20-16,0 2-17 0,0 1-19 0,0 0-18 0,0 0-17 0,0 0-16 15,0 0-16-15,0 0-9 0,0 0-11 0,0 1-8 0,1 2-6 16,6-1-2-16,-2 5-2 0,1 1 0 0,2 2-1 0,1-1 4 16,-3 6 1-16,10-2 6 0,-3 3 6 0,3 3 5 0,-3 2 5 0,8-3 2 15,-2 4-1-15,-1-2 0 0,1 0 3 0,3 3 0 0,0-2 0 0,1 1 3 16,-1-2 3-16,3 0 2 0,-4 1 4 0,4-1 3 0,1-4 1 15,1 1 2-15,-3 1 1 0,3-1 2 0,-1-2 3 0,1-1 4 16,-3-2 0-16,-2 2 1 0,1-5-1 0,2 3 1 0,-10-7-2 0,6 3 2 16,-7 0-1-16,-1-4 4 0,-3 1 2 0,-1-2 5 0,-4-1 5 15,4 1 4-15,-4-1 3 0,-2-2 3 0,1 3 4 0,-4-3 4 0,0 0 4 16,0 0 0-16,0 0 2 0,0 0-2 0,0 0-4 0,0 0-5 16,0 0-8-16,0 0-9 0,0 3-7 0,-4-3-10 0,1 1-10 0,1 2-10 15,-3-3-11-15,-2 1-9 0,5 3-8 0,-6 1-6 0,-1-1-6 16,1 3-3-16,-2-2-4 0,-4 3-4 0,0 3-4 0,-3 2-1 15,0-2-1-15,-5 2-1 0,3 1 3 0,-3-1-1 0,-2 4 1 0,2-2-3 16,-5 2-3-16,-1 2-5 0,-1-3-4 0,2 1-8 0,0 1-10 16,0-1-13-16,-1-1-13 0,1 3-19 0,0-2-23 0,-1-1-30 15,6 0-34-15,0-1-30 0,-3-3-29 0,9 3-35 0,-4-1-39 0,6-3-22 16</inkml:trace>
  <inkml:trace contextRef="#ctx0" brushRef="#br0" timeOffset="131155.9989">45538 7446 61 0,'-2'-6'142'16,"2"4"-11"-16,-3-1-12 0,-1 1-18 0,4 2-19 0,0 0-19 0,0 0-17 16,0 0-14-16,0 0-15 0,0 0-12 0,4 0-10 0,-1 2-3 15,-1-2-1-15,4 5 1 0,1-2 5 0,2 1 5 0,-1 0 8 0,4 5 4 16,-5-5 2-16,7 3 6 0,-1 2 5 0,4-1 3 0,0-1 3 15,-1 1 2-15,4 0 3 0,2 0 0 0,-3 1-1 0,0-3 0 0,3 1-1 16,0 1-2-16,0 2-5 0,1-6 0 0,-1 4-2 0,0 0-2 16,-3-3 0-16,0 2 0 0,1-3-3 0,-1 1-1 0,-6 2-4 0,4-3-2 15,-3 0 0-15,0 0-2 0,-6-3-1 0,2 6-3 0,-1-6-4 16,0 3-1-16,-4-2-2 0,0-2-3 0,0 1-5 0,2 3-2 16,-6-4-1-16,3 1 1 0,-4 2 2 0,0 1 1 0,0-3 5 0,0 3 4 15,0-1 3-15,-5 2 6 0,1 3 4 0,-1-1 3 0,-2 0 2 0,1 4 4 16,-3-1 4-16,-3 3 1 0,2 2 3 0,-4 1 0 0,1 1-2 15,-5 3 0-15,1-3-2 0,-1 4-3 0,-4 3-3 0,-1-3-5 16,1 2-6-16,2 2-6 0,-9 0-9 0,8-2-13 0,-8 4-13 16,2-3-20-16,3 3-23 0,-3-2-29 0,1-1-33 0,2 1-31 0,-5-2-31 15,9 2-41-15,-2-3-47 0,0-1-27 0</inkml:trace>
  <inkml:trace contextRef="#ctx0" brushRef="#br0" timeOffset="131528.219">46215 8308 60 0,'5'-4'203'0,"3"-1"3"0,-3 0 1 16,2-1 0-16,-5 1-7 0,1 4-12 0,-1-2-16 0,-2-2-17 16,3 5-14-16,1-3-15 0,-4 3-14 0,0 0-13 0,0 0-11 15,0 0-11-15,0 0-11 0,0 0-10 0,-4 0-9 0,1 3-9 0,1-3-7 16,-3 5-5-16,-3-1-4 0,-1 1-2 0,-3 1-5 0,-1 1-1 0,-3 3-2 16,-4 1-2-16,1 1-1 0,-5 4-1 0,-5 3 1 0,0-3 1 15,-5 1 2-15,5 5 1 0,-7-1 1 0,0 0-2 0,-3 3-1 16,3 0-1-16,-1-2-2 0,1 3-4 0,0-4-6 0,0 2-3 0,-3 1-5 15,7-3-7-15,-4 1-8 0,5-1-10 0,1-1-13 0,2 0-14 16,4-1-17-16,-1-2-19 0,3 0-20 0,6-3-20 0,-1 2-24 16,0-4-24-16,7 0-19 0,-2-3-14 0,7-1-12 0,-4-1-7 0,8-2-5 15,1 2-3-15,0-7 0 0</inkml:trace>
  <inkml:trace contextRef="#ctx0" brushRef="#br0" timeOffset="131801.5015">46027 8412 57 0,'3'0'142'0,"1"-2"-6"0,-2-1-5 0,1 3-7 0,-3 0-7 0,0 0-10 16,0 0-10-16,0 0-9 0,0 0-7 0,0 0-7 0,0 0-4 16,-3 0-3-16,1 3 1 0,-5-1-2 0,2 4-3 0,-4-4-5 0,1 5-4 15,-2 1-3-15,-7 2-4 0,3 2-2 0,-1 0-2 0,-6 0-2 16,-1 4-2-16,0 0-2 0,-2-3-1 0,-3 4-4 0,1 3-8 0,-1-2-3 15,3-2-5-15,-3 3-4 0,1-3-6 0,2 2-7 0,2-1-8 16,0 0-9-16,0-1-10 0,5-3-11 0,1-1-11 0,1 0-13 16,5-2-13-16,-1-1-13 0,3 0-13 0,-1-5-12 0,4 0-10 0,2 1-3 15,-1 0-1-15,4-5 2 0,0 0 3 0,0 0 1 0,0 0-1 16,7 0-1-16,0-5 2 0,2 3-1 0,3-3 3 0</inkml:trace>
  <inkml:trace contextRef="#ctx0" brushRef="#br0" timeOffset="132436.7353">45573 7331 3 0,'0'-4'143'15,"0"-1"-8"-15,0 2-10 0,0 0-13 0,0-2-14 0,0 5-14 16,0-2-14-16,4 0-10 0,-1 2-8 0,-3-3-10 0,2 1-8 0,1 2-6 16,-3-3-3-16,2 3-4 0,5-2-3 0,-2 2-3 0,-3-3-4 15,6 3-3-15,-3 0-6 0,7 0-1 0,-1 0-1 0,-3 0-1 0,6 0 0 16,-1 3-1-16,1-1 1 0,3 1-3 0,0-1-3 0,-2 3-2 16,6 0-2-16,1 3 4 0,0-2 1 0,-1 2 4 0,4 1 5 0,-1 2 3 15,2 5-1-15,4-4 2 0,-2 0 2 0,-1 2 1 0,4 1 0 16,-2 3 3-16,0-1 2 0,-2-2 2 0,0 2 2 0,1-1 1 15,-5 0-4-15,3-1-1 0,-2 0-3 0,-4 2 0 0,-1-2-1 0,-2-1-1 16,-1 1-1-16,-3-2 0 0,3-1 0 0,-10 0 1 0,6-4 0 16,-3 2-1-16,-2-2-1 0,-1-1 1 0,-4 1 0 0,5-3 5 0,-5-1 5 15,1-3 6-15,-3 3 3 0,0-1 8 0,0-3 6 0,0 0 8 16,0 0 6-16,0 0 6 0,0 0 8 0,0 0 4 0,0 0 5 0,0 0 3 16,0 0 0-16,-3 0-1 0,1 0-4 0,-5 0-5 0,5 0-5 15,-1 1-7-15,-6-1-9 0,8 4-7 0,-8-4-8 0,1 1-9 16,-1 2-8-16,-1-3-6 0,-2 5-8 0,-2-2-6 0,-3 0-3 0,2 2-3 15,-4-1-3-15,-1 1-1 0,-2 2 1 0,-1 1-2 0,3 0 1 16,-9 1 0-16,5 4 1 0,-1-4 2 0,-3 4 1 0,1 2 1 0,0-2 2 16,-4 2-1-16,4-2 1 0,-4 7-2 0,2-7-3 0,2 4-6 15,-2 0-9-15,1 4-10 0,1-5-10 0,3 3-13 0,-1-4-16 0,1 3-18 16,3-5-21-16,3 4-29 0,-1-1-35 0,2-4-30 0,0 2-28 16,3-2-36-16,4 2-43 0,-2-1-32 0</inkml:trace>
  <inkml:trace contextRef="#ctx0" brushRef="#br0" timeOffset="133040.5796">45684 7344 64 0,'0'0'51'0,"0"0"-17"0,0 0-12 0,0 0-11 15,0 0-8-15,0 0-5 0,0 0-3 0,0 0 2 0,2 1 3 0,1 2 6 16,3-3 6-16,2 5 7 0,1-2 5 0,1 1 5 0,2 3 4 16,1-1 2-16,4 1 1 0,-1 1 2 0,4 4 2 0,1-4 5 0,1 5 4 15,3-1 1-15,-1 1-1 0,4 1-3 0,1 1-5 0,-2 1-5 16,0-3-1-16,4 2 0 0,-4 3 1 0,2-4 1 0,2 4 2 0,0-3 0 16,-4 1-1-16,0-1-2 0,0 2-1 0,1-1-5 0,1-4-1 15,-9 3-4-15,2-3 0 0,0 3-2 0,-1-2-3 0,-6-4-2 16,2 2-2-16,-3-2-4 0,3-2-1 0,-7 0-2 0,-1-1 0 15,-1 2 0-15,1-5 1 0,-4 1 2 0,0-2 3 0,-1 1 7 0,-3-3 8 16,4 3 11-16,-5-1 8 0,0-2 9 0,0 0 7 0,0 0 9 0,0 0 6 16,0 0 5-16,0 0 3 0,0 0 3 0,0 0 2 0,0 0-1 15,0 0-2-15,0 0-2 0,0 0-6 0,0 0-7 0,0 0-7 16,0 0-8-16,-1 0-8 0,-3 0-9 0,3 0-9 0,-6 0-10 0,0 3-5 16,0-1-5-16,0 0-4 0,-8 3-4 0,1 0-5 0,-1 3-5 15,-2-1-2-15,-2-1-6 0,-1 6-3 0,-8-4-3 0,6 5-1 0,-5 1-1 16,0 0 0-16,-4 1 0 0,2 2-4 0,-2 3-3 0,-1-3-5 15,-2 4-5-15,5-1-7 0,-7 0-6 0,5-2-7 0,-3 4-8 0,5-2-13 16,-5 0-14-16,5-3-25 0,2 3-31 0,-4 0-32 0,4-3-35 16,-1 3-32-16,6-1-32 0,0 0-38 0,-3-3-42 0,6-1-18 15</inkml:trace>
  <inkml:trace contextRef="#ctx0" brushRef="#br0" timeOffset="134007.2102">45843 9723 118 0,'-9'-13'176'0,"4"5"-6"15,4 0-7-15,-6 0-4 0,5-1-9 0,-1 4-11 0,1-3-12 0,2 3-11 16,-4 0-16-16,1 3-15 0,3-1-18 0,0 3-15 0,0 0-13 15,0 0-12-15,0 0-9 0,0 0-5 0,7 3-6 0,-2 1-2 16,0 4-3-16,4 0 0 0,1 1 3 0,4 4 3 0,-1 0 4 0,4 6 7 16,2 1 6-16,3 2 7 0,0 0 4 0,4 5 3 0,-2-3 3 15,1 5-1-15,3-3 1 0,2 2-1 0,-2-2 0 0,1 2-1 0,0-1-2 16,0 0-6-16,1-2-3 0,1-1-3 0,0 1-2 0,-4-2-3 16,0-1 1-16,4-2-1 0,-4-2 0 0,-3 2 1 0,3-5-1 15,-1-2 1-15,-4 3-2 0,0-4-1 0,-3 1 1 0,0-7 3 0,0 5 3 16,-4-3 3-16,-1-3 3 0,-1-1 7 0,-6 1 1 0,2-1 4 15,-1 0 2-15,-3-3 3 0,2 1 1 0,-5-2 2 0,1 4 4 0,-1-3 5 16,-2-1 2-16,0 0 0 0,0 0 0 0,0 0-1 0,0 0-4 16,0 0-4-16,0 0-3 0,0 0-4 0,0 0-4 0,-2 0-3 0,-1 0-5 15,1 0-7-15,-5 4-5 0,2-1-7 0,-3-3-6 0,-1 1-5 16,-1 6-2-16,-4-3-6 0,-3 0-1 0,-5 5-4 0,1-1-3 16,-1 0-5-16,-8 5-4 0,2-1-5 0,-6 2-5 0,5 2-6 0,-5 0-8 15,-2 4-10-15,7 0-11 0,-6 1-12 0,0 1-12 0,0-1-14 0,6-1-15 16,-5 4-15-16,5-3-20 0,0 2-19 0,1-1-30 15,4 0-31-15,-1 1-34 0,1-3-35 0,3 1-35 0,6-1-38 0,1-2-23 16,-3-1-17-16</inkml:trace>
  <inkml:trace contextRef="#ctx0" brushRef="#br0" timeOffset="134474.4947">45843 9754 235 0,'-5'-5'240'0,"0"-1"-52"15,1 1-50-15,3 1-34 0,1 0-22 0,-4 3-12 0,4 1-7 16,0 0-6-16,4-3-4 0,-3 3-12 0,4 0-18 0,2 0-11 15,3 3-11-15,2-3-2 0,-1 5 3 0,6-1 5 0,-2 0 6 0,7 3 5 16,0-1 2-16,4 2 4 0,-2 1 2 0,3 2 1 0,0 1 1 16,4-2 1-16,0 2 1 0,-1 1-1 0,-6-4 0 0,4 5-2 15,2-5-2-15,-4 3-5 0,-2-2-3 0,1 2-2 0,-2-1-2 0,-3-2 1 16,2 1-1-16,-1-3 1 0,-3 1-3 0,-1 1-1 0,-1-4-2 16,-3 2-1-16,1 0 0 0,-2-2 1 0,-3-1-1 0,-3-1 2 0,3 1 2 15,-2 0 4-15,-2-3 3 0,-4 3 2 0,6-1 3 0,-7-2 3 16,2-1 4-16,-2 0 5 0,0 0 3 0,0 0 1 0,0 0 2 0,0 0-1 15,0 0 0-15,0 0-3 0,-2 4-3 0,2-4-4 0,-7 3-2 16,6 2-4-16,-4-2-5 0,-4 2-3 0,1 2-4 0,-4 0-4 16,1 4-4-16,-2 1-1 0,-4 3-4 0,1 0-1 0,-6 1 0 0,2 4 0 15,-2 0 0-15,-6 5-2 0,4-3-1 0,-3 6-3 0,0-3-2 16,-2 4-3-16,2 1-2 0,-1-2-7 0,1 4-6 0,-4-3-9 0,4 1-9 16,0-1-16-16,3 3-18 0,-5-2-27 0,5-3-32 0,-2 3-40 15,6-2-41-15,-2 1-45 0,1 0-49 0,6-3-32 0,-5-1-26 0</inkml:trace>
  <inkml:trace contextRef="#ctx0" brushRef="#br0" timeOffset="134832.154">46834 10699 250 0,'1'-8'317'0,"-1"-4"-62"0,4 4-42 0,-4 0-36 16,0 0-14-16,-4 2-6 0,4 1-4 0,-1-1-2 0,-3 1-12 15,3 4-15-15,-6-2-20 0,0 3-20 0,0 3-18 0,-1-2-13 0,-6 4-11 16,0 3-11-16,-1-1-7 0,-2 3-9 0,-5 3-6 0,0 2-6 15,-2-2-6-15,-4 6-1 0,3 2-4 0,-2-3-1 0,-1 5 1 16,-2 0 1-16,-1 4 2 0,2-2 0 0,0 0 2 0,0 5 2 0,-2-2 2 16,0 1 0-16,4-1 0 0,0 1 0 0,-4-3-1 0,7 2-1 15,-1 0-3-15,1 0-3 0,-2-4-7 0,4 0-6 0,0-1-10 0,7 0-11 16,-6-4-12-16,8 1-14 0,-3-3-16 0,4-3-15 0,2-2-17 16,1 2-18-16,4-1-15 0,0-5-16 0,2-4-15 0,3 0-15 15,3 1-8-15,2-5-8 0,0 0-2 0,6 0-1 0,1-5 4 0</inkml:trace>
  <inkml:trace contextRef="#ctx0" brushRef="#br0" timeOffset="135079.3505">46668 10727 113 0,'12'-11'177'16,"-5"-1"2"-16,0 4-2 0,0 0-6 0,0-1-7 0,-6 4-11 16,3-1-14-16,-3 4-14 0,-1-3-16 0,0 5-14 0,0 0-16 0,0 2-12 15,-5 1-14-15,4 2-14 0,-8 3-13 0,-3 1-10 0,2 2-7 16,-4 6-5-16,-3-1-5 0,0 4-1 0,-3 2-2 0,-1 3 3 15,-3-1 4-15,2 4 0 0,-4 1 1 0,3-1 2 0,-3 3 0 0,4 1-1 16,-5-3 2-16,4 0-1 0,0 1-2 0,-3-1 0 0,6-1-2 16,-1-1-1-16,2 0 0 0,1-6-5 0,4 2-7 0,-3-3-4 15,3 1-8-15,2-4-5 0,2-3-7 0,5-1-5 0,-4-2-6 0,4-3-4 16,2 0-2-16,-1-4-6 0,4 0-10 0,4-3-9 0,-1-1-12 16,2-1-12-16,4-3-12 0,-1 0-12 0,3-4-10 0,-1-1-11 0,5-1-13 15,-1-5-8-15,0 0-9 0,-1-2-5 0</inkml:trace>
  <inkml:trace contextRef="#ctx0" brushRef="#br0" timeOffset="135674.0931">45838 9797 72 0,'-4'-7'118'0,"4"0"-16"15,0 2-10-15,0-1-4 0,0 2-1 0,0-1-10 0,0 5-13 0,4-3-17 16,-1 3-23-16,6 0-11 0,-4 0-7 0,3 3 0 0,3 0 2 0,-1-1 4 16,5 2 7-16,1 2 5 0,6-1 5 0,-4 0 3 0,5 2 0 15,4 0 3-15,-2 1 1 0,3 0 0 0,-1 4-3 0,0-3-3 16,4 2-2-16,-4 1-3 0,1-1-3 0,-1-2-3 0,2 3-2 0,-2 1-2 15,0-4-1-15,-3 4-1 0,4-5 1 0,-6 1-3 0,0 0-2 16,0-2-1-16,0 1 1 0,-5 0 0 0,-1-1 1 0,-3-3 2 0,3 1 3 16,-6-1 3-16,-2 0 3 0,1-4 8 0,-1 3 5 0,-2-3 8 15,-5 2 5-15,6 1 6 0,-7-3 7 0,0 0 4 0,0 0 1 0,0 0 0 16,0 0 0-16,0 0-4 0,0 0-1 0,0 0-1 0,0-3-3 16,-3 1-7-16,-1 2-6 0,3 0-8 0,-5 0-8 0,0 0-8 15,4 0-7-15,-7 0-5 0,1 5-3 0,-2 0-2 0,-2 0 0 0,-2 5-1 16,0 3-3-16,-3-1-3 0,-1 3-5 0,-1 1-2 0,-3 4-2 15,0 3 1-15,-4 2-2 0,-1 0 1 0,3 1-3 0,-3 2-7 16,-1-1-7-16,-2 3-12 0,2 0-12 0,-2-1-17 0,-1 2-16 0,0-3-28 16,2 1-31-16,2-1-33 0,-4 3-34 0,4-2-42 0,0-2-48 15,1-3-36-15,2 1-32 0</inkml:trace>
  <inkml:trace contextRef="#ctx0" brushRef="#br0" timeOffset="136641.0144">46303 12128 154 0,'-6'-3'212'0,"4"0"0"15,-2-2-1-15,3 5 0 0,-3-1-4 0,1-2-13 0,1 3-17 0,2 0-25 16,0 0-28-16,0 0-23 0,0 0-19 0,0 0-15 0,0 0-11 15,0 0-9-15,5 0-6 0,0 0-5 0,1 0-4 0,2 4-4 16,4-1-3-16,-2-1-3 0,4 4 1 0,5 1-1 0,1 0 1 0,2-2 0 16,2 3 3-16,3 1-1 0,1 2 0 0,2-1-2 0,-2 0-2 0,6-1-3 15,-5 2-4-15,5 2-1 0,-5-5-3 0,5 5-2 0,-3-1-2 16,-2-2 0-16,-2-2 1 0,4 1-3 0,-4 2 0 0,0-2-2 16,-1 2 2-16,-2-5 1 0,-2 1-1 0,0 1 2 0,-2 0 1 15,-1-1 3-15,0-2 1 0,-2 3 4 0,-7-4 3 0,4 1 3 0,-2 0 3 16,-4-2 3-16,3 2 4 0,-6-2 2 0,3-1 1 0,-3-2 3 15,-1 2 3-15,-1-2 5 0,2 2 5 0,-5-2 3 0,0 0 3 0,0 0 4 16,0 0 1-16,0 0 4 0,0 0 1 0,0 0 1 0,0 0 2 16,0 0 1-16,0 0 0 0,0 0-2 0,0 0 0 0,0 0-4 0,0 0-7 15,-5 0-5-15,2 0-7 0,-2 0-6 0,-2 3-6 0,0-3-7 16,-7 3-5-16,2-1-4 0,-5 3-6 0,2-2-3 0,-5 4-4 16,-4-1-3-16,-2 6-5 0,-3-4-1 0,-2 7-2 0,-1-3-1 0,-4 1 0 15,2 3-3-15,-3 1-3 0,1 1-5 0,-5 2-5 0,5 1-10 16,-7 3-9-16,2-3-12 0,4 4-13 0,-6-1-14 0,2 0-16 0,4 1-17 15,1 3-23-15,0-1-32 0,0 1-38 0,2 0-52 0,5-2-57 16,2 3-63-16,1-4-63 0,4-1-22 0,7 1-1 0,0-5 8 16</inkml:trace>
  <inkml:trace contextRef="#ctx0" brushRef="#br0" timeOffset="137091.2791">46290 12097 147 0,'-9'-12'343'0,"1"-1"8"0,3 1 6 0,-4 4-64 15,4 0-98-15,-2 0-60 0,5 3-41 0,-1 0-20 0,1 1-10 0,2 1-6 16,0 3-2-16,2-2-5 0,1-1-9 0,2 3-11 0,4 3-11 15,0-1-6-15,1 2-7 0,7-1-3 0,-2 5 0 0,6-1 0 16,2 0 4-16,5 1 2 0,-1 1 2 0,9-2 2 0,-2 5-1 0,3-3 1 16,-1 2-2-16,4-2 0 0,-3 0-3 0,2 2-2 0,1-2 1 15,-3-1 0-15,-1 2-1 0,0-3-1 0,-2 2-3 0,-5 0-1 0,1-2-2 16,-2-3-1-16,-1 4 0 0,-1 0 0 0,-4-5 2 0,-3 2 1 16,-2-1 0-16,-2 0 4 0,-1-3 2 0,-1 2 4 0,-4 0 6 0,3-3 7 15,-4 1 7-15,-1-1 8 0,0 0 10 0,-2 0 7 0,-3 0 8 16,4 0 6-16,-4 0 4 0,-2 0 3 0,0 0 3 0,0 0 0 15,0-1-2-15,0 1-3 0,0 0-3 0,0 0-4 0,0 0-7 0,0 0-8 16,0 0-9-16,0-3-9 0,-2 0-10 0,-1 3-6 0,0-1-5 16,-2 1-6-16,-4 0-4 0,2 1-4 0,-1-1-3 0,-6 6-3 15,-6-5-6-15,4 7-5 0,-6 2-7 0,0 2-6 0,-5 1-7 0,-1-1-9 16,-2 5-9-16,-1 0-11 0,0 2-12 0,-1 1-15 0,1 1-17 0,-1 1-26 16,1-1-31-16,-1 2-36 0,4 2-41 0,-2 0-41 0,-1 0-37 15,7 1-45-15,-2 2-46 0,3-1-13 0,0 1 1 0</inkml:trace>
  <inkml:trace contextRef="#ctx0" brushRef="#br0" timeOffset="137426.7553">47219 12862 144 0,'2'-7'366'16,"1"-1"16"-16,-1-1-22 0,1 2-41 0,1-2-59 0,-4 1-69 0,1 5-40 16,-1-2-25-16,0-2-11 0,0 6-4 0,0-3-3 0,0 3-1 15,-1-2-9-15,-3 3-11 0,-1 0-14 0,0 3-13 0,-3-2-9 16,-4 4-7-16,-2 3-5 0,-1 3-4 0,-8 2-2 0,1-2-4 0,-5 2-2 15,-4 4-3-15,1 0-3 0,-3 3 0 0,-6 0 1 0,3 1 0 16,-1 0 0-16,-3 2-1 0,3-1-3 0,-6 0-3 0,6-1-7 16,-4 6-11-16,-2-6-8 0,2 2-11 0,4-1-16 0,-2 0-13 0,-1 1-20 15,6-2-21-15,-5-1-34 0,7 2-42 0,-3-2-55 0,8-2-60 16,3 1-62-16,-1-2-57 0,6 2-21 0,5-7-4 0,1-3 4 0</inkml:trace>
  <inkml:trace contextRef="#ctx0" brushRef="#br0" timeOffset="137664.9593">47040 12917 275 0,'2'-8'355'0,"-2"4"7"0,0-1-22 0,0-1-38 0,0 1-70 15,0 3-86-15,-2-1-48 0,2 2-29 0,0 1-13 0,-5 0-3 0,-2 1-3 16,2 2-2-16,-4 2-8 0,-1 0-7 0,-2 4-8 0,-1-1-6 15,-3 5-2-15,-6-2-2 0,2 5 1 0,-1 0 2 0,-4 0 0 0,-3 4 1 16,3-1-4-16,-4-2-6 0,1 3-11 0,-1 0-13 0,2 4-15 16,0-6-19-16,0 2-26 0,-4 0-31 0,7-1-38 0,-3 0-42 15,5 1-41-15,-4-4-41 0,7 1-42 0,1 1-46 0,-3-6-15 16,7 4-2-16</inkml:trace>
  <inkml:trace contextRef="#ctx0" brushRef="#br0" timeOffset="138162.618">45084 11029 120 0,'3'-12'253'0,"-1"-1"-32"0,2 4-34 16,-4 1-21-16,-4 4-20 0,-1-1-10 0,0 5-5 0,-5 0-13 0,-4 0-16 15,-6 1-17-15,-3 6-21 0,-4-2-15 0,-9 4-13 0,0 3-10 16,-4 2-9-16,-6 2-6 0,-4 1-3 0,-8 3-5 0,0 3-4 0,-3-2-8 16,-2 4-8-16,0 2-15 0,-2-3-20 0,0 4-32 0,0 0-40 15,2 1-38-15,0-3-37 0,2 6-48 0,3-4-50 0,0-2-29 0</inkml:trace>
  <inkml:trace contextRef="#ctx0" brushRef="#br0" timeOffset="138417.6045">45277 9528 5 0,'-22'5'270'16,"-1"2"-38"-16,-4 6-55 0,-5 0-65 0,-4 6-33 0,-5 3-20 0,-7 2-3 16,-3 9-1-16,-7-2-5 0,-3 8-7 0,-4 2-19 0,2 2-24 15,-9 4-32-15,1 1-32 0,-1 4-33 0,-3-2-33 0,2 5-31 16,1-4-29-16,-3 1-43 0</inkml:trace>
  <inkml:trace contextRef="#ctx0" brushRef="#br0" timeOffset="138969.4051">43665 9235 73 0,'-5'-8'175'0,"0"-4"-9"0,-2 9-10 0,0-2-9 0,0 2-13 0,1 3-17 15,-3 0-22-15,-3 4-27 0,-1 3-17 0,-1 6-15 0,0 6-9 16,-3-3-3-16,2 9-5 0,-6 5-2 0,3 3-2 0,-1-1 3 0,0 9 3 16,-1-2 1-16,1 6 2 0,2 2-2 0,2-3 1 0,1 4-3 15,2-1-4-15,3-3-6 0,8 1-5 0,-4-2-1 0,5-3-5 0,5 1-3 16,-4-6-2-16,8 0-5 0,3-5-1 0,2 0-4 0,-1-6 1 15,1 0 0-15,5-4 0 0,-2-5 1 0,1-2 2 0,1-3 7 16,2-2 3-16,1-3 2 0,-7-2 2 0,6-3 3 0,-1 0 3 0,-3-5 2 16,0 0 5-16,-2-1 2 0,-1-3 3 0,1 0 3 0,-1-2 0 15,-7-2 3-15,1-2 1 0,1 1 1 0,-4-1 0 0,-1-5-1 0,-4 3 0 16,-4-1 0-16,2-3-2 0,-3 2-3 0,-3-1-6 0,-4 4-1 16,-2-1-8-16,1 2-9 0,-5 3-10 0,3 3-7 0,-5 1-12 15,1 5-17-15,-3 6-29 0,0 2-38 0,-1 3-33 0,3 5-31 0,-2 7-43 16,0 2-48-16,-4 2-35 0,4 4-29 0</inkml:trace>
  <inkml:trace contextRef="#ctx0" brushRef="#br0" timeOffset="139705.6049">44661 8919 4 0,'5'11'10'0,"-1"-5"4"0,-4 5 4 0,-5-2 5 16,-2 3 9-16,-4 0 5 0,-2 1 8 0,-1 2 7 0,-8-2 5 16,3 4 6-16,-3-2 7 0,0 3 7 0,-5-5 3 0,4 6 0 0,-2-6-2 15,1 2-3-15,4-2-4 0,1 0-6 0,0-1-6 0,5 1-5 16,1-4-6-16,1 4-3 0,3-5-5 0,8 0-8 0,2 4-6 0,6-5-8 16,7 1-13-16,1 0-17 0,12-4-26 0,9 0-35 0,7 1-37 15,6-5-39-15,11 3-54 0,6-3-64 0,8-3-31 0</inkml:trace>
  <inkml:trace contextRef="#ctx0" brushRef="#br0" timeOffset="140525.3497">43597 13038 60 0,'-14'-13'184'0,"1"4"-1"0,1-1-2 0,3 0-3 0,4 2-13 0,-3 2-17 16,6-1-23-16,-3-2-24 0,5 5-20 0,-4-1-18 0,4-1-14 15,4 1-9-15,-3 1-12 0,5-3-9 0,0 2-8 0,1 2-6 16,5-1-4-16,-2-1-5 0,7 1-2 0,0-1-4 0,-1 2-1 0,4 3 1 16,2-1 1-16,-1 1 3 0,-1 1-1 0,3 2 1 0,-8 2 2 15,5-1 1-15,-6 1 1 0,0 2 1 0,-4 5 2 0,2 0 1 0,-10 0 3 16,3 0 3-16,-5 4 2 0,-2-2 1 0,-1 3 0 0,-6 0 2 16,2 0 0-16,-5 2 2 0,-1 1 1 0,-1-1-1 0,-3 1 2 0,2-3 1 15,-6 3 0-15,6-4 0 0,-2 3-1 0,0-3-2 0,1-3-1 16,-1 3 0-16,4-5-2 0,1 2 0 0,1-6-3 0,3 2-2 0,-1-2-2 15,4-2-2-15,0-2-2 0,2 2-4 0,1-5 0 0,2 0 2 16,0 0-1-16,2 0 1 0,5 0-1 0,-1 0 0 0,3-1-2 16,3-3 0-16,1 4-1 0,1-3 1 0,0 2 1 0,5-3 0 0,-2 4 4 15,1 0 2-15,1 0 0 0,2 0-1 0,-6 0 2 0,-1 0-1 16,3 5 3-16,-4-2 2 0,1 2 2 0,-2 3 4 0,-5-2 3 0,-1 3 2 16,0 2 3-16,-3-2 1 0,-3 4 3 0,-3-1 2 0,-1 2 2 15,-4 2 0-15,1-3 3 0,-7 6 0 0,1-2 1 0,-8 3 0 0,6 0-2 16,-7-1-1-16,-1-3-2 0,-2 5-1 0,3-2-2 0,-6 1-3 15,6-4-7-15,-5-2-5 0,3 4-11 0,2-6-13 0,-4 1-14 16,4-2-17-16,0 1-20 0,7-5-24 0,-6-1-39 0,6 1-46 0,1-6-43 16,2 3-40-16,4-4-47 0,3-4-47 0,3 3-22 0</inkml:trace>
  <inkml:trace contextRef="#ctx0" brushRef="#br0" timeOffset="140861.0195">44172 13147 7 0,'8'-15'326'0,"-6"-2"-32"0,5 3-48 0,-2-1-63 0,-3-2-31 16,-2 6-15-16,3-1-6 0,-3-1 0 0,0 5-4 0,0-1-4 15,-3 4-15-15,3 0-18 0,-2 2-16 0,-3 0-13 0,-2 6-13 0,2 0-9 16,-4 4-8-16,-4 1-6 0,2 1-6 0,-2 7-6 0,-1-3-6 16,-3 9-3-16,-2-1-3 0,2 4-1 0,0 0 1 0,4 1 0 0,2 5 0 15,-1-2 0-15,6 1 1 0,-1 0 3 0,5 0-1 0,2-1 0 16,2 1-2-16,5-4 0 0,-1-1 2 0,8 2 0 0,0-4 2 15,1-1-1-15,4 1 2 0,3-7 1 0,0 3 1 0,0-3 2 0,2 1-1 16,2-6 1-16,1-1 0 0,-3-3 1 0,3 0 3 0,-5-4 1 16,6 2-1-16,-6-5 1 0,0-2 0 0,0-1 0 0,-5-2-1 0,-1-3 1 15,-3 1 0-15,-1-3-2 0,-3 2 1 0,-1-5 1 0,-6 1-2 16,-2-4-1-16,-2 1-4 0,-6 1-2 0,-4-2-3 0,-2-1-3 0,0 4-3 16,-4 0-3-16,-5 2-2 0,-2 2-4 0,1 1-3 0,-7 2-6 15,1 5-10-15,-3 2-8 0,1 5-11 0,-2-1-14 0,1 4-20 16,1 5-21-16,-2 2-40 0,7 2-50 0,-2 1-46 0,6 1-46 0,1 3-38 15,5-2-36-15,4 4-11 0,4 0-1 0</inkml:trace>
  <inkml:trace contextRef="#ctx0" brushRef="#br0" timeOffset="141930.8607">47477 13073 5 0,'5'-15'302'0,"3"-1"-50"0,4 4-86 0,-3-2-50 15,4-2-34-15,1 4-15 0,0 1-6 0,1-3 1 0,-1 5 2 0,6-2-3 16,-5 3-6-16,6 2-11 0,-6 0-13 0,6 5-9 0,-3 1-6 0,0 1-3 15,-3 3 1-15,2-1-1 0,0 5 1 0,-3 4-2 0,-1 0-1 16,-2 3 1-16,0-1-1 0,-2 3 1 0,-2 5 3 0,0-2 2 16,-7 4 3-16,0 3 3 0,0-4 2 0,-7 2 1 0,2 0-1 15,-4 3-1-15,4-4-1 0,-3 1 1 0,-3 0 0 0,-1-3-1 0,4 1 1 16,-2-7-2-16,-1 4 1 0,3-3-3 0,-1-2-1 0,4-3-1 16,-3 0 0-16,3-4 1 0,1 1 2 0,1-2 1 0,1-3 4 0,2-1 1 15,2-2 0-15,1-1-1 0,2-1-3 0,0-5 0 0,7 1-3 16,-1-3-2-16,6 0-2 0,0-5-4 0,-2-2-3 0,7 0-3 0,4-5-5 15,-4-1-2-15,0-3-4 0,5 3-1 0,-4-4-3 0,0 0-1 16,3 0-1-16,-4 1 1 0,-1 0 2 0,1 0 1 0,-2 2-1 0,-4 4 2 16,1-2 2-16,-7 1 1 0,4 3 4 0,-6 6-2 0,-1-1-1 0,-2 2-1 15,-3 4-1-15,1 0 1 0,-3 5 1 0,0 0-1 0,-3 2 1 16,-2 6 0-16,-4-1 2 0,1 3 2 0,-3 3 2 0,1 7-1 16,-4 0 0-16,-1 1 3 0,1 4 2 0,1 0 2 0,-3 0 2 0,3-1 2 15,1 3-2-15,2 0-1 0,1-2 0 0,4-1-2 0,-2 1 1 0,2 2-1 16,3-4-1-16,2-3-2 0,2 1 2 0,3-2 1 0,4 1 1 15,-1-3 0-15,4 0 2 0,-2-5 1 0,7-2 3 0,-1 1 3 0,4-6 1 16,2 4 3-16,-3-6 0 0,5-2 1 0,-2-1 0 0,4-4-1 16,-2 0 0-16,3-2-3 0,-5-1-2 0,5-6 0 0,-4 1-1 0,2-3-2 15,-1 0-3-15,-2-1-2 0,4-4-3 0,-4 0-2 0,-7-1 1 16,6-1-1-16,-6 1-1 0,6-4 1 0,-8-2 0 0,1 6 4 0,-4-4 4 16,2 1 2-16,-5 2 6 0,0 2 2 0,1 1 4 0,-3 3 2 0,0 1 3 15,-1 3-3-15,-2 2-2 0,1 0-2 0,-3 4-1 0,0-1-3 16,0 6-1-16,0 1-2 0,-3 1-3 0,1 3-5 0,-5 0-4 0,2 4-4 15,0 1-3-15,-4 4-2 0,4-1 0 0,-3 1 1 0,3 4 3 0,-1-1 1 16,0 3 3-16,4 2-1 0,2-3 1 0,0 2-1 0,0-3 0 16,0-1 0-16,2 4 2 0,4-4-1 0,1 1 2 0,2-1 0 0,-1-2 1 15,4-2 1-15,-2 1 1 0,1-1 0 0,2-3 1 0,-1-1 0 16,2-2 3-16,3 2 1 0,-3-3 0 0,-1-4 1 0,1 2-1 0,3-3-1 16,-2-3 1-16,-1 2 0 0,3-4-2 0,0-3 2 0,2 1-2 15,-2-5 1-15,-4 4-2 0,3-5 0 0,-3 1 1 0,8-1-1 0,-7-4 1 16,-1 1-1-16,1-5 1 0,-4 2 2 0,4-2 2 0,-2 1 1 15,-2 1-1-15,-2-2 2 0,-2 1 1 0,2-2 3 0,-3 4 1 0,2 2 1 16,-2-1 0-16,-3 2-3 0,5 4-2 0,-6-1-6 0,3 4-4 0,-1 3-4 16,-3-2-4-16,0 6-2 0,0 1-1 0,0 5-1 0,0-1-2 15,0 7-1-15,-3 2-3 0,-2 3 0 0,1 6 1 0,1 4 3 0,1 9 3 16,-3 1 3-16,2 3 4 0,-3 9 3 0,1 1 2 0,-1 3 0 16,4 4 0-16,-5 0 1 0,2 5-2 0,0 1 0 0,0-1-1 0,-4 2-1 15,-1-3-2-15,1-1-2 0,-4 1-3 0,1-5-2 0,-2 2-1 0,-3-2-3 16,2-3-2-16,-6-3-2 0,1-1-3 0,-2-1-3 0,-4-4-2 15,2-1-4-15,-3-2-4 0,-2-3-3 0,0-2-3 0,-2-4-4 0,1 1-3 16,-3-6-5-16,2-1-3 0,1-5-5 0,-6-3-5 0,7-1-3 0,-7-8-3 16,2 4-6-16,2-8-8 0,-1-4-3 0,-1-4-6 0,2-1-4 15,-1-6-3-15,-1 0-8 0,4-2-8 0,1 0-15 0,-2-2-15 0,0-3-38 16,7 1-43-16,-1 0-54 0,3-2-58 0,6 2-28 0,-1 2-14 16,3 2-5-16</inkml:trace>
  <inkml:trace contextRef="#ctx0" brushRef="#br0" timeOffset="142374.0168">45437 14893 222 0,'-56'5'396'0,"5"-1"0"16,3-1 0-16,7-3-1 0,5 3-92 0,4-2-138 0,6-1-76 0,4 4-48 16,7-3-25-16,3-1-9 0,3 3 0 0,9 1 4 0,0-4 4 15,9 1 4-15,3-1 2 0,10 4 1 0,0-4-2 0,10 0 0 16,6 0 0-16,6 0-2 0,12-4 3 0,8 3 0 0,7-3 3 0,8 0 2 16,13-4 1-16,7 4 1 0,5-4 0 0,12 0 0 0,6-1-1 0,5-1-2 15,7 0-2-15,1 0 0 0,7-2-2 0,-1 3-1 0,1-3 1 16,1 4-2-16,-3 0 2 0,-6-3 4 0,-2 3 3 0,-3 4 2 0,-2-3 2 15,-6 2-1-15,-5 0 1 0,-7 0 1 0,-3 3 0 0,-11-4 2 0,-5 4 1 16,-6 0 4-16,-7 2-1 0,-11-2-2 0,-10 2-1 0,1 0-1 16,-15 0 2-16,-2 0 5 0,-8 0 5 0,-5 0 8 0,-5 0 6 0,1 0 5 15,-10 0 6-15,1 0 6 0,-6-3 3 0,1 3 3 0,-4-3 2 16,-2 1-1-16,1 2-3 0,-4 0-5 0,0 0-11 0,-7-3-10 0,5 2-12 16,-4 1-13-16,-1 0-16 0,-2 0-15 0,-3 0-15 0,4 0-16 15,-6 0-14-15,0 0-13 0,1 1-15 0,-1 2-14 0,4-1-14 0,-7 1-14 16,0 2-13-16,1-1-14 0,-4 2-14 0,5-4-18 0,-4 6-22 0,-2-3-29 15,6 2-40-15,-5-1-43 0,-3 2-46 0,1 3-48 0,2-3-23 16,-2 0-13-16,-4 4 3 0,2-3 11 0</inkml:trace>
  <inkml:trace contextRef="#ctx0" brushRef="#br0" timeOffset="142791.6588">46448 15234 150 0,'-71'18'417'0,"2"-1"8"0,6-1 11 0,5-2 9 16,6-1 8-16,7-1-74 0,8-3-114 0,4-1-71 0,4-1-44 15,7-2-31-15,3 3-21 0,6-3-10 0,2-1-6 0,5 1-2 0,1 0-2 16,5-2-4-16,11 2-8 0,0-1-3 0,6 0-3 0,7 3-4 0,10-6-2 16,2 4-2-16,10-1-3 0,8-2 1 0,8-1-1 0,2-1-2 15,15 0-2-15,6 0-4 0,0-1-5 0,7-1-7 0,2-2-6 16,5-1-8-16,0 1-5 0,3-4-5 0,1 4-7 0,-4-4-2 0,-4 3 0 15,2-1-2-15,-5 0-1 0,0-1 1 0,-6 1-1 0,-1 2 1 16,-8-1 2-16,-4 0 2 0,-3 2 2 0,-5 2 1 0,-9-6 1 0,-5 7 2 16,-1-1 2-16,-9-2 0 0,-6 3-1 0,0 0 1 0,-12 0 1 0,3 0-2 15,-11 0 0-15,2 0 0 0,-5 0 1 0,2 0 1 0,-7 0 1 16,0 0 1-16,-2 0 1 0,-2 0 2 0,2 0 3 0,-5 0 1 0,0 0 0 16,0 0 1-16,0 0 1 0,-3 3 1 0,1-2-1 0,-5-1 0 0,2 7 0 15,-3-7-2-15,3 4-2 0,-6 0-4 0,3-3-6 0,-4 4-7 16,2-3-8-16,-2-2-11 0,-2 5-9 0,4-2-11 0,-4-1-12 15,1 1-10-15,-1-1-11 0,0-2-13 0,1 3-16 0,-4 0-14 0,3-3-14 16,0 1-20-16,1-1-22 0,-1 3-19 0,-3-1-21 0,3-2-24 0,1 0-30 16,-1 0-40-16,0 0-47 0,1 0-43 0,1-2-41 0,2-1-7 15,1 2 7-15,4-5 9 0</inkml:trace>
  <inkml:trace contextRef="#ctx0" brushRef="#br0" timeOffset="145469.7245">42444 7496 57 0,'-19'108'74'0,"1"-1"3"0,-5 8-4 0,-2 6-7 0,1 6-3 15,-3 5 0-15,-4 4-2 0,-3 0-3 0,5 7-2 0,-10-3-4 16,6 6-2-16,-6 0-5 0,3 1-6 0,-1 4-5 0,1-7-5 0,-3 5-2 16,3-3-3-16,0 1-5 0,4-3-4 0,-1-1-4 0,-1-7-10 15,7-4-13-15,-4-3-19 0,4 1-20 0,0-5-23 0,-4 2-20 0,7-3-21 16,-3-4-18-16,1-4-17 0,2-1-16 0</inkml:trace>
  <inkml:trace contextRef="#ctx0" brushRef="#br0" timeOffset="146024.0126">43508 6416 34 0,'0'0'70'0,"0"0"-11"0,0 0-15 0,4-2-13 15,-3-1-10-15,3 3-8 0,1-3-10 0,3 1-6 0,4 2-6 16,4-4-9-16,6 4-10 0,3-3-3 0,8 2 2 0,8 1 2 0,7 0 2 16,6 0 2-16,13 0 0 0,4 0 5 0,8 1 6 0,15 2 2 0,3 1-3 15</inkml:trace>
  <inkml:trace contextRef="#ctx0" brushRef="#br0" timeOffset="146558.4891">50229 6988 109 0,'7'0'129'0,"0"0"-4"0,-4 0-7 0,0 0-13 0,-1 0-14 15,-2 0-15-15,0 0-13 0,0 0-11 0,0 0-9 0,0 0-7 0,0 0-6 16,0 0-5-16,0 0-4 0,0 0-3 0,0 0-3 0,0 0-4 0,0 0-4 15,0 0-4-15,0 0-3 0,0 0-2 0,0 0-1 0,0 0-3 0,0 0-2 16,4 1-2-16,-4-1-1 0,0 0-2 0,0 0 0 0,0 0-1 16,0 0-1-16,0 0-1 0,0 0-1 0,0 0-1 0,0 0-1 0,0 0 0 15,0 0 0-15,0 4 1 0,0-1 0 0,0 2 0 0,-4-4 1 0,2 5 1 16,2 2 0-16,-3-3 2 0,0 3 0 0,-2 0 2 0,-1 5-2 16,1-1 4-16,-2 5 5 0,2 1 2 0,-3-2 2 0,3 8 3 0,-4 0 3 15,2 6 4-15,-1 0 4 0,-1 6 4 0,-3 1 6 0,2 5 3 0,-2 2 3 16,5 3 6-16,-6 6 6 0,1-1 4 0,-2 7 3 0,1 2 0 15,-1-2 3-15,0 6-1 0,1 1 3 0,-1 4-1 0,0 0-4 0,1 1-3 16,-1 2-4-16,2-1-4 0,2 4-3 0,-4-1-7 0,6-2-6 0,-4 2-3 16,2 1-1-16,1 1-1 0,0-2-1 0,1 3 1 0,1-1 0 15,-5 2 2-15,4 0 1 0,-1 0 2 0,2 3 4 0,-1 0 1 0,-4 0 1 16,2 1 3-16,-2 2 5 0,1 2-2 0,0-3-4 0,4 2-3 16,-5-1-3-16,2-3-4 0,-4 0-4 0,0 2-3 0,2-4-6 0,2 1-4 15,-4-3-6-15,1-2 0 0,-1-2 1 0,-3-3 0 0,3 1-1 0,1-2-2 16,-1-1 0-16,1-1 2 0,-1-5-1 0,-1 1 1 0,-1-2-3 0,3 0-1 15,-8-3 1-15,6 2-2 0,-6-3-2 0,6-1-3 0,-4-3-7 16,-3 0-2-16,2 2-4 0,-3-4-4 0,3-1-2 0,-2 1-6 16,0 1-5-16,-1-4-6 0,-4-3-8 0,5 2-7 0,-5-2-9 0,-1 0-9 15,3-2-10-15,-3 0-15 0,1-1-16 0,0-5-19 0,0 4-18 0,-2-2-15 16,0 0-10-16,1-1-10 0</inkml:trace>
  <inkml:trace contextRef="#ctx0" brushRef="#br0" timeOffset="148331.622">49361 12316 9 0,'-5'29'43'0,"1"1"1"0,-1 2 5 0,-1-3 0 0,0 2 0 0,5-2-2 0,-8 1-1 16,4 0-2-16,-3 0-4 0,-1-4-1 0,0 4-3 0,-1-1-2 15,2-2-1-15,-1 5 0 0,-3-6-2 0,5 4-2 0,-4-4-2 0,0 4 0 16,-1-2-1-16,2 2 0 0,-2-3 0 0,5 3 0 0,-1-4-1 16,-4 4-2-16,2-1 2 0,-2-2-1 0,1 5-3 0,0-6 0 0,4 4 2 15,-5-4-1-15,2 4 1 0,-2-2-1 0,3 2 0 0,-5-3-2 16,8 3 0-16,-10 3 1 0,6-7-1 0,0 4 0 0,-2-2-1 0,2 4 0 16,-2-6 0-16,1 4-1 0,0-3 0 0,2 1-1 0,-1-2 0 15,0 2 0-15,-2-1-1 0,1-3 1 0,-1 2 0 0,4 0-3 0,-2-4-1 16,1 3-1-16,-1-2 1 0,-2-2 1 0,2 3-1 0,-2-2 0 15,3-2 0-15,-1-2 1 0,2 6-2 0,-3-8-1 0,-1 4 0 0,2 0-1 16,-2 0 0-16,5-4 0 0,-1 4 1 0,-4-1-2 0,2 1-2 0,-2-3-1 16,2 0-1-16,1 0 1 0,-1 0-3 0,1 0-1 0,-3 2 1 15,2-3-2-15,-2 1 0 0,2 1-1 0,0-1-1 0,1-1 0 0,-3 3 0 16,2-2-1-16,-2 2 1 0,2-2 1 0,-4 1 0 0,2 0-1 16,-1-2-1-16,2-1 0 0,-1 3-2 0,-1 1 1 0,-1-3 0 0,0 1-2 15,1 0 1-15,-1-1-1 0,1-3 2 0,-1 6-1 0,4-5 2 0,-6 5-1 16,6-7-2-16,0 2 2 0,-4-2-1 0,-1 1 1 0,8 0 1 15,-5-1 0-15,2-4-2 0,-2 4 2 0,3-4 1 0,3-1-1 0,-3 1-2 16,-3-2 1-16,7 1-1 0,-4-2 1 0,4 0-3 0,0 1 0 16,-3-4-2-16,3 2-1 0,-2-1-1 0,2 0-2 0,0-3-1 0,-1 2-1 15,1-2 0-15,-1 5-3 0,0-2-3 0,1-1-2 0,0 1 1 0,-2 1 0 16,1-1-1-16,-1-1 1 0,0 2-3 0,-2 0 1 0,-3-1-2 16,2 1 0-16,-2 0-2 0,-1 0-6 0,-1 1-6 0,4-1-4 15,-9 0-3-15,2-1-2 0,0 1-3 0,-2 1-1 0,-3-2 1 0,3-2-1 16,-3 3 2-16,0-4 2 0,-4 0 1 0,4-4 1 0,2 4 2 0,-9-4 6 15,8-1 8-15,-4-1 8 0,-3 0 4 0,3-2 3 0,-3 0 2 16,5 1 0-16,-5-3 3 0,-2 0 0 0,2 0 1 0,1 2 2 0,-7-1 3 16,1 0 3-16,1-2 1 0,-4 2 1 0,-3-2-1 0,0 2 1 15,-4 1 2-15,1 0 3 0,-4-1 4 0,-1-2 1 0,-2 2 3 16,0 1 2-16,-8-1 2 0,6-1 0 0,2-1 1 0,-8 2-1 0,3-3 0 16,3 0-3-16,-6 0-1 0,3 0-4 0,-1 0-3 0,1 0-6 0,-4-1-6 15,-4 1 0-15,4 0-1 0,-1 1 3 0,-3 0 2 0,3-2 0 16,-5 3-2-16,1-3 1 0,0 4 2 0,-3-2 2 0,-1 0 3 15,2 1 0-15,-4-3 2 0,4 4 3 0,-7 0 4 0,-3 1 0 0,2-1 1 16,-7-3-4-16,3 2-5 0,-7 1 0 0,4-2-2 0,-2 2 3 16,0 1 1-16,-3-1 3 0,2 1 2 0,-3-1 3 0,1-1 4 0,7-1 3 15,-6 2 2-15,4 0 3 0,1-2 2 0,3 0 4 0,1 5 4 16,0-5 6-16,5 2 3 0,0-1 2 0,2 0-2 0,1 2 0 16,2 1 2-16,0-3-4 0,9 3-3 0,-5 1-1 0,3-3-3 0,0 5-2 15,7 0-2-15,-2-3-4 0,0 2-3 0,2 1-4 0,3 0-6 16,-1 1-3-16,-1 3 0 0,8-5-1 0,-3 5 0 0,4-3 0 15,-3-1 2-15,3 4 0 0,5-1 2 0,-3-3 2 0,7 4 1 0,-3-3 2 16,8 3 5-16,3-1 2 0,-3-2 3 0,5 3-1 0,1-1 0 16,6-2-2-16,-2 3-3 0,3-4-1 0,4 4-1 0,-2-1-2 0,4 1-2 15,-1 0-3-15,4 0-1 0,0 0-6 0,1 0-6 0,3 0-3 16,-6 0-2-16,5 0 0 0,-1 0 1 0,3 0 0 0,-2 0 0 0,-5 0-1 16,6 0 0-16,-3 0 0 0,2 0 1 0,-4 0-1 0,1 0-1 15,-1 0 1-15,1 0 2 0,-3 0 1 0,3 0-2 0,-7 0-2 0,3 0 1 16,1 0 0-16,-3 0-1 0,1-4 1 0,2 4 0 0,-4 0 0 15,-2-1-1-15,6 1 1 0,-6-3 0 0,4 3-1 0,-2 0-1 16,-2 0-1-16,0-2 2 0,4 2 1 0,-2-3 2 0,-1 3-1 0,6-2 1 16,-5 2-1-16,2 0 1 0,-2-2 0 0,1-1 0 0,0 3 1 15,2 0 0-15,2-2 1 0,-1-1 1 0,-1 3-1 0,4 0 0 16,-7 0 0-16,7 0-1 0,-4 0 0 0,4 0 1 0,0 0 0 0,0 0-1 16,-2 0 0-16,6-3 0 0,-6 3 0 0,5 0-2 0,-1 0 1 15,1 0-1-15,-5 0 0 0,5 0 0 0,-1 0-1 0,-2 0-1 0,1 0 1 16,-1 0 1-16,2 0-1 0,-2 0-1 0,3 0 1 0,-5 0 1 15,6 0 1-15,-5 0 0 0,3 0-1 0,-2 0 0 0,2 0 1 16,1 0-1-16,-5 0 1 0,5 0 0 0,-1 0-1 0,-1 0 0 0,-1 0 0 16,4 0 2-16,-6-2-2 0,5 2-2 0,-1-3 1 0,1 3 0 15,-5 0 0-15,5 0 0 0,-1 0 0 0,0 0 1 0,-2 0-1 0,3-2 1 16,-2 2-1-16,1 0-1 0,-2 0 4 0,5 0-1 0,-2 0 0 16,-1 0 0-16,-1 0 0 0,3 0 0 0,1-2 1 0,-5 2 1 0,1-2-1 15,1 2 0-15,1-3 0 0,-5 3 2 0,2-3-1 0,3 1 1 16,-1 2-2-16,0-3 0 0,-3 2-1 0,5-4 0 0,-3 1-1 15,-1 2-1-15,-2 1 0 0,2-4 0 0,4 2-1 0,-6-2-3 0,2-2 0 16,0 3-3-16,-1 0-2 0,1-1-3 0,-2-3 0 0,2 2-2 16,0 0-2-16,0-1-2 0,2-1-3 0,-1 0-4 0,-1-2-4 0,3 3-2 15,-1-3-5-15,0-2-4 0,1-1-2 0,-3 1-3 0,1-4-1 16,1 1-4-16,1-2-3 0,-1-1-3 0,-1-3-5 0,4 0-5 16,-1-4-6-16,-3-1-5 0,4-3-8 0,-1-3-5 0,1-3-9 0,-7-2-9 15,7-5-14-15,-2-3-14 0,-1-1-17 0,3-7-18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23:55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8458 16155 105 0,'-8'0'161'0,"-1"0"-24"0,4 0-7 0,0 0 0 15,-2 0 4-15,2 0 5 0,0 0 2 0,2 0 2 0,1 0-9 16,-1 0-14-16,-1-4-8 0,2 4-10 0,2 0-8 0,0 0-11 0,0 0-7 16,0 0-6-16,0 0-8 0,0 0-10 0,0 0-7 0,0 0-8 15,0 0-7-15,0 0-7 0,0 0-6 0,0 0-6 0,2-1-6 0,2-3-5 16,-4 4-3-16,3 0-3 0,-1 0-1 0,5 0-4 0,-1 0 2 16,1 0 3-16,0 0 1 0,5 0 3 0,-2 4 3 0,7-3 2 0,2 6 2 15,1-6 2-15,1 2 2 0,5-2 2 0,1 6 2 0,3-6 2 16,3 2 1-16,3 1 2 0,0 0 0 0,3-1-2 0,2-2-1 15,0 4 1-15,3-5 0 0,2 3 0 0,-2 1-1 0,6-4 0 0,-2 1-3 16,1 3 0-16,0-4-2 0,-3 2-1 0,4-1-3 0,-1-1-1 16,-4 0-3-16,1 0-3 0,-2 0-1 0,0 0-2 0,-3 0-1 15,0-1-2-15,-1-1-2 0,-5 2 0 0,1-4-1 0,-3 3 0 0,-3 1-1 16,-2 0-1-16,-5 0 1 0,3 0 1 0,-7 0 0 0,1 0 0 16,-4 0 1-16,-3 0 0 0,1 1 1 0,-6 3 2 0,1-4 2 0,-1 2 0 15,-2-1 3-15,-1-1 2 0,-2 4 4 0,0-4 2 0,-1 1 4 16,-2-1 6-16,0 0 5 0,0 0 6 0,0 0 5 0,0 0 4 0,0 0 1 15,0 0 1-15,0 0 0 0,0 0 0 0,-5 0 0 0,2 0-2 16,-2-1-1-16,-4-3 0 0,4 4-3 0,-4-1-2 0,1-1-5 16,-2 2-6-16,-2-5-3 0,1 1-4 0,-2 1 0 0,1-2-2 0,-2 4 0 15,1-2 3-15,-1-1-1 0,0 0 1 0,1 1-2 0,-1 2 0 0,0-6 0 16,1 6-1-16,-4-2 1 0,3 2 1 0,0-6-1 16,1 6 0-16,-1-3 0 0,0 0 0 0,1 2-2 0,-1-1-1 0,1 1 0 15,1-3 0-15,1 3-1 0,-2-1 0 0,4 0 0 0,1-2-1 16,-1 3-1-16,1-1 2 0,2 2-1 0,1-5 0 0,0 4 1 0,2-1-1 15,-2-2 0-15,5 2 0 0,-4 1 0 0,4 0-2 0,0-3 0 16,0 4-3-16,0 1-1 0,0-3-1 0,0-2-1 0,0 1-1 0,0 1 0 16,4-1-2-16,-4 3 0 0,3-2-3 0,-1-2-2 0,-2 1-1 15,3 1-1-15,2 2-2 0,0-5 0 0,-1 1-1 0,4 4 0 0,-2-6-1 16,4 6-1-16,-2-3-1 0,4 1 0 0,-2 3 1 0,4-2-1 16,0 2 1-16,-1 0 0 0,1 0 0 0,6 2 2 0,-4-2-1 15,4 3-1-15,-1 1 1 0,0 1-1 0,0-1 1 0,1 4 0 0,-1-4-2 16,0 8-1-16,-2-5-3 0,-4 2 1 0,1 3 0 0,3-4 0 15,-7 5 2-15,2-1 1 0,-3 1 1 0,-4-1 1 0,3 2 4 16,-3 1 2-16,-5 2 0 0,2 3 1 0,-2-2 2 0,-2 2-2 16,-3 1-1-16,-3 4-4 0,-1 2-2 0,1-2-10 0,-6 0-11 0,-3 5-14 0,3 1-16 15,-4 1-18-15,1-1-19 0,-6 2-27 0,5-1-32 0,-5 0-36 16,5-1-39-16,-4-2-58 0,3 3-71 0,2-4-36 0,-2-5-20 16</inkml:trace>
  <inkml:trace contextRef="#ctx0" brushRef="#br0" timeOffset="1110.1566">10162 15621 7 0,'-10'-20'93'0,"0"-2"-1"0,-2-2 4 0,-2 1 3 16,0 5 1-16,4-2-2 0,-2-2-3 0,-1 2-4 0,-1-3-3 16,0 7-4-16,1-5-3 0,-1 4-3 0,0 0-4 0,-3 0-4 0,4 1-4 15,-4-1-6-15,-2 2-6 0,2 1-7 0,-2-1-4 0,0 3-4 16,-3-1-4-16,3-1-3 0,-1 1-5 0,-4 2-4 0,2-2-2 0,-4 2-3 16,-1 2-1-16,3-2-4 0,-1 2-1 0,-6 1-1 0,4 1-2 15,-1 2-4-15,1 0 0 0,0 0-2 0,-4 2-1 0,2 1 1 16,-2 0-3-16,1 2-3 0,-1 2-1 0,-1 0-3 0,1 4-1 0,-2 1-2 15,1-2-2-15,-2 5-2 0,2 0-2 0,-4 5-2 0,2-2-1 16,0 3-2-16,-1 3-2 0,0-1 1 0,-1 4-2 0,3 2 1 0,-2 4 0 16,4 5 2-16,-5-1-2 0,4 4 2 0,-1 4 1 0,3 3 1 15,-5 1 1-15,8 3 0 0,0 5 0 0,0 1 1 0,3 0 1 16,2 1 0-16,-1 4-1 0,6 0-1 0,0 3 0 0,7 1-2 0,2-1-4 16,-1 2 2-16,4-2-1 0,5 2 2 0,5 2 0 0,-2-1 0 15,6 4 2-15,1-5 0 0,2 5-1 0,2-5-1 0,1 4-3 0,7-2 0 16,-1 0 2-16,-1-7-3 0,6 5-1 0,1-6-4 0,4-3-6 15,1-3-8-15,-1 3-7 0,5-8-4 0,1-3-3 0,6-3-4 16,-2-5-2-16,3-3-2 0,2 0 1 0,4-7 2 0,-1-7 1 0,0-1 4 16,4-5 3-16,-1-1 6 0,0-6 7 0,3-4 6 0,-2-2 7 15</inkml:trace>
  <inkml:trace contextRef="#ctx0" brushRef="#br0" timeOffset="4406.7393">14461 24374 135 0,'-8'-12'137'0,"-1"0"3"0,1 0 9 15,-3 2 8-15,3-3 1 0,-1 6-5 0,1-3-16 0,-2 3-21 0,1-2-14 16,1 2-12-16,-1 1-6 0,-1 0-8 0,0-2-4 0,-2 3-5 15,3 1-3-15,-1 1-1 0,-2-1-1 0,2-1-2 0,-4-2-2 16,0 6-3-16,1-3-2 0,-1 3-2 0,1-5-2 0,-5 6-5 0,1-1-3 16,4-2-1-16,-3 3-2 0,1-2-1 0,-4 2-2 0,6 0-1 0,-1 0-2 15,0 0-1-15,1 2-4 0,-4-2-3 0,3 3-2 0,0-2-3 16,1-1-3-16,-1 4-3 0,4-2-2 0,-5-1 0 0,4 4-4 16,-2 2 1-16,-1-2-1 0,2-1-1 0,-3 3-2 0,1 2 0 0,0-1-1 15,1 0 0-15,-1 4 1 0,-3-4-1 0,5 5 2 0,-1-1 0 16,-1 1 1-16,-1 0-1 0,-3 3 2 0,1-4 2 0,4 7 0 0,-3-5-1 15,1 1 0-15,-4 2-1 0,6 0-1 0,-4 1 0 0,3-2 0 16,0 3-2-16,-1 1 1 0,1-3-1 0,-1 5 1 0,1 0 0 0,1 1 0 16,-1-2-3-16,0 3 0 0,4 0-1 0,-2 3 2 0,2 0-1 0,-2-1 0 15,5 5-1-15,-5-1 2 0,7 0-1 0,0 3 0 0,-2-1 0 16,6 3 1-16,-3 1-2 0,4 4-2 0,0-5-1 0,0 5 1 0,4 1 0 16,1 0 0-16,0 1-1 0,2 1-2 0,-1 0 1 0,8 3-1 15,-2-2 0-15,2 0-1 0,-1 0-3 0,1 1 0 0,5 0 0 0,-2 0 0 0,2-4 0 16,3 2 0-16,0-2-1 0,0-1-1 0,0 2-1 0,2-6 0 15,2 0-1-15,-2 0 1 0,6-4 0 0,-2 4 1 0,2-7 2 16,-2 4 0-16,2-7 0 0,3 5 1 0,-3-7 0 0,6-2 0 0,-3 3 0 16,1-6 0-16,-2 3 2 0,4-9-1 0,0 2 0 0,-1-2 0 0,1-4 0 15,0-4-1-15,2 0 2 0,-3-2-1 0,5-3 0 0,-5-3 2 16,5-2 1-16,-3 0 1 0,-1-4 4 0,3-4 1 0,-3 2 3 0,2-6 0 16,-4-3 3-16,0 4 1 0,0-4 2 0,-3-2 0 0,-2 1 2 0,-2-3-1 15,4 4 3-15,-6-4 0 0,-3-1 0 0,-1 2 0 0,-1-4-1 16,-4 2-2-16,1-1 0 0,-4-2-1 0,1 2 0 0,-6-5 1 0,-2 2-3 15,0-1-1-15,-4-2-1 0,1-1-1 0,-3 0-2 0,-3-2 0 16,-2-1-2-16,-4-4-2 0,1 2-1 0,-6-3-1 0,-1-3 0 0,-6 1-2 16,3-5-4-16,-8 2-1 0,-1-4-2 0,-2 1-3 0,-5-4-1 15,-2 3-2-15,0-2-1 0,-1 4 1 0,-4-1 1 0,-2-1 0 0,6 5 2 16,-4 1-2-16,1 1-3 0,5 10-3 0,-1-3-5 0,0 7-7 16,4 1-7-16,-3 6-14 0,8 2-16 0,0 4-26 0,0 8-31 0,4-4-42 0,1 11-47 15,0 1-46-15,3 1-46 0,2 7-33 0,2 4-26 0,1 3-6 16</inkml:trace>
  <inkml:trace contextRef="#ctx0" brushRef="#br0" timeOffset="5183.9706">16692 24693 1 0,'-9'-14'182'0,"-3"1"-4"16,2 1-5-16,-2-1-8 0,2 2-11 0,-4-2-13 0,-3 1-16 16,2 0-15-16,-2 1-16 0,0 1-11 0,-5 1-8 0,3-2-4 0,0 2-5 15,-3 1-3-15,0 2-3 0,3-1-4 0,-3 2-4 0,-4-2-5 0,4 6-5 16,0 1-5-16,-2-3-4 0,2 3-4 0,0 3-1 0,0-2-3 16,-1 6-3-16,1-2 0 0,-2 2-3 0,2-1-1 0,0 5-2 0,0 1-3 15,-2 2-2-15,2 4-1 0,0-2-2 0,-1 4-2 0,1 3-2 16,4 2 0-16,-1 2-2 0,-2 1 0 0,3 0-1 0,4 8-1 0,0-2-2 15,-3 5-1-15,7 0-2 0,-2 4 0 0,7 1-1 0,0 4-1 0,1 0 1 16,4 5-1-16,0 2 0 0,6 0-2 0,2 1-1 0,1 4 0 16,4-3-3-16,4 3 0 0,2-2-3 0,0 0-2 0,1 1-4 15,4 0-5-15,-2-5-3 0,6 0 1 0,-1-5-1 0,-2 1-2 0,6-4-1 16,-2-3-2-16,2-3-1 0,1-4-1 0,-1-3-2 0,5-6 1 0,-2-2 1 16,0-3 3-16,2-5 4 0,3-1 3 0,-3-5 3 0,3-6 3 15,-1 2-1-15,2-6 3 0,3-1 4 0,0-1 1 0,-1-6 3 0,1 2 2 16,1-6 1-16,-3-1 2 0,4-1 1 0,-1-2 0 0,0 0 1 0,-3-2-1 15,0 1 1-15,0-4-3 0,0 1-1 0,-2-2-2 0,-3 0-5 16,0 2-4-16,-5-4-3 0,-2 2-4 0,0-3-3 0,-6 0-2 0,0-3 0 16,-5 2-2-16,-1-3 0 0,-3-3 3 0,0-2 2 0,-9 2 4 0,2-5 6 15,-6 0 10-15,-2-4 12 0,-6-1 10 0,-2-2 13 0,-1-1 9 16,-4 0 7-16,-3-4 7 0,-5 5 4 0,0-5 2 0,-2 3 4 0,-3 2 0 16,-4-1 0-16,0 5-2 0,-1 3-4 0,0-1-6 0,-4 4-9 0,2 3-9 15,-4 5-8-15,2 1-12 0,-3 4-12 0,3 5-15 0,1 2-17 16,-1 4-21-16,3 4-24 0,-2 2-24 0,4 6-27 0,-2 2-24 0,6 4-24 15,-4 4-22-15,9 2-24 0,0 6-24 0,0 2-27 0</inkml:trace>
  <inkml:trace contextRef="#ctx0" brushRef="#br0" timeOffset="5861.6585">19347 24475 77 0,'-22'-6'109'0,"-2"-1"-5"0,2 1-6 0,-5 2-4 16,1-2-3-16,2 1-4 0,-7 3-4 0,4-3-4 0,0 5-5 15,-4-3-7-15,4 3-8 0,-4 3-7 0,2-3-7 0,0 5-5 0,-3 0-2 16,4 0-6-16,-2 2-3 0,1-1-2 0,0 6-3 0,2 0-3 0,-1-3-1 15,-2 5-5-15,2 0 0 0,1 1-2 0,0 2 0 0,-1 0 0 0,3 4 2 16,-2 0 0-16,3-1-2 0,-4 4 1 0,3 0 0 0,3 0 0 16,-6 0-1-16,6 3 0 0,3 1-2 0,-3 2-2 0,3 1-1 0,2 3-2 15,0 0 0-15,2 3-1 0,-2 1-2 0,7 3-2 0,1 1-2 16,4 6-1-16,-2-2-1 0,2 4-1 0,5 2-2 0,4-1-2 0,1 6-1 16,0-3-2-16,7 3-1 0,1 1-3 0,3 0-4 0,4-2-3 15,1 0-7-15,1 0-1 0,3-3-3 0,3-2 0 0,4-1-1 0,2-1 0 16,4-5 0-16,-2-3 2 0,4-2-1 0,5-3 1 0,-1-7-2 15,6-2 0-15,-4-4 3 0,7-2 1 0,-4-2 3 0,4-7 4 0,1-3 0 16,1-4-5-16,3-2-9 0,0-3-6 0,0 0-4 0,2-5-6 0,-2-3-5 16,3-3-7-16,-6-5-2 0,4 0-6 0,-1 0-6 0,-2-4-8 15,-4-2-7-15,-3 0-11 0</inkml:trace>
  <inkml:trace contextRef="#ctx0" brushRef="#br0" timeOffset="16577.9119">13191 13622 68 0,'10'0'78'0,"4"3"3"0,3-3 1 0,1 0 2 0,5 0 1 16,4 0 0-16,4 0 0 0,-1 0-4 0,3 0-4 0,8-3-4 0,-2 3-6 16,5-5-9-16,2 2-8 0,-1 1-9 0,4-2-7 0,4-2-6 15,-4 1-4-15,3 1-5 0,4-5-6 0,0 5-5 0,2-3-1 16,5 2 0-16,0-6 2 0,4 3 1 0,4 0 1 0,1 0-2 0,5 0 1 16,3-5 2-16,2 2 0 0,6-2 0 0,3 2 3 0,-1-5 1 15,7 0 3-15,2 1 3 0,-3-2-1 0,3 3-6 0,3-1-5 0,-3-2-4 16,0 3-5-16,0-5-4 0,0 6-3 0,-6-7-3 0,3 7-1 15,-2-2 1-15,-2 2 1 0,-2-1 0 0,1-1 0 0,-6 2 2 0,0 1 0 16,0 3 3-16,-3-5 2 0,-2 5 3 0,1-1 3 0,-5 0 3 16,-4 0 4-16,-4 3 0 0,-1 0 0 0,-4-1-2 0,0 3-2 0,-5 0-2 15,-4 0 0-15,-4 0-2 0,-1 1 1 0,-4 0 0 0,-1 0-1 16,-3 1-2-16,0 2-1 0,-2-4-2 0,-3 2 1 0,0-1 1 0,-4 3 0 16,4-5 0-16,-4 1 1 0,2 1 2 0,-1-1-2 0,-1-2 0 15,4 3 1-15,-2-2-2 0,2 0 0 0,0-1-2 0,1 0 2 16,-1-1 0-16,5-1-2 0,-2-2 0 0,2 1-2 0,0-2 1 0,2 3-1 15,-1-5-2-15,-2 1 2 0,6 1 1 0,-2 0 2 0,-3-2 2 16,3 2 1-16,-3 2 3 0,2-1 1 0,-6-1-1 0,4 3 0 0,-5 2 0 16,0-5-1-16,-2 7 2 0,-2-2 1 0,-4 3 0 0,2 0 0 15,-6 3-2-15,2-3 2 0,-2 4 0 0,-2-1 0 0,0-2-1 0,0 3 2 16,-3 0 3-16,3 0 4 0,-3 0 1 0,3-1 2 0,-1-2 1 16,-3 3 3-16,6-3 0 0,-2 1 2 0,1-1 1 0,-1-2 2 15,5 0 4-15,-1 3 0 0,1-5 2 0,0-1-1 0,0 3-3 0,1-2-1 16,-1-1 0-16,2 4-2 0,0-4-1 0,-2 4-1 0,-1-4-1 15,-2 3-3-15,-2-1-2 0,0 1-3 0,-5 1-4 0,0 0-3 16,-3 0-1-16,-4 0-1 0,4 3 0 0,-2-2-1 0,-6 3 1 0,3-1 1 16,-2-2 0-16,-2 3 1 0,0-2 1 0,-2 2 1 0,-1 0 2 0,3 0 1 15,-5 0 2-15,0 0 2 0,0 0 1 0,0 0 3 0,0 0 1 16,0 0 3-16,0 0 1 0,0 0 2 0,0 0 1 0,0 0 0 16,0 0 1-16,0 0 2 0,0 0 0 0,0 0-1 0,0 0 1 0,0 0 0 15,0 0 0-15,0 0 2 0,0 0 0 0,0 0 1 0,0 0 0 16,0 0 1-16,0 0 3 0,0 0-1 0,0 0 0 0,0 0 2 15,0 0 2-15,0 0-1 0,0 0 2 0,0 0 1 0,0 0 0 0,0 0 0 16,0 0-1-16,0 0-1 0,0 0-2 0,0 0 1 0,0 0 0 16,0 0-1-16,0 0 1 0,-1 0-2 0,-3 0 0 0,4 0-2 15,-2 0 0-15,-1 0-2 0,3 0 0 0,0 0-2 0,-3 0 0 0,3 0-3 16,-2 0 0-16,2 0-3 0,0 0-2 0,0 0-4 0,0 0-2 16,0 0 0-16,0 0-2 0,0 0-3 0,0 0-1 0,0 0-4 0,0 0-3 15,0 0-3-15,2 0-2 0,1 0 0 0,-3-3-4 0,3 3 2 16,-3 0 2-16,0 0-2 0,0 0-2 0,0 0 0 0,0 0 0 0,0 0-1 15,0 0-1-15,0 0 2 0,0 0 1 0,0 0 1 0,0 0 1 16,0 0 0-16,0 0 0 0,0 0 0 0,0 0 0 0,0 0 2 0,0 0-1 16,0 0 2-16,0 0 2 0,-3 3 1 0,3-3 0 0,0 2 0 15,-3-2 1-15,3 0 0 0,-2 0 0 0,2 0 0 0,0 0 1 16,-4 0 0-16,4 0-1 0,0 0 0 0,0 3-2 0,0-3 1 0,-1 1-2 16,1-1-1-16,0 0 0 0,-4 0-1 0,4 0 0 0,0 0 1 15,-3 3 0-15,3-3 0 0,-2 0-3 0,2 0 0 0,-3 0 0 0,3 0 1 16,0 0-1-16,0 0 2 0,0 0-1 0,0 0 0 0,0 0-1 15,-4 0 0-15,4 0 2 0,0 0-1 0,0 0 0 0,0 0 0 0,0 0 2 16,0 0-1-16,0 1-1 0,0-1 1 0,0 0 0 0,0 0-1 16,0 0 0-16,0 0 2 0,0 0-1 0,0 0 1 0,0 0-1 15,0 0-1-15,0 0 0 0,0 0 0 0,0 0-2 0,0 0 0 16,0 0 1-16,0 0-1 0,0 0 0 0,0 0-1 0,0 0-1 0,0 0 0 16,0 0-1-16,0 0-1 0,0 0 2 0,0 0-1 0,0 0-1 0,0 0 2 15,0 0 0-15,0 0 0 0,0 0-2 0,0 0 1 0,0 0 0 16,0 0-1-16,0 0 1 0,0 0 1 0,0 0-1 0,0 0 1 15,0 0-1-15,0 0 0 0,0 0 1 0,0 0-1 0,0 0-1 0,0 0 1 16,0 0 0-16,0 0-1 0,0 0 1 0,0 0 1 0,0 0-1 16,0 0 1-16,0 0-1 0,0 0-1 0,0 0 1 0,0 0 0 15,0 0-1-15,0 0 1 0,0 0 0 0,0 0-1 0,0 0 1 0,0 0-1 16,0 0 1-16,0 0 0 0,0 0-1 0,0 0 1 0,0 0 0 16,0 0-1-16,0 0 1 0,0 0-1 0,0 0 2 0,0 0 0 0,0 0 0 15,0 0-1-15,0 0 1 0,0 0 1 0,0 0-1 0,0 0 1 16,0 0 0-16,0 0-1 0,0 0 1 0,0 0 0 0,0 0 0 15,0 0 1-15,0 0-1 0,0 0 0 0,0 0 0 0,0 0 0 0,0 0-1 16,0 0 1-16,0 0 0 0,0 0 0 0,0 0 1 0,0 0-1 16,0 0 0-16,0 0 0 0,0-1 0 0,0 1-1 0,0 0 1 0,0 0 0 15,0 0 0-15,0 0 1 0,0 0 0 0,0 0 0 0,0 0-1 16,0 0 0-16,0 0-1 0,0 0-1 0,0 0 2 0,0 0 0 0,0 0-1 16,0 0 1-16,0 0 0 0,4-3 1 0,-4 3-2 0,0 0 1 15,0 0 0-15,0 0 1 0,0 0-1 0,0 0 0 0,0 0 0 16,0 0 1-16,0 0-1 0,0 0 0 0,0 0 1 0,0 0 0 0,0 0-2 15,0 0 1-15,0 0-1 0,0 0 1 0,0 0 0 0,0 0 1 16,0 0 0-16,0 0-1 0,0 0 0 0,0 0 1 0,0 0 0 0,0 0 1 16,0 0-1-16,0 0 0 0,0 0 1 0,0 0-1 0,0 0 1 15,0 0-1-15,0 0 0 0,0 0-1 0,0 0 1 0,0 0 1 16,0 0 0-16,0 0-1 0,0 0 0 0,3-1 0 0,-3 1 0 0,0 0-1 16,0 0 1-16,0 0-1 0,0 0 0 0,0 0 0 0,0 0 1 15,0 0-2-15,0 0 0 0,0 0 0 0,0 0 0 0,0 0-1 0,0 0 1 16,0 0 0-16,0 0 1 0,0 0-1 0,0 0-1 0,0 0 0 15,0 0 0-15,0 0-1 0,0 0 1 0,0 0-1 0,0 0 1 16,0 0 0-16,0 0-1 0,0 0-1 0,0 0-2 0,0 0-1 0,0 0-1 16,0 0 0-16,-3 1 1 0,3-1 0 0,-4 3 0 0,4-2 2 15,-1 6-2-15,-3-2 1 0,-1-1-1 0,2 7 1 0,-2-3 0 0,-4 1-1 16,4 3 0-16,-4 1-1 0,1 2 0 0,-2-1 1 0,1 3 0 16,-4 4-2-16,-1-1-1 0,0 3-2 0,-3 0-2 0,2 2-2 0,-6 0-2 15,3 2-3-15,-5 1 0 0,5-2-2 0,-4 4-1 0,-1-1-1 16,1 2-1-16,-2-2-1 0,-1 4-2 0,3-3-3 0,-6 5 0 0,6-5-1 15,-2 3 0-15,-1 0 0 0,-3 0 1 0,5 2-1 0,-6 0-1 16,1 2-1-16,1 0-3 0,-4 1-2 0,4 2-2 0,-5 1-1 16,1-2-1-16,0 4 0 0,-1 1-1 0,1-3 1 0,-5 3 0 0,4 0 1 15,-4-4-1-15,4 3 2 0,-4 2 0 0,2-2 2 0,-2-2 5 16,2 4 3-16,-2-3 0 0,2 1 4 0,-4 0 1 0,3-1 2 0,-1 2 0 16,0-1 1-16,-3-2-1 0,6 2 4 0,-6 1 4 0,7-1 4 15,-4 2 4-15,0-1 2 0,4-3 1 0,-4 7 3 0,2-5 2 16,1 1 3-16,1 2 1 0,-2-5 1 0,1 7 2 0,-2-1 1 0,4-2 0 15,-5 3 0-15,4 0-3 0,-4 0-2 0,0 4-2 0,0-4-1 16,0 7-2-16,-3-3-2 0,2 4-1 0,-2-5-2 0,1 2-2 0,-3 3-1 16,2-1-1-16,-2-2-1 0,2-2-2 0,-6 6-1 0,4-4-2 15,0 1 0-15,-3 1-2 0,3-3-1 0,-3 2-3 0,3-3-2 16,-3 4-1-16,-1-3 0 0,3 0 1 0,-3 1 3 0,1-2 4 0,3 1 3 16,0-1 4-16,-2 1 3 0,3-1 3 0,-1-1 3 0,3-2 6 0,-1 2 2 15,3-1 4-15,0 1 4 0,0 0 5 0,6-1 1 0,-3-3 1 16,1 6-1-16,1-5-1 0,-1 2-1 0,3 3-3 0,-4-4 0 15,6-1-2-15,0 0-2 0,-4-1-2 0,4 5-3 0,0-4 0 16,-1-2-5-16,1 1-4 0,-2-1-1 0,5 0 0 0,-1-4-2 0,-3 4-2 16,1-4 0-16,3 0-2 0,-7-2 1 0,6 1-1 0,-2 0-2 15,-1-4 1-15,1 3-2 0,-4-1 2 0,4-1-1 0,0 1 3 0,-1-2-2 16,1 0 0-16,-4-1-1 0,4 1 1 0,2-2-1 0,-4 1 3 0,1 0 2 16,-1 1 1-16,2 2 2 0,0-5 1 0,0 7 2 0,3-4 0 15,-2-1 3-15,-1 2 2 0,1-1 1 0,-1-1 1 0,0 5 2 16,3-3 3-16,-2 3-1 0,-1-5-1 0,1 5-2 0,2-2 1 0,-1-1-2 15,1 4 0-15,2-5-2 0,0 2 0 0,-1-4 1 0,5 2-1 16,-1-3-1-16,2 0 1 0,0-3-1 0,3 5-3 0,1-9 0 16,-1 1-2-16,0 0 0 0,6 1-1 0,-2-4 0 0,1 1-2 0,0 0-1 15,1-2-1-15,-6 4 0 0,6-3-2 0,-2 1-1 0,-2 0-4 16,-2 1-2-16,0 1-1 0,1 1-2 0,-3-1 1 0,-1-1-1 0,0 8 1 16,-5-5-1-16,3 1 3 0,2-4 0 0,-2 5 0 0,-3-2 0 0,4-1 1 15,0-1 3-15,0-1 1 0,-4 2 3 0,4-2 4 0,0-3 0 16,1 5 1-16,-2-7 2 0,2 3 0 0,2-3-1 0,-3 2 0 15,5-5-1-15,-1-1 2 0,2 0-2 0,2-1 1 0,1 0-2 16,1 0 1-16,3-3-2 0,-4-2-1 0,4 1 0 0,0 0-2 0,0 0 0 16,2 0 0-16,-1 0 0 0,-1 1 0 0,3 1 1 0,-1-1 0 0,0-5 1 15,-3 2 2-15,5 2 0 0,-3-1 2 0,1 1 2 0,-2-2-1 16,1 3 5-16,3-5 0 0,-3 5 1 0,-1-3 2 0,2 2-1 16,1-7 2-16,-1 7-2 0,-3-3 2 0,3 0-2 0,1-1 1 0,-1-1-1 15,3 1 1-15,-3-1-2 0,1 1 0 0,2-1-2 0,-4-3 0 16,4 1-1-16,-1 2 0 0,-3-3-1 0,4 0 0 0,-3 0 1 0,3 0-2 15,-2 0 1-15,2-3 0 0,0 5-1 0,0-6 0 0,0 1-1 16,0 3 2-16,0-4-1 0,0 1-1 0,0-1-2 0,0 3 1 0,0-3-1 16,0 0 1-16,0 0-1 0,0 0 2 0,0 4-2 0,0-4 1 15,0 0-1-15,0 1 2 0,0-1-2 0,2 4 1 0,-2-4-1 16,0 0 2-16,0 0 1 0,0 0 0 0,0 0 0 0,0 0 1 0,0 0-1 16,0 0 0-16,0 0 0 0,0 1 0 0,0-1 4 0,0 0-1 15,3 0 0-15,-3 0 0 0,0 0-1 0,0 2 0 0,0-2 0 16,4 2-1-16,-4-2 0 0,0 0 0 0,1 0 1 0,-1 0 1 0,0 0 0 15,0 0-1-15,0 0-1 0,4 0-2 0,-4 0 2 0,0 0 0 16,2 0 1-16,-2 0 0 0,3 0 1 0,-3 0 0 0,3 0 1 0,-1 0-4 16,-2 3 1-16,3 0 0 0,3-3 1 0,-3 0 1 0,-1 0 0 15,1 2 1-15,1 1-2 0,-3-3 0 0,4 0 0 0,-1 0 0 0,-1 2 0 16,-1-2 0-16,1 0 1 0,2 0 2 0,-5 0 0 0,6 3 0 16,-3-3-3-16,0 0-1 0,-1 2-2 0,3-2 2 0,-1 0 1 15,-1 0 4-15,-1 2-1 0,1-2-2 0,2 0 0 0,0 0 0 0,-5 0 0 16,4 0-1-16,-1 0-1 0,-1 0 1 0,1 0 1 0,-1 0 3 15,1 0 0-15,2 0 0 0,-1 0-3 0,-2 0-2 0,1 0 0 16,2 0 1-16,-1 0 1 0,-3 0-1 0,3 0 0 0,1 0 0 0,-2 0 1 16,2 0 1-16,0-2 0 0,2 2-2 0,-2-2 0 0,0-1 1 15,1 3 2-15,-3-2-2 0,2 2 0 0,0 0 0 0,2-3 0 0,-2 1 0 16,0 2 2-16,0-3-1 0,1 0 1 0,0 3-1 0,3-2 1 16,-4 0 1-16,0 2 2 0,4-1 1 0,-4 1-1 0,3-4 0 0,-3 3 1 15,0 1 2-15,4-4 0 0,-4 1-1 0,4 3 1 0,-1-1-2 16,-3 1 1-16,4-4 0 0,-4 3-1 0,3 1 0 0,-2-3-2 0,2 0 1 15,-3 3 0-15,4-1-1 0,-2-3 1 0,-1 4-1 0,3-3 0 16,-4 2-1-16,4-3 0 0,-1 0-1 0,1 0 2 0,1 4-1 16,-2-7 1-16,1 6-1 0,5-3 0 0,-6 0-1 0,2-1 0 15,2-1 0-15,2 2 0 0,0-1 0 0,-1-3 2 0,4 4 0 0,-1-4 0 16,1 1-1-16,0-3 1 0,1 4-1 0,5-7 3 0,-5 2 1 0,8-2 1 16,-4 2-1-16,2-1 1 0,3-4 2 0,-1 2-1 0,1-2 0 15,4 4 1-15,-2-5-1 0,2 3 0 0,-1-1 2 0,3-4-1 16,2 2 0-16,0 0-2 0,2 0-2 0,-1 0 0 0,3 0 1 0,-1 0-1 15,3-2 0-15,-2-1-2 0,2 4 1 0,3-4-2 0,-3 4 0 16,0-4-1-16,2 0-1 0,-1 0-1 0,1 2-1 0,-2-2-1 16,0 0-2-16,0 3 0 0,0-3-3 0,-2 0-1 0,2-1 0 0,0 5 0 15,0-3-2-15,-2 3 0 0,0-4 1 0,-2-1-1 0,4 1 0 16,-1 0 0-16,1 0 2 0,-1 1 2 0,0-4 2 0,6 2 2 16,-2-2 2-16,0-2 1 0,2 3 2 0,-1-3 0 0,4-3 4 0,4 0 0 15,-2-1 0-15,2 2 2 0,5-5 2 0,0 0 2 0,2 0-3 0,-2 0 0 16,5 1-1-16,3-6-2 0,1 6-1 0,-2-2-1 0,5-2-3 15,-2 2-2-15,0 0-3 0,-1-1-1 0,1 2-1 0,-2-1-3 16,-3 2-3-16,6-1-3 0,-6-3-3 0,3 2-2 0,-3-1-2 0,4 1 0 16,-4-1-3-16,3 2 4 0,-1 1 3 0,-3-3 4 0,4 1 3 15,-1 2 4-15,-2-1 4 0,4-1 5 0,1 2 2 0,-2 1 6 0,2-1 4 16,-1-1 5-16,1-1 5 0,4 0 3 0,-2 4 3 0,1-3 1 16,3-1-3-16,-3 4-1 0,6-1-2 0,0 1-4 0,-2-1 0 0,-2-2-4 15,2 3-1-15,0-3-4 0,-1 1-2 0,-3 1-3 0,1-1-5 16,-1 0-3-16,1-1-2 0,-4 1-1 0,0-2 1 0,4 1 0 0,-2 0 2 15,-2 2 0-15,4-1 1 0,-1-4 0 0,1 2 3 0,0 1 1 16,-1-2 0-16,1-2 2 0,-2 5 1 0,2-2 0 0,-1-2 0 0,-1 2 1 16,-2 0-1-16,4 2-2 0,-4-2-1 0,2 1-2 0,-5 2-3 15,1 1-1-15,-3-2-2 0,1 2-1 0,-3 1-2 0,-1 0 0 16,1 1-2-16,-5-1-1 0,-3 0 0 0,2 4-2 0,1-4 0 0,-7 0-3 16,3 1 1-16,-3 4 0 0,-1-2-2 0,-2 1 0 0,0-4-1 15,-2 3-1-15,1 0 2 0,1 0 1 0,-7-1 3 0,5 3 2 16,-6-2 3-16,1 0 0 0,-3 3 3 0,3 1 1 0,-5-2 3 0,0-1 2 15,-3 6 3-15,-2 0 1 0,-2-1 2 0,-1 2 0 0,1-2 2 16,-5 6-2-16,-3-6-2 0,1 6-1 0,1 0 1 0,-4-3 1 0,0 4 0 16,-2 1 0-16,6-1-2 0,-6-3 0 0,2 2-2 0,2-1 1 15,-2 1 0-15,2 3-1 0,-2-6 1 0,2 4 1 0,1-1 1 0,-5 1-1 16,2-1-1-16,2 1 0 0,2 0-2 0,-8-4 1 0,3 4-1 16,-3 3 1-16,1-3-1 0,0 4 1 0,-2-2-2 0,-2 1 0 15,-2 1 1-15,1 0-1 0,3 0-2 0,-5 1-1 0,-1 1 1 0,1-1 1 16,2 0 0-16,-4-1-1 0,3 4 0 0,-1 0 0 0,-5-1-1 15,3 0 0-15,2 0 1 0,-2 0 0 0,0 0 1 0,0 0 0 0,4-3 2 16,-1 3 0-16,-3-2-1 0,4 2-1 0,-4-3-1 0,4 4 1 16,-4-2-2-16,3-2 1 0,-3 1 1 0,4 2 0 0,-4-3 0 15,3 1 1-15,1 3-1 0,-4 0-1 0,2-1 0 0,-2-2 1 0,0 6 3 16,0-3 3-16,-1 1 2 0,-3 1 2 0,3-1 2 0,1 0 0 16,-5 1 1-16,3-1 1 0,1 3 2 0,-4-2 2 0,1-1 1 0,-1 3 2 15,0 0 1-15,0 0-2 0,0 0 1 0,0 0-2 0,0 0-1 16,0 0 0-16,0 0 1 0,0 0-1 0,0 0 0 0,0 0 0 15,0 0 1-15,0 0-1 0,0 0-1 0,0 0 0 0,0 0 1 0,0 0 2 16,0 0-1-16,0 0 1 0,0 0 0 0,0 0 1 0,0 0-3 16,0 0-1-16,0 0 0 0,0 0-2 0,0 0-1 0,0 0-1 0,0 0 0 15,0 0-1-15,0 0-2 0,0 0-1 0,0 0-3 0,0 0-1 16,0 0-3-16,0 0 1 0,0 0-1 0,0 0 1 0,0 0-2 16,0 0 1-16,0 0-1 0,0 0-1 0,0 0 2 0,0 0-2 0,0 0-1 15,0 0 1-15,0 0 0 0,0 0 1 0,0 0-1 0,0 0 1 16,0 0 2-16,0 0-2 0,0 0-1 0,0 0 2 0,-1 0 0 0,1 0 1 15,0 0-1-15,0 0 2 0,0 0 1 0,0 0-1 0,0 0 0 0,0 0 0 16,-4 0 2-16,1-3 1 0,3 3 0 0,0 0 0 16,0 0 0-16,-2 0 1 0,-1 0-1 0,3 0-1 0,-4 0-3 0,4 0 1 15,-1-2-1-15,-3 0 1 0,4 2 0 0,-1 0-2 0,-3-2 1 0,4 2-3 16,-3-3-1-16,3 3 0 0,-2-2 0 0,2 2 0 0,0 0 2 16,-3 0 0-16,3 0 2 0,0 0-1 0,0-3-1 0,0 3 1 15,-2-3-1-15,2 3 1 0,0 0 0 0,-3-2 3 0,-1-1 1 0,4 3 0 16,-2-2-1-16,-1 0 0 0,3 2 0 0,0 0 0 0,-3-3-2 15,3 3 2-15,0-2 0 0,0 2 0 0,-2 0-1 0,2 0 2 0,-4-3-1 16,4 3-1-16,0 0-2 0,-5-1-1 0,5-3 1 0,-3 4-1 16,3-1-1-16,-2-2 1 0,-1 3-2 0,3 0 1 0,0-4-1 15,0 4 0-15,-2-1-1 0,-1 1-1 0,3 0 0 0,0-3 1 0,-4 0 1 16,4 3 0-16,0 0 0 0,-1-1-1 0,-3-3 0 0,4 4 2 16,0 0 0-16,-2-1 0 0,2 1 0 0,0-3 2 0,0 3-1 15,-3 0-1-15,0 0 2 0,3 0-2 0,-2 0-1 0,2 0-1 0,-3-4 1 16,3 3 1-16,0 1 2 0,-4 0-2 0,4 0-1 0,0-3 0 15,0 3 0-15,0 0 2 0,-2-3-2 0,2 3 1 0,0 0 0 0,0 0 2 16,-3 0-1-16,3 0 0 0,0-1 1 0,-2 1-2 0,2 0-1 16,0 0 0-16,0 0 2 0,-3-4 0 0,3 3-1 0,0 1 2 0,0 0-1 15,-4 0 0-15,4 0 1 0,0 0-1 0,0-3 2 0,0 3-1 16,0 0-1-16,0 0 2 0,0 0 1 0,0 0-1 0,0 0 0 0,0 0 0 16,-1-4 1-16,1 4 0 0,0 0-1 0,-4 0 1 0,4-1 1 15,0 1-1-15,-1 0 0 0,1-3 0 0,0 3 0 0,-4-4 0 16,1 4-2-16,3 0 2 0,0 0 0 0,0 0-1 0,-2-4 1 15,2 4-2-15,0 0 1 0,0 0-2 0,-3 0 0 0,3 0-1 0,0 0 1 16,0 0 1-16,0 0-1 0,-4-1 0 0,4 1 1 0,0 0 0 16,0 0 1-16,0 0 0 0,0 0 0 0,0 0 0 0,0 0 3 0,0 0 0 15,0 0 0-15,0 0 0 0,0 0 0 0,0 0 1 0,0-3-1 16,0 3 1-16,0 0-1 0,0 0-1 0,0 0 1 0,0 0-1 0,0 0 0 16,0 0-2-16,0 0-1 0,0 0-1 0,0 0 1 0,0 0 0 15,0 0 1-15,0 0-1 0,0 0 1 0,0 0 0 0,0 0 1 0,0 0-1 16,0 0 1-16,0 0 0 0,0 0-1 0,0 0 2 0,0 0 1 15,0 0-1-15,0-2-1 0,-1 2 0 0,1 0-1 0,0 0-1 16,0 0-1-16,0 0 0 0,0 0-1 0,0 0 0 0,0-3-1 16,0 3 0-16,0 0-1 0,0 0 0 0,0-3-1 0,0 3 1 0,-4-2 1 15,4 2-1-15,0 0 2 0,0-3-4 0,0 3 2 0,0 0-1 16,0 0 0-16,0 0 1 0,-2 0 0 0,2 0 0 0,-3-2 1 0,3 2 0 16,0-2 1-16,0 2-1 0,0 0-2 0,0 0 1 0,0 0 0 15,0 0 0-15,0 0 0 0,0 0 0 0,0 0 0 0,0 0 0 0,0 0 0 16,0 0-2-16,0 0 1 0,0 0 0 0,0 0 1 0,0 0-1 15,0 0 2-15,0 0-1 0,0 0-1 0,0 0 1 0,0 0 1 0,0 0-2 16,0 0 0-16,0 0 1 0,0 0 0 0,0 0 0 0,0 0 0 16,0 0 1-16,0 0-1 0,0 0 0 0,0 0 1 0,0 0 0 15,0 0 2-15,0 0 0 0,0 0 0 0,0 0 1 0,0 0 1 0,0 0 1 16,0 0 0-16,0 0-1 0,0-3 1 0,-3 3 1 0,3-2-1 16,0-1 0-16,-2 1 0 0,-1-1-2 0,3 1 1 0,-2-4 0 0,-2 5 0 15,4-2 0-15,-3-2 0 0,1 0-1 0,-1 1 1 0,1-1 0 16,-5-2 1-16,6 0 0 0,-6 1-2 0,2-1 2 0,0-5-1 0,-1 4 1 15,-2-4 0-15,-1 1-1 0,1-2 0 0,-1-1-1 0,-1-4-1 16,0 2-1-16,-2-4 0 0,-5 1-1 0,3-2-2 0,-1-1 0 16,-2-3 0-16,-2-3-1 0,-3 0-3 0,0 2-1 0,-4-3 0 0,-1 0-3 15,0-4-4-15,-4-2 0 0,2 3-3 0,-5-3 0 0,-2-1 2 16,4 3-2-16,-8-2 1 0,5 0 1 0,-6 1-1 0,3-1 0 0,-3 2 2 16,-1-6 3-16,1 2 5 0,-4 3 4 0,3-3 5 0,-6 0 2 15,4-1 4-15,-2-2 3 0,0 4 0 0,-6-4 2 0,3 0 2 0,-2 0 0 16,-2-1 1-16,2-1 1 0,-6 0 1 0,3 0-2 0,1-3-3 15,-2 6-4-15,4-3-2 0,-5-1-1 0,5 4-3 0,1 2 0 0,3-2-3 16,2 0-1-16,-1 5-2 0,7 4-2 0,2-3-1 0,-3 5 0 16,8 1-2-16,-1 0 1 0,4 2-1 0,0 1 2 0,-1 0-1 15,4 3-1-15,-1 1 1 0,0 1-2 0,-1-1 0 0,4 0 1 0,-4 1-1 16,7 2 0-16,-8 0 0 0,7 3-1 0,-2-2 1 0,-2-1-1 16,3 2 1-16,0 2-1 0,1-2 0 0,0 2 0 0,0-2 0 0,0 2 1 15,1-1 0-15,1 0-1 0,-2-1 0 0,-1-1 1 0,5 0 1 16,-1 4-1-16,0-2 1 0,-1-1 2 0,1 3-1 0,0-1 2 0,-1 3 1 15,1-3 0-15,2-2 1 0,-2 2 2 0,4-1 1 0,-6 5 0 16,8-3 0-16,-4 2 0 0,3-2 1 0,0 4-1 0,1-1 1 16,2 0 2-16,0 1-2 0,0 1-1 0,3-2-1 0,-1 1 1 0,1 4-1 15,-3-4-1-15,3 0 0 0,3 4 1 0,-4-3 0 0,4 2-1 16,-3-3-1-16,3 3 1 0,-1 1 1 0,0-1 0 0,1-1 0 0,3 1 1 16,-7 0 1-16,2 1-1 0,2-1-1 0,0 0 0 0,2 1 0 15,-2-2-1-15,0 0-1 0,-1-1 1 0,0-1 1 0,1 3-1 16,-1-2-1-16,1-1-1 0,-3 3 0 0,-1-2-1 0,4 3 2 0,-3-5 0 15,2 6 0-15,-2-5 0 0,3 3 0 0,-4-3 0 0,4 4 0 16,-2-3-1-16,1-1 1 0,-1 3 0 0,-3-2 0 0,4 3 0 0,1-4 1 16,-3 0-1-16,1 4 0 0,0-4 0 0,0 3 1 0,0-2-2 15,1 0 1-15,-1 1 0 0,-2-1 0 0,2 3 0 0,1 0 0 16,-1-1 0-16,0 0 0 0,0 0-1 0,-1 0 1 0,3 0 0 0,-4 0-1 16,4 0 0-16,-4 1-1 0,3-1 1 0,-1-1 0 0,-2 1 1 15,4 0-1-15,-3 2-1 0,2-2 1 0,-2-2 0 0,3 2 0 0,-4 4-1 16,4-5 1-16,-3 5 0 0,-1-6 0 0,4 6 0 0,-4-3 1 15,4 1-1-15,-3-2 1 0,3 4-1 0,-4-1 1 0,4-2-2 16,-3-1 2-16,2 4 0 0,-2-4 1 0,3-1-1 0,0 5 0 0,-2-2 0 16,2-2 0-16,0 2 2 0,1 1-1 0,-1-1 0 0,0-2 0 15,0 4 0-15,-2-2 1 0,2 3 1 0,3-3-1 0,-1 1 1 0,-1 2 1 16,-1-3-1-16,4 1 0 0,-6 2 0 0,7-3 0 0,-2 0-4 16,-1 3 1-16,3 0 1 0,0 0 1 0,-4 0 1 0,4 0-2 15,0 0-2-15,0 0 1 0,0 0 0 0,0 0 1 0,0 0-1 0,0 0-1 16,0 0 1-16,0 0 2 0,0 0 0 0,0 0 1 0,0 0-1 15,0 0-2-15,0 0 0 0,0 0-1 0,0 0 1 0,0 0 0 0,0 0-1 16,0 0 0-16,0 0 1 0,0 0 0 0,0 0 0 0,0 0 0 16,0 0-3-16,0 0 1 0,0 0 0 0,0 0-1 0,0 0 1 0,0 0 1 15,0 0-1-15,0 0 2 0,0 0-1 0,0 0 0 0,0 0-1 16,0 0 0-16,0 0 0 0,0 0 0 0,0 0 1 0,0 0 1 16,0 0 0-16,0 0-1 0,0 0 1 0,0 0-2 0,0 0 1 0,0 0 1 15,0 0 0-15,0 0 0 0,0 0-2 0,0 0 2 0,0 0 0 16,0 0 0-16,0 0 0 0,0 0 0 0,0 0 0 0,0 0 2 0,0 0 0 15,0 0 0-15,0 0-1 0,0 0 1 0,0 0-1 0,0 0 0 16,0 0 1-16,0 0 0 0,0 0 1 0,0 0-1 0,0 0-1 16,0 0 1-16,0 0-1 0,0 0-1 0,0 0 0 0,0 0 1 0,0 0 0 15,0 0-2-15,0 0 1 0,0 0 0 0,0 0-1 0,0 0-1 0,0 0 0 16,0 0 1-16,0 0 0 0,0 0 1 0,0 0 0 0,0 0-1 16,0 0 1-16,0 0 0 0,0 0 0 0,0 0 0 0,0 0 0 15,0 0 0-15,0 0 2 0,0 0 0 0,-1 0 0 0,-3 0 0 16,4 0-2-16,0 0 0 0,0 0 0 0,0 0 0 0,0 0 0 0,0 0-1 15,0 0 1-15,0 0 0 0,0 0 0 0,0 0 0 0,0 0 0 16,0 0 0-16,0 0-2 0,0 0 2 0,0 0 0 0,0 0 2 0,0 0 0 16,0 0-1-16,0 0 0 0,0 0 0 0,0 0 0 0,0 0 2 15,0 0-1-15,0 0-2 0,0 0 2 0,0 0 0 0,0 0 0 0,0 0 0 16,0 0 0-16,0 0-2 0,0 0 1 0,0 0-1 0,0 0 1 16,-2 3 0-16,2-3 0 0,-3 3-1 0,3-3 0 0,0 0 0 15,0 0-1-15,0 0 0 0,0 0 0 0,0 0 0 0,0 0-1 0,0 0 2 16,0 0-1-16,0 0 0 0,0 0 0 0,0 0 0 0,-3 2 1 15,3-2 0-15,0 0 1 0,0 0-1 0,0 0 0 0,0 0 0 16,0 0 0-16,0 0 2 0,0 0 0 0,0 0-1 0,0 0 1 0,0 0 0 16,0 0-1-16,0 0 1 0,0 3-1 0,0-3 0 0,-2 0 0 15,2 0 0-15,0 0 1 0,0 0 1 0,0 0-1 0,-4 2 0 0,4-2 0 16,0 0-1-16,0 0 1 0,0 0 0 0,0 0 0 0,0 0 0 16,0 0-1-16,0 0 0 0,0 0 2 0,0 0-1 0,0 0 0 0,0 0-2 15,0 0 0-15,0 0 1 0,0 0 0 0,0 0 0 0,0 0 1 16,0 0 0-16,0 0 0 0,0 0 0 0,0 3 0 0,0-3 1 0,0 0 1 15,0 0-1-15,-1 0 0 0,1 0 2 0,0 0 0 0,-4 0-1 16,4 0 1-16,-3 3-2 0,3-3 0 0,0 0 2 0,-2 1-1 16,2-1-1-16,-3 0 1 0,3 0-2 0,-4 3 0 0,4-3 0 0,-5 2-1 15,4-2 0-15,-3 0-1 0,1 0-1 0,-2 0 0 0,0 3 2 16,-1-3 0-16,1 0-1 0,-3 0 1 0,-1 2 1 0,1 1 1 0,-3-3-1 16,0 3 0-16,0-1-1 0,-1-2 1 0,-1 3-1 0,-1-2 1 15,0-1 1-15,-3 3-1 0,-1-3-2 0,1 3 0 0,-6-1-1 0,0 1-3 16,0-2-1-16,-4 4-2 0,0-1-1 0,-4-2 0 0,0-1 0 15,-1 4 0-15,-4-2 0 0,0 2-2 0,-3 2-2 0,-2-3 1 0,0 0-2 16,0 1 1-16,0 2-1 0,-3-2 2 0,0-2 0 0,-1 2-2 16,-1 0 1-16,2 1 0 0,0-1 3 0,-6-1 2 0,4-1 1 15,-2-1 4-15,2 3 2 0,-3-2 2 0,3-1 2 0,-4 1 2 16,1 1 1-16,1-1 1 0,-3-1 2 0,0 1 3 0,0 2 0 0,-2-1 0 16,-2 0 1-16,1 3-3 0,-3-2-1 0,3-1-1 0,-4 1-1 0,-2 1-3 15,2-1 1-15,-5-2-3 0,2 2-1 0,1-4-2 0,-3 2 0 16,0 1-2-16,2 0-1 0,1-1-2 0,-2-3 1 0,3 1-2 15,-3 3 0-15,6-4-2 0,0 0-1 0,-2 0-1 0,2 0-3 0,-1 0 1 16,3 0 0-16,-1 1 1 0,-3-1 2 0,4 3 3 0,-3-1 4 16,3 3 3-16,-4 0 1 0,3 0 2 0,-3 0 3 0,4 0 2 0,-1 2 2 15,-1-2 2-15,-1 3 3 0,1-3 1 0,2 3 2 0,1-1-1 16,-2-1-3-16,6 0 0 0,-6 2-3 0,6-3-1 0,-1 2-2 16,-3-3-1-16,4 5-3 0,0-5 0 0,-1 1-3 0,1 1 0 15,-1-2 0-15,1 1-1 0,3 0-1 0,-2-2 0 0,4-2 0 0,-2 4-2 16,5-2 1-16,-4-3-1 0,6 2-1 0,1 1 0 0,3-3-1 0,-5 0 0 15,8 0 0-15,-4 0 0 0,6 0-2 0,-6 0 0 0,7 0-1 16,-5-3-1-16,5 3 0 0,-2-2-1 0,-3 2-2 0,5 0 0 16,-5 0 2-16,5 0 1 0,-5 0 1 0,5 0 2 0,-2 0 0 0,-3 0 2 15,5 0 0-15,-5 0 3 0,5 0 2 0,-2 0 1 0,0 2 3 16,4 1 1-16,-4-3 1 0,4 3 2 0,-4-1 2 0,4 1-2 16,0-1 0-16,0 0-2 0,-1 3 2 0,3-2 0 0,-3 2 0 0,5 0 0 15,-3-2-1-15,-1 2 0 0,-1-2-1 0,1 2 0 0,0 2-1 0,0 0 1 16,-4-2 1-16,0 3-1 0,0-1 0 0,-1-2-1 0,-4 3 0 15,0 1-2-15,-1-2 1 0,-6 0-2 0,2 3 1 0,-3 0-2 0,-2-1-1 16,2-1-2-16,-6 1 0 0,-3 2-1 0,4 0-2 0,-2-2 0 16,-2 2-2-16,-2-5 0 0,6 6 0 0,-4 1-2 0,-2-4-1 15,2 4-1-15,2-3-3 0,-2 0 1 0,-1 2 0 0,6-1 0 0,-1 1 1 16,-1-3 1-16,4 3 0 0,2-4 1 0,3 0 2 0,2 1 3 16,3-1 0-16,0-3 3 0,7 3 2 0,-2-4 1 0,6 1 3 0,1-1 1 15,2 0-1-15,5-3 1 0,1 3-1 0,3-1 1 0,1-2-1 16,3-1-2-16,2 0-1 0,1 0-2 0,0 0-2 0,1 0-1 0,2 0-2 15,3 0-1-15,0 0 0 0,0 0-1 0,0 0-1 0,0 0 1 16,0 0 1-16,0 0-1 0,0 0 0 0,0 0 0 0,0 0 2 16,0 0-1-16,0 0 2 0,0 0 0 0,0 0 1 0,0 0 1 15,0 0-1-15,0 0 1 0,0 0 0 0,0 0 1 0,0 0-2 0,0 0 1 16,0 0 1-16,0 0 0 0,0 0-1 0,0 0-2 0,0 0 1 0,0 0 0 16,0 0-2-16,0 0-2 0,0 0 1 0,0 0-3 0,0 0-3 15,0 0 0-15,0 0-2 0,0 0 1 0,0 0 1 0,0 0-2 16,0 0-1-16,0 0 0 0,0 0-1 0,0 0 0 0,0 0 2 0,0 0 1 15,0 0 2-15,0 0 1 0,0 0 1 0,0 0 1 0,0 0 1 16,0 0 2-16,0 0-2 0,0 0 1 0,0 0 3 0,0 0-1 0,0 0 2 16,0 0-1-16,0 0-1 0,0 0 0 0,0 0-2 0,0 0 0 15,0 0-1-15,0 0 0 0,0 0 0 0,0 0 1 0,0 0-1 16,0 0-1-16,0 0-1 0,0 0-1 0,0 0 1 0,0 0 0 0,0 0 1 16,0 0 2-16,0 0 1 0,0 0 1 0,0 0 1 0,0 0 0 15,0 0-2-15,0 0 2 0,0 0 0 0,0 0 1 0,0 0 1 0,0 0 1 16,0 0 0-16,0 0 0 0,0 0-1 0,0 0 0 0,0 0-1 15,0 0-1-15,0 0 0 0,0 0 1 0,0 0-1 0,0 0 1 16,0 0-1-16,0 0 1 0,0 0-1 0,0 0 0 0,0 0-2 0,0 0 0 16,0 0 0-16,0 0 1 0,0 0-1 0,0 0 0 0,0 0-1 15,0 0 0-15,3 0 1 0,-3 0 0 0,0 0 0 0,0 0 0 0,0-1 1 16,0 1 0-16,2 0 2 0,-2 0 0 0,0 0 0 0,0 0-1 16,0 0 1-16,3 0 1 0,3 0 2 0,-6 0 0 0,3 0 0 15,-3 1-2-15,3-1 2 0,-1 0-2 0,-2 3 1 0,4-2-1 0,-3-1 1 16,-1 3 0-16,4-3 1 0,-4 4 0 0,3-3 0 0,-1-1-2 15,-2 4-1-15,3-1 0 0,-1-3 1 0,-2 1 0 0,3 2 2 0,1-3 0 16,-3 3 0-16,-1-3 0 0,4 1-1 0,-4 3-1 0,2-4 2 16,1 1-2-16,-3 2 0 0,3-3 0 0,-1 4 1 0,-2-3 0 0,3-1 0 15,-3 4-1-15,0-2-1 0,4-2 1 0,-2 1-1 0,-2-1 1 16,0 4 1-16,0-4-1 0,3 1 0 0,-1 2 1 0,-2-3 0 16,0 4 0-16,0-4-1 0,0 5 1 0,0-5-2 0,3 4 1 0,-3-4 0 15,0 4 0-15,0-1 0 0,4-1 0 0,-3 1 0 0,-1-1 0 16,4-2-1-16,-4 3 1 0,1-1 1 0,-1-2 1 0,4 3 1 15,-4 0-1-15,0-2-1 0,0-1-1 0,0 3-1 0,0-1 0 0,0-2 0 16,0 0 0-16,0 3 1 0,0-3 2 0,3 0 0 0,-1 3 0 16,-2-1-1-16,3-2 0 0,-3 3-1 0,0-3 1 0,4 1 0 0,-3-1 1 15,-1 0 0-15,0 4 1 0,0-3-1 0,4-1 1 0,-2 3-1 16,-2-3-2-16,0 3-1 0,3-2 1 0,0-1 0 0,-1 4 0 0,-2-3 2 16,0-1-1-16,3 3-1 0,-3-3 0 0,0 4 0 0,2-3 0 15,-2-1 2-15,0 3-1 0,0 0 0 0,4-3-1 0,-4 1 0 16,0 3 1-16,0-4 0 0,3 3-2 0,-3-3 1 0,2 0 0 0,-2 0 1 15,0 1 1-15,0-1 0 0,3 4-1 0,-3-4 0 0,0 0 0 0,0 0 2 16,2 1-2-16,-2-1 0 0,3 3 0 0,-3-3 0 0,0 0 1 16,0 0 0-16,0 0 0 0,0 0 0 0,0 4 0 0,0-4 0 0,0 0 0 15,0 0 1-15,0 0-1 0,4 0-1 0,-4 0 1 0,0 0 0 16,0 0 1-16,0 0 2 0,0 0-1 0,0 0-1 0,1 4 0 16,-1-4 0-16,0 0-2 0,0 0 1 0,0 0-1 0,0 0-1 0,0 0 1 15,0 3 0-15,0-3 0 0,0 0 0 0,0 0-2 0,0 0-1 0,0 0 1 16,0 0 0-16,4 1 0 0,-4-1 2 0,0 4-1 15,0-4 0-15,3 0-1 0,-3 0 0 0,0 1 1 0,0 2-1 0,0-3 1 16,2 4 0-16,-2-3 0 0,0 2 2 0,3-2-1 0,-1 2 1 16,-2-1-1-16,3 1 0 0,-3 2 0 0,4-2 0 0,-2-1-1 0,-2 2 2 15,3-1-1-15,-1 0 1 0,1-1 1 0,0 3 0 0,-1-2-1 16,2 0 0-16,1-1-1 0,-2 1 1 0,-1 2 0 0,1-1 2 16,2 0-1-16,-1 1 0 0,-3 1 1 0,3-1 1 0,1-1-1 0,-2 3 1 15,-1-2-1-15,1 2 0 0,3 1 1 0,-3-3-1 0,2 2-1 16,0-2-1-16,2 1 1 0,-2 2-2 0,0-4 1 0,0 4 1 0,4 2 0 15,-4-3 0-15,4 1 0 0,-4 1-1 0,3-2 0 0,1 5 0 0,-1 0 0 16,1-3 0-16,1 6 1 0,2-2 1 0,-2-1 0 0,2 1 0 16,-2 1 1-16,4-2-2 0,0 4 0 0,-1-3 1 0,1 2 0 15,0 5-1-15,-1-7 0 0,1 4 1 0,1 1-2 0,-1-2 0 16,0 3-1-16,-1-3-1 0,1 2-1 0,1 2-1 0,-3-3 0 0,2 3 1 16,-1-2-1-16,1 2 0 0,3 3 0 0,-3-5-2 0,-1 5 1 15,1-4-2-15,0 2 0 0,3 2 1 0,-2 2-2 0,-1 0 1 0,3-3 2 16,-4 2 1-16,6 1 0 0,-5 2 2 0,3-1 2 0,0-1 2 15,2 0 0-15,-1 7 3 0,3-4 1 0,-2 3 4 0,3-3 0 0,2 4 2 16,-2 1 2-16,0 2 1 0,4 0 1 0,-3 1-1 0,3-1 0 16,-2-1-1-16,-2 5-1 0,5 0 1 0,-4-2-1 0,2 3-2 15,-1 2-2-15,-2-5 0 0,0 4-2 0,6 3 0 0,-6-5-1 0,3 1-3 16,-1 0 1-16,2-2-2 0,-2 1-1 0,1 1-1 0,-1-3-1 16,-2 2-1-16,6-4-1 0,-6 3 0 0,3-4-2 0,-1 2 0 0,2-1-1 15,-2-4 0-15,1 2-2 0,-1-1 0 0,-2 2 1 0,4-5-3 0,-6 4-2 16,3-4 0-16,-1 3 0 0,0-2-1 0,0-1-1 15,-3 2 0-15,3 3-1 0,-5-4 0 0,2 2-2 0,-2 1 0 0,2-2 0 16,-1 1 2-16,-1-3 1 0,-3 5 2 0,3 0 2 0,0-4 1 0,-2 2 1 16,-1 2 2-16,3-2 0 0,0-2 3 0,-1 3 1 0,-3-2 3 0,4 2 3 15,-3-1 1-15,5-4 2 0,-6 7 0 0,4-6 0 0,-3 0 1 16,0 1-1-16,3-1 1 0,-4 3-1 0,1-2 1 0,0-1 0 16,-1 3 1-16,1-4 0 0,-2 5 0 0,-2-3-1 0,-1-2-2 15,1 4 0-15,2-4-1 0,-4 1 0 0,3 2 0 0,-3 1-2 0,1-2 1 16,-4-1-1-16,3 0 1 0,-3 3-2 0,4-6-1 0,-4 3 1 15,4-1-1-15,-4 1 0 0,3 1 0 0,1-5-1 0,-4 3 1 0,3 0-1 16,-3 4 0-16,4-3-2 0,-4-3 0 0,2 3-1 0,-2 3 1 16,0-3-1-16,4 0 0 0,-1 4-2 0,-1-1 0 0,-4-1-1 0,6 3 0 15,-4-2-1-15,0 4-1 0,4-2 0 0,-4 0-2 0,3 1 1 16,-4 3 1-16,1-4 1 0,0 3 3 0,4 2 1 0,-4-4 1 16,-2 1 2-16,2 0 0 0,0 2 2 0,2-1 3 0,-5-3 2 0,1 3 1 15,2 0 2-15,-1 4 2 0,-3-5 1 0,3 3-1 0,1-2 0 16,0 3-2-16,-1-4 0 0,1-1 1 0,3 4-2 0,-3 0 0 0,-1-5 0 15,1 3-1-15,0 2-1 0,2-4-3 0,-2 1 1 0,0 0-1 0,0 2-1 16,-1-1 1-16,1-3-1 0,0 1 1 0,2 0-2 0,-2-3 0 16,0 2 1-16,0-2-2 0,0-2-1 0,2-1-1 0,-2 3 1 15,0-5 0-15,0-1 2 0,-1 0-2 0,4-1 0 0,-3 3-1 16,0-5-1-16,-1 1-2 0,1-1 1 0,0-2 0 0,4-1 0 0,-4 4-1 16,-2-8 1-16,2 4 0 0,0-2-1 0,2-1-1 0,-2-4 1 15,0 7-1-15,0-5 2 0,-1-2 0 0,1 3 1 0,0-5 0 0,2 2 0 16,-2-2-1-16,0 5 0 0,0-3 0 0,-1-2 0 0,-1 2-1 15,-1-1 1-15,3 1 1 0,-2 2-1 0,1-2 0 0,-3-1-3 0,5-1 1 16,-3 0-1-16,-3 2 2 0,3-2 0 0,-1 2 0 0,-2-1 1 16,3 1-2-16,-3 2 1 0,0-3 0 0,0 1-2 0,0-3 1 15,0 3 0-15,0 2 1 0,0 0 2 0,0-2 2 0,0 3 0 0,0-4 0 16,0 2 0-16,-3-1 2 0,3-1-1 0,0 1-1 0,0 2 1 16,0-3 2-16,0 1-1 0,0-2 1 0,0 2 1 0,0-1-1 15,0 1 0-15,0-4-3 0,0 1 0 0,0 0 1 0,0-1 1 0,0 0-2 16,0-2 1-16,0 1 1 0,0-4 1 0,0 4-2 0,-2 0 0 15,2-7-1-15,0 6 2 0,0-2-1 0,0-4 1 0,0 1 1 0,0 0-1 16,0 4-2-16,0-6 0 0,0 0 1 0,0 0 1 0,0 0-1 16,0 0 0-16,0 0 2 0,0 0-1 0,0 0 0 0,0 0 0 0,0 0-1 15,0 0-1-15,0 0 0 0,0 0 0 0,0 0 0 0,0 0 2 16,0 0-2-16,0 0-1 0,0 0-1 0,0 0-2 0,0 0 0 0,0 0 1 16,0 0 1-16,0 0-1 0,0 0 1 0,0 0 0 0,0 0-1 15,0 0-1-15,0 0-2 0,0 0 1 0,0 0-1 0,0 0 1 16,0 0 1-16,0 0 2 0,0 0-1 0,0 0 0 0,0 0-1 0,0 0 1 15,0 0 0-15,0 0 0 0,0 0 2 0,0 0 1 0,0 0 2 16,0 0 2-16,0 0-1 0,0 0 1 0,0 0-1 0,0 0 2 16,0 0-1-16,-3 0 2 0,3 0 0 0,0 0 0 0,-3 0-2 0,1 0 1 15,-2 0 0-15,-1 0-2 0,2 0-1 0,-2 0 1 0,0 0-2 16,1 0-1-16,-4 0-2 0,1 0 0 0,0 0 0 0,-3 0-1 0,1 2-1 16,1 1 0-16,-1-3 0 0,2 0 0 0,-1 0 2 0,-4 2 0 15,3-2 0-15,3 0-1 0,-1 3-1 0,0-3 2 0,0 2 0 0,0-2 0 16,1 0 0-16,-3 0 1 0,4 0 0 0,0 0 0 0,-4 0-1 15,4 0 0-15,2 0 0 0,1 0-1 0,-1 0 1 0,-2 0 1 16,1 0 0-16,4 0 0 0,-2 0 1 0,2 0-2 0,-3 0 0 0,3 0 0 16,0 0 1-16,0 0-1 0,0 0 0 0,-3 0 0 0,3 0 0 15,0 0-1-15,0 0 1 0,0 0 0 0,0 0-1 0,0 0 0 16,0 0-1-16,0 0 1 0,0 0 1 0,0 0 0 0,0 0 0 0,0 0-1 16,0 0-1-16,0 0 1 0,0 0-1 0,0 0-1 0,0 0 0 15,0 0-2-15,0 0 2 0,0 0-2 0,0 0-1 0,0 0-1 0,0 0-2 16,0 0-1-16,0 0-2 0,0 0-1 0,0 0-1 0,0 0 0 15,0 0-3-15,0 0-1 0,0 0-1 0,0 0 1 0,0 0-2 0,0 0 0 16,0 0-2-16,0 0 2 0,0 0 0 0,0 0 2 0,0 0 2 16,0 0 2-16,0 0 0 0,0 0 3 0,0 0 2 0,0 0 1 15,0 0 1-15,0 0 1 0,0 0 2 0,0 0 1 0,0 0 2 0,0 0-1 16,0 0 0-16,0 0 1 0,0 0 0 0,0 0-2 0,0 0 1 16,0 0-3-16,0 0-2 0,0 0-1 0,0 0-2 0,0 0-4 15,0 0-1-15,0 0-5 0,0 0-1 0,0 0-5 0,0 0-6 0,0 0-6 16,0 0-6-16,0 0-7 0,0 5-5 0,0-5-9 0,0 2-6 15,3 1-11-15,-3-1-12 0,3 4-20 0,-1-4-21 0,2 1-25 0,1-1-25 16,3 1-25-16,-3 4-28 0,7-2-25 0,-2-1-28 0,2 0-24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24:51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11987 13073 68 0,'19'74'73'0,"3"4"0"0,-3-2-1 0,3 5 0 16,0 1-4-16,2-1-6 0,1 5-7 0,3-4-6 0,-3 1-6 16,2 3-7-16,2-4-7 0,-3-2-4 0,5 0-6 0,-4-4-3 0,0 1-2 15,1-4-1-15,-1-4 2 0,0 4 0 0,0-7 2 0,-1 4-1 16,-2-4 2-16,1 0 3 0,-2-1 2 0,1-2 1 0,-2-1 0 0,-2 3 3 16,-1 0 3-16,3-5 0 0,-3 5 0 0,-2-1-3 0,-2-1-2 15,6-3-4-15,-6 4 0 0,-1-4-3 0,3 3-1 0,-4-2-4 16,4-5-1-16,-3 5-1 0,0-4-2 0,-1-1-2 0,1-3-1 0,0 0-1 15,-1-3-3-15,1-1-1 0,0-2-2 0,-1 1 0 0,1-4-2 16,1 0 0-16,-5-1-1 0,4-1-2 0,0-3 0 0,-2 0 1 16,1 5 1-16,-2-8 2 0,2 4 1 0,-1-4 2 0,-2 4 1 0,4-4 3 15,0 4-1-15,-2-2 3 0,-2-5 1 0,3 7 1 0,-1-4 2 16,-1 1 3-16,-1-2-1 0,2 2 2 0,-2-3-2 0,-1 0 1 0,4 1-1 16,-4 2 0-16,4-2-2 0,1 0 0 0,-5 2 0 0,4 0 1 15,-4 1-2-15,4-5-2 0,-4 5-2 0,1-1 1 0,4-1-1 0,-6 4-2 16,4-7 1-16,-2-2-2 0,2 8-1 0,-1-5 0 0,2 0-2 15,-1-1-2-15,-2 2 2 0,4-4 2 0,-4 3-1 0,2-2 0 0,2 3-2 16,0-6-2-16,-3-2 1 0,0 5 0 0,2-3 0 16,-2-1-1-16,4-2 0 0,-5 2 0 0,0 0-1 0,2-2 0 0,-1-1-1 15,-3 0 0-15,4 0-1 0,-2-1 0 0,-1 1 2 0,-1-2 1 0,1-4-1 16,-2 2 1-16,-1-1-1 0,0 2 1 0,2-5-1 0,-3 0-1 16,0-3 1-16,0 1 0 0,2-2 0 0,-2-1-1 0,-3 1 2 0,2-5-1 15,1 0 1-15,-2 0-1 0,0-1-1 0,-1-2 1 0,-2 0-1 16,4 0 2-16,-3 0-1 0,-1-3 2 0,4-2 0 0,-4 3 0 15,0-3 0-15,0 0 1 0,0 0 0 0,0 0-1 0,0 0 1 0,0 0-1 16,0 0 0-16,0 0 1 0,0 0-1 0,0 0-1 0,0 0-2 16,0 0 1-16,0 0-1 0,0 0 3 0,0 0 0 0,5 0-2 0,-5 0 1 15,3-3 1-15,-1 3-1 0,1-2 2 0,1 2 0 0,-3-2 2 16,3-1 0-16,-2 1 3 0,1-1 0 0,2-2 1 0,-2 4-1 16,3-3 0-16,-3 0-1 0,-1-2 2 0,1 1-2 0,2 1 0 0,-1-5 1 15,-3 6-2-15,3-5 0 0,1 3 0 0,-2-2 0 0,-1 2-1 16,1-6-1-16,3 4 0 0,-3 0 1 0,0-1 0 0,-1 0 0 15,3 2 0-15,2-5 0 0,-2 2 0 0,0 0 2 0,0-2-1 0,2 0 0 16,-2-2 0-16,-3 1 1 0,5 3-2 0,-5 0 0 0,3-4 0 16,-2 3 0-16,2-3-2 0,-1 4 0 0,-3-4 0 0,3 5-1 0,1-4-1 15,-2 4 0-15,1 0 0 0,-3-4-2 0,4 4 1 0,-1-2-2 16,1 0 0-16,-2 3-2 0,-1-4-2 0,1 4-1 0,-3 1-1 0,4-3-1 16,-2 2 0-16,-2-2 0 0,3 2 0 0,-3 0-1 0,3 2 0 15,-1-3-1-15,-2 0 1 0,4 4 0 0,-3-4-1 0,-1 4 2 16,4-3 1-16,-4 2-1 0,3-2 1 0,-3 2-2 0,0-1-1 0,0 2-2 15,0 2-2-15,0-4-4 0,0 1-2 0,0 0-2 0,0 1-2 16,0 0 0-16,0-1 0 0,0 2-2 0,0-2-1 0,0 2-3 0,0 0-5 16,0 3-2-16,0-5-6 0,0 5-6 0,0 0-6 0,0 0-9 15,0 0-6-15,0 0-10 0,0 0-9 0,0 0-12 0</inkml:trace>
  <inkml:trace contextRef="#ctx0" brushRef="#br0" timeOffset="835.7241">13776 17473 45 0,'0'0'91'0,"0"0"-5"0,0 0-5 0,-2 0-6 15,-1 3-8-15,-3-1-7 0,3 1-9 0,-2 1-6 0,0 1-7 0,1 0-7 16,-4 3-5-16,3 4-5 0,-4 0-4 0,-1 4-2 0,2-1-2 15,-6 5 1-15,0-1-1 0,1 3 2 0,1 2 2 0,-4 1 1 0,-1 2 1 16,0 1 2-16,-2-1 1 0,2 6 0 0,-1-3 1 0,-1-1-1 16,-3 3 1-16,3 0-3 0,-3 0-3 0,0 2-3 0,-1-1-1 0,1 1-3 15,-5 1-3-15,5 2-3 0,-2 1-2 0,-2-2 0 0,2-1-5 16,-1 2-1-16,-1 0-3 0,2 3 1 0,-1-3 2 0,1 2 2 16,2 0 2-16,-5-4 1 0,4 6 0 0,-2-5 1 0,1 4 0 0,-2-4 2 15,2 7 0-15,2-3 2 0,0-4 2 0,0 8 2 0,0-6 1 16,-2 2 0-16,2 1-2 0,3-5-2 0,-3 1-2 0,0-1-2 15,5 3 3-15,-2-8-1 0,0 2 1 0,2-5 0 0,0 5-2 0,3-5 1 16,1-1-2-16,-4-3 1 0,3 0 1 0,0 0-1 0,4-4 2 16,-2-1 1-16,-1-3 0 0,-1 1-2 0,4 3 0 0,-2-5-1 0,-2-2 1 15,4 0-2-15,-4 2 0 0,2-1 1 0,-1 2-2 0,-1-4 0 16,0 2-1-16,1 0 2 0,-4-1-2 0,3-1 1 0,0 0 1 0,1 0 0 16,-1-1-1-16,0 2 0 0,1-2 0 0,-1 1 2 0,0 0 0 0,1 1 2 15,-4-4 0-15,3 5-1 0,0-5 2 0,1 0 1 16,-1 2 1-16,1-2 0 0,-1 1-1 0,0-2 0 0,1-1 1 0,1-2 0 15,-2 3 1-15,0-4 1 0,6 0 0 0,-2 0 0 0,-2-3 1 16,1 6-3-16,3-6-1 0,-1 3-2 0,1-2 0 0,1 3-2 0,0-4 1 16,0 2-2-16,1 2 1 0,1-1-2 0,-1-1-4 0,1 1-2 15,-2-3-1-15,2 2-2 0,0 2 1 0,2 0 1 0,-2 0 0 0,-4 0 1 16,4 2-1-16,0-2 1 0,-4 3-1 0,4 2 2 0,-3-4-1 16,3 5 3-16,-4 2 1 0,1-1 1 0,-1-3 1 0,1 5-1 15,-3-1-1-15,-1-3-1 0,2 3-1 0,2 2 4 0,-6-2 1 0,4 4 3 16,-4-2 1-16,2-2 4 0,-1-1-1 0,2 0 1 0,-1-3 0 15,4 4 2-15,-6-4 0 0,6-1 3 0,1 0 1 0,-2-1 1 0,1-2 1 16,3 0-1-16,-4-1 0 0,4 0-2 0,-2-1-2 0,-3 2 1 16,7-1 2-16,-3-1 0 0,1 2 1 0,0-5 0 0,2 2 0 15,-2-1 0-15,1-1-3 0,3 4 0 0,-3-4-2 0,4 0 0 0,0 0-1 16,0 0-2-16,0 0-2 0,0 0-2 0,0 0-4 0,0 0-4 16,0 0-2-16,0 0-1 0,0 0-5 0,0 0-4 0,0 0-5 0,0 0-5 15,0 0-4-15,0 0-5 0,0 0-8 0,0 0-5 0,0 0-8 16,0 0-10-16,0 0-10 0,4 0-14 0,-3-4-15 0,3 3-15 0,1-1-17 15,3-3-15-15,-3-2-17 0,4 2-15 0,1 1-16 0,-1-7-27 16</inkml:trace>
  <inkml:trace contextRef="#ctx0" brushRef="#br0" timeOffset="4922.355">13191 17694 81 0,'0'0'81'0,"0"0"-2"15,0 0 1-15,0 1 0 0,0 6 1 0,0-6 0 0,0 7 1 16,0 1 0-16,0 2-2 0,0 3 0 0,0 3-1 0,-4 4 1 15,4 2 0-15,-5 2 0 0,2 3-1 0,-2 2-2 0,0 3-6 0,0 0-6 16,-4 7-8-16,4-1-7 0,-4 5-10 0,4-1-5 0,-3 1-7 16,-1 6-3-16,1 1-1 0,-6 4-2 0,5 0 0 0,-1 2-1 0,-2 2-1 15,-1 1 1-15,2 2-1 0,-6 4 0 0,4-2 0 0,-1 3 1 16,0 1-2-16,1 5 1 0,-1-2 2 0,1 2-1 0,-1 2-6 0,0 1-1 16,1 0-3-16,-4 0-4 0,3 5-3 0,2-4-2 0,-2-1-4 15,4 1-1-15,-4-2-3 0,1 0 1 0,1-1-2 0,-2 1 0 16,1-3 2-16,2-4 0 0,-1-1 2 0,-1 1 2 0,-1-5 2 0,6-1 2 15,-3-2 2-15,-1-2 0 0,6 0 2 0,-3 0 1 0,-3-2 2 0,7-4 0 16,-4 3 1-16,4-4 1 0,0-1-3 0,0 2-1 0,-2-4-1 16,2 5 0-16,0-4-1 0,2 0-3 0,-2 1 1 0,-1 0-2 15,1-1 0-15,-1 1-1 0,0-2 0 0,1-2-2 0,2 0-1 0,1-1-1 16,-5 0 0-16,2 0 1 0,0 0-2 0,2-4-1 0,-2 1 2 16,-1 0-2-16,1-2 0 0,-1-3-1 0,0 4-1 0,1-8-1 15,0 2 2-15,0 0-1 0,-2-4 0 0,2-2-1 0,0 0-1 0,2 3 0 16,-3-4 0-16,1-2 0 0,0 1 1 0,-2-1 3 0,2-1 0 15,-3 0 1-15,3 3 1 0,-4-3 1 0,1 1 2 0,3 2 2 16,-4-4 2-16,-1 4 0 0,1-5 3 0,1 5 1 0,-1 0 2 0,2 0 1 16,-5-1-1-16,4-2 1 0,-1 2-2 0,3-3 1 0,-3 1 1 0,0 0-1 15,1-2-1-15,-1 0-1 0,1 1 0 0,1-3-1 0,0 1-1 16,0-2 0-16,1 1-2 0,-3 0 1 0,4-1-1 0,-4-3 1 16,4 3-1-16,0 0 1 0,0-2-2 0,-3-2 0 0,4 3 0 0,-1-3-1 15,0 2 2-15,0-1-1 0,-2 0 1 0,0 3 1 0,0 0-2 16,-1 3 1-16,3-2-1 0,-4-1 0 0,-1 4 0 0,1 0 0 0,-1 3 0 15,-2-2 2-15,4-2-1 0,-6 5 1 0,4-3-2 0,-4 3 0 16,1-2-1-16,-1 1 0 0,0-1 0 0,1 6 1 0,-4-4-2 16,0-2 0-16,3 1 0 0,-3 0-1 0,3-3 0 0,-5 1 0 15,6-3 0-15,-1 3 0 0,0-2-1 0,1-2 0 0,-4 2 0 0,3-3-2 16,4 3 1-16,-2-5-1 0,-2 6-1 0,4-5 1 0,-4 1 0 0,3-3-1 16,2 3 0-16,-1 0-1 0,-2-4 1 0,2 4-2 0,1 2 0 15,1-5 0-15,-3 4-1 0,3 0 1 0,-1-3 1 0,1 6 0 16,-2-4 3-16,1 1 0 0,-1 2-1 0,-2-1 2 0,2-1 0 0,-2 3 2 15,-2-3 2-15,4 2 0 0,-2-1 0 0,-4 0 3 0,3 1 0 0,-1-2 0 16,-3 0 2-16,4-1 0 0,-5 2-1 0,1-2 0 0,2 1-1 16,-2-1 0-16,-2-1 1 0,2-1-2 0,-2 3 0 0,2-3-1 15,-1 1 1-15,4 1-1 0,-3 0 0 0,3-3-1 0,1 0 0 0,-4 0 0 16,3 3-1-16,0-3-1 0,4 0 1 0,-2 2 1 0,-2-3-1 0,4 1 0 16,-2 1-1-16,2 2 0 0,2-7 0 0,-1 3-1 0,0-4 0 0,4 3 0 15,-3-2 2-15,-1-1-1 0,4-2-2 0,0 2-1 0,2-2 1 16,-2 1-1-16,-1 1 0 0,3-3-2 0,1 2 2 0,-1-2 0 0,1-2 1 15,-1 1 0-15,3 1-2 0,-4-4 1 0,4 3 1 0,-1 0 0 16,1-3 0-16,0 2 1 0,0-2 1 0,0 0 0 0,0 0 0 0,-4-1 0 16,4-1 0-16,0 0 1 0,0 2-1 0,0-4-1 0,0 3 1 15,-3-1 0-15,3 1-2 0,0-1 0 0,0-2 0 0,0 4-1 0,0-2 0 16,0 1-1-16,0-3-1 0,0 5 1 0,0-5 0 0,0-1-1 0,0 0 2 16,0 0 0-16,0 0 1 0,0 0 0 0,0 0-1 0,0 0 4 15,0 0 0-15,0 0 1 0,0 0 1 0,0 0 0 0,0 0 1 0,0 0 1 16,0 0 2-16,0 0 0 0,-2-1 0 0,2-1 0 0,-3-2-1 15,3-1-1-15,-2 1-1 0,-1-4-1 0,-1 4 1 0,3-4-2 0,-3-3 1 16,-4 0-2-16,2-2-2 0,1 1-1 0,2 0 0 0,-2-4-2 16,0 3 1-16,-4-6-2 0,4 2-2 0,-3-3 0 0,2-2 1 0,-2 2-2 15,3-1-2-15,-4-3-1 0,1-4 0 0,-1 5-2 0,-1-5 0 0,-2 2 0 16,2-8-3-16,-2 3 0 0,-3 2 0 0,1-7-2 0,0 3-1 16,-3-2 2-16,4-1 1 0,-5 0 2 0,1-1 2 0,4-2 1 0,-1 0 2 15,1 3 1-15,-3-4 2 0,3 4 1 0,-3-2 2 0,3-2 1 16,2 2 3-16,-2-2 1 0,1 0 2 0,-2 0 0 0,4 0 0 15,-4 1-2-15,6-1 1 0,-6 0-2 0,5 2 0 0,-4-5-1 0,4 4 0 16,-4-6 0-16,4 3-1 0,-4 1-1 0,-1-7 0 0,4 7-1 16,-2-7-1-16,-2 1-1 0,6 3 0 0,-6-4-1 0,0 5 0 0,6-5-2 15,-3 1 0-15,1 2 0 0,-2-3-1 0,4 5-1 0,-2 2 0 16,-2-7-1-16,1 6-1 0,3 2 0 0,-1-2 0 0,1 3-2 0,-2 3 0 16,4-4-1-16,-2 7 2 0,-1 2 1 0,4-2-2 0,0 3 3 15,-2-3 1-15,2 6 2 0,0 0 2 0,2-1 0 0,-2 5 3 0,-1-2 2 16,1 0 1-16,-1 1 2 0,0-3 4 0,1 6 1 0,2-4 1 15,-6 0 1-15,4 3 1 0,0-2 1 0,-3-1-2 0,3 0 0 16,-4 0 0-16,4 0 0 0,-4 1 0 0,4-3 0 0,-3 0 1 0,3-1-2 16,-4 2-2-16,1-5 0 0,2 5 0 0,-2-2 0 0,3 2-1 15,-4-2 0-15,6 0 0 0,-2 1-1 0,0 3 1 0,-1 0 0 16,-2-1 0-16,5-3 1 0,-6 3 0 0,4 0 0 0,-4 4 0 0,4-4 0 16,-3-2 1-16,3 6 0 0,-4-4-1 0,4 0 1 0,-4 0-1 0,4-3 2 15,-7 5-1-15,6-4 0 0,-3-2-2 0,-3-3-1 0,2 3 0 16,1 0-1-16,-4-2 1 0,-1-3-2 0,2 3 1 0,2 1-2 15,-4 1-1-15,4-2-1 0,-2-1-1 0,-2 5-1 0,1 1-1 0,1-1 0 16,2-1 1-16,1 3 0 0,-1 0-1 0,-2 0 1 0,2 4-2 16,1-2-1-16,1 1-2 0,-1 2 2 0,-1 1-2 0,5-5 1 15,-4 8 1-15,4-4-1 0,-2 0 2 0,-3 0-2 0,5 3-1 0,-4-2-1 16,4 0 2-16,-2-4 0 0,1 5 1 0,-1-5 3 0,0 4 2 16,-2-1 2-16,1-1 2 0,-1-2 0 0,1 2 2 0,-1-1 0 0,1 1 0 15,1 1 2-15,-1 0 1 0,2-4 0 0,0 6 1 0,-1-5-1 16,0 5-1-16,-3 0-1 0,5-2 0 0,-2-2-3 0,0 4 1 0,0 1-1 15,-1-1 1-15,2 2 0 0,1-3 1 0,0 3 0 0,2-4-2 16,-6 3 1-16,4 1 0 0,0-1 0 0,0-1-1 0,-2 2 2 0,2-4-1 16,0 0 1-16,-4 3 0 0,4-6-2 0,-3 3 0 0,3 0-1 15,-4-1-1-15,4-1-1 0,-4 4 2 0,1-5-1 0,3 4-1 0,-4-1 1 16,4-2-1-16,2 3 0 0,-2-1-1 0,0 4 0 16,-1 1 0-16,3-2 0 0,0 6 0 0,-3-6-1 0,5 9 1 0,-3-3 0 15,1 0-1-15,3 5-1 0,-2-2-1 0,-1 4 0 0,-1-1 1 0,4-1 0 16,0 4 0-16,0-1-1 0,0 1 1 0,0-1-1 0,0 3-2 15,0 0 1-15,0 0-1 0,0 0 2 0,0 0-2 0,0 0 2 0,0 0-2 16,0 0 1-16,0 0-2 0,0 0 0 0,0 0-1 0,0 0-1 16,0 0 0-16,0 0 0 0,0 0-2 0,0 0-1 0,0 0-2 15,0 0-1-15,0 0-3 0,0 0-1 0,0 0-1 0,0 0-1 0,0 0-1 16,0 0 2-16,0 0 1 0,0 0 1 0,0 0-1 0,0 0 1 16,0 0 2-16,7 0 0 0,-5 0 3 0,1 0 0 0,2-3 5 15,-1 3 0-15,-2-1 2 0,1 1 0 0,2-3-1 0,-1 3 0 0,-3 0 0 16,3-2-1-16,1 2 1 0,-2-3 1 0,-1 1 0 0,1 2 1 15,2-3-2-15,-1 0 0 0,-1 3 1 0,-1-2 0 0,3-1 1 0,-2 3 0 16,3-1 2-16,-3 1 1 0,2-3 1 0,0 2 0 0,2-3-1 16,-2 1 0-16,0 2 0 0,0-4 0 0,0-1 2 0,2 1 0 15,-2 1 0-15,4-1 0 0,-1-3-1 0,3 2 0 0,-3-2 0 0,1 2-1 16,1-5-1-16,-1 5-1 0,1-2 1 0,2 4 1 0,1-7 0 16,-2 6-1-16,1-2-1 0,1 2 0 0,-3-3-1 0,4 3-1 0,-2 0 1 15,2-2 0-15,-1-2 1 0,1 2-1 0,0 2 0 0,3-7-2 16,-4 5 1-16,1-1-2 0,0 2 0 0,3-4 0 0,-2 3 0 15,2-4-1-15,0 2-1 0,-2-1-3 0,8-1-1 0,-6-2-3 0,5 1-1 16,-3-3-1-16,6 2 0 0,-3-4-2 0,2 1-4 0,2 2-4 0,-2-4-3 16,3 0-1-16,4-2 3 0,-4 4 1 0,4-1 3 0,-4-3 2 15,4 0 0-15,1 2-1 0,-1 1-5 0,-2 1-2 0,1-4-2 16,-2 2 3-16,2 3 3 0,-2 1 2 0,-1-2 4 0,-5 3-2 0,4-2-1 16,-2 3 1-16,-4 3-1 0,-1-3 2 0,-1 0-1 0,5 7 3 15,-5-6 5-15,-1 3 5 0,1 2 3 0,0-2 3 0,-1-2 1 0,-1 0 0 16,4 4 2-16,-1-5 2 0,0 2 0 0,3-2 1 0,-3 2-4 15,6-5 0-15,-3 5 1 0,2-4 0 0,2 1 0 0,-2 0 0 16,3-3 2-16,4 0 0 0,-4 1 0 0,4-1 1 0,1-4 1 0,2 3-1 16,-1-4 1-16,2 3 1 0,1-6 1 0,0 3 1 0,3-1 1 15,-1-2-1-15,1 4 1 0,-2-6 0 0,3 1 1 0,-3 0 0 0,-1 0-2 16,3-1-1-16,-6 3-2 0,2 1-3 0,0-3-3 0,-3 1-3 16,0 5-2-16,-4 0-3 0,2 1-4 0,-2 1-3 0,-1 0-3 15,-2 0-3-15,-1 5-3 0,-1-6-1 0,-1 9 0 0,0-2 1 0,-5 0 0 16,2 3 2-16,-1-1 2 0,-4 3 1 0,3-2 3 0,-3-1 4 15,-1 3 2-15,4-2 5 0,-3-1 5 0,3 0 2 0,-1 0 3 0,1-5 0 16,1 2 1-16,5-1 1 0,-1-2 3 0,0-2 0 0,5-1 0 16,0-1 2-16,4-4 4 0,0 2-1 0,1-1 1 0,4-4-2 15,0 2-1-15,0-5 0 0,5 0 0 0,-2 0 0 0,2-1 2 0,0-1 0 16,0 1-1-16,1-1-1 0,-1 1-1 0,0-3-1 0,0 0-2 16,0 4-2-16,-2 1 1 0,2-1-1 0,-2-1 2 0,-3 4-2 0,2-2-1 15,-6 2-1-15,2 3-1 0,-1-2 0 0,-3 3-2 0,-2 1-1 16,-1 0 1-16,0 3 0 0,-5 0 1 0,0-1-2 0,1 3 1 15,-5 0-1-15,-1 2-2 0,2 3 0 0,-5-3 2 0,3 3 1 0,-3-3 0 16,-1 4 0-16,1-4-1 0,-1 5 1 0,-1-4-1 0,-1 4 0 16,1 1 0-16,-6-1-2 0,3 2 2 0,-1 0 0 0,1 1 1 0,-4 1-1 15,4-1 1-15,-4 2 0 0,3-2-2 0,-3 4 2 0,-1-2 2 16,-1 0 2-16,-1 1 4 0,3-1 2 0,-5 3 2 0,3-2 4 0,-3-1 3 16,0 3 2-16,0 0 3 0,0 0 0 0,0 0 1 0,0 0 1 15,0 0-1-15,0 0 0 0,0 0-3 0,0 0-2 0,0 0-2 0,0 0-2 16,0 0-3-16,0 0 0 0,4 0-3 0,-2 0-4 0,-2 0-1 15,3 0-3-15,-3 0-2 0,2 0-1 0,-2 0 1 0,0-2 1 0,0 2 3 16,0 0-1-16,0 0 0 0,0 0 0 0,0 0-1 0,0 0 1 16,0 0 0-16,0 0 0 0,0 0 3 0,0 0-1 0,0 0 1 15,0 0 0-15,0 0 1 0,0 0 1 0,0 0 0 0,0 0 1 16,0 0 0-16,0 0 1 0,0 0 0 0,0 0 2 0,0 0 1 0,0 0 1 16,0 0 2-16,0 0 2 0,0 0 1 0,0 0 1 0,0 0 2 15,0 0 2-15,0 0-2 0,0 0 0 0,0 0 2 0,3 0 1 0,-3 0-1 16,5-3-1-16,-1 1-2 0,-3 2-1 0,3-2-1 0,1-1-2 15,-2 3-4-15,1-1-2 0,-3 1-3 0,-1 0-1 0,4 0-2 0,-3 0 1 16,-1-4-1-16,4 4 1 0,-1 0-2 0,-3 0 3 0,0 0 1 16,0 0 1-16,0 0 0 0,0 0 1 0,0 0 2 0,0 0 1 15,2 0 0-15,-2 0-1 0,0 0 2 0,0 0-2 0,0 0 1 0,0 0 2 16,0 0-1-16,0 0 4 0,0 0 1 0,0 0 4 0,0 0 1 16,0 0 1-16,0 0-1 0,0 0 1 0,0 0-1 0,0 0-1 0,0 0 1 15,0 0-2-15,0 0-1 0,0 0-2 0,0 0-2 0,0 0-4 16,0 0-4-16,0 0-2 0,0 0-3 0,0 0-1 0,0 0 1 0,0 0-1 15,0 0 1-15,0 0 2 0,0 0-1 0,0 0 1 0,0 0 0 16,0 0 2-16,0 0 0 0,0 0 1 0,0 0 0 0,0 0-2 16,0 0 1-16,0 0 0 0,0 0 0 0,0 0-2 0,0 0 2 0,0 0-1 15,0 0-1-15,0 0 0 0,0 0-2 0,0 0 1 0,0 0-2 16,0 0 0-16,0 0 0 0,0 0-1 0,0 0 1 0,0 0-1 0,0 0 0 16,0 0 0-16,0 0 1 0,0 0 0 0,0 0 2 0,0 0 0 15,0 0 1-15,0 0-1 0,0 0 2 0,0 0 0 0,0 0-2 16,0 0 2-16,0 0-1 0,0 0 0 0,0 0-2 0,0 0 1 0,0 0-2 15,0 0 0-15,0 0-1 0,0 0 0 0,0 0 0 0,0 0-2 16,0 0 0-16,0 0-1 0,0 0 0 0,0 0-1 0,3-1 0 0,-3 1 1 16,0 0 2-16,0 0 0 0,0 0-1 0,0 0 0 0,0 0-1 15,2 0 2-15,-2 0-1 0,0 0 2 0,0 0 1 0,0 0 0 16,0 0-1-16,0 0 0 0,0 0 0 0,0 0 0 0,0 0 0 0,0 0 1 16,0 0-2-16,0 0 0 0,0-4 0 0,0 4-2 0,0 0 2 15,4-3-1-15,-4 3-1 0,3-1 0 0,-1-2 1 0,-2-1 0 0,3 0 2 16,-3 3-1-16,5-6-1 0,-1 2-1 0,1-2 0 0,0-1 0 15,0-1 0-15,3-2-2 0,4 0 1 0,-1-4-2 0,2 1 0 16,1-3-1-16,0-7 2 0,3 1 0 0,5-2 2 0,-3 4 1 0,3-4-1 16,0 0 1-16,0-3-1 0,2 0 1 0,1 3 0 0,-1-2 0 15,2-1 2-15,1 1-2 0,-5 1 0 0,2 1-1 0,2 0-3 0,-1-3-2 16,-1 7 0-16,2-4-2 0,-6 3 0 0,3-2-2 0,-1 0 0 16,3 1 0-16,-6 2-1 0,3 1-1 0,0-2 1 0,-3 3 1 15,0-4 0-15,1 0 4 0,-1 4 1 0,0-4 1 0,1 1 0 0,-1-3-1 16,0 1-2-16,0-1 2 0,3 0 0 0,0-2 1 0,-2-3 2 15,1 2-1-15,-1-1-2 0,2 0-2 0,-3-1-1 0,3 1-2 0,1-3-3 16,-5-1 1-16,5 0-2 0,-1 1 2 0,2 3-1 0,-2-5 0 16,0 1-2-16,3-3-1 0,-1 6-2 0,2-3 1 0,1 0 1 0,1-3-1 15,-1 5-2-15,0-6-2 0,4 2 0 0,-1 0-2 0,-1 0-1 16,6 1 0-16,-3-2-1 0,0 2-1 0,2 0-3 0,-1-3 0 0,-1 2 2 16,2 0 0-16,-1 2 1 0,1-3 2 0,-2 2 4 0,1 0 3 15,-3-1 3-15,1-1 3 0,-2 4 2 0,0-1 1 0,-2-2 1 16,-3 7 3-16,4-4 5 0,-3 3 1 0,-3-5-1 0,2 8-1 15,-3-2 0-15,-1-2 0 0,1 3 0 0,-3 1-1 0,-1-2-1 0,-1 1-1 16,4 3-4-16,-4-1-1 0,1-3-2 0,-4 0-3 0,4 2 0 16,-1-2-1-16,1 0 4 0,-4-1-1 0,4 2 0 0,-1-5-1 0,1 3-1 15,-4-1-1-15,4-2 0 0,-3-1 1 0,0 1 4 0,-1 3 1 16,1-4 0-16,0 3 0 0,-1-5 1 0,4 4 0 0,-3-1-1 0,0-1 0 16,-1 4 1-16,1 0 1 0,0-1 0 0,-1 2 0 0,1 0-2 15,-2 2-1-15,-2 1 0 0,4 0 1 0,-6 1 0 0,6 0 0 0,-6 0 0 16,4 0-1-16,-1 0-2 0,-1 1 1 0,-2-2 0 0,4 2-1 15,-2 0-1-15,2-2 2 0,-1 4 1 0,-3-6 1 0,2 3 0 16,2 2 0-16,-1-3-1 0,-3 0-2 0,1 1 1 0,1-1 1 0,-2 2 3 16,1-1 3-16,-1 0 3 0,3-1 2 0,-3 2 1 0,1-2 1 15,-1 5 1-15,2-5 1 0,-1 3 3 0,-4-1 2 0,4 3 4 0,-4-1 2 16,3-1 1-16,-1 1 1 0,0 1 0 0,1-4-2 0,-2 4-1 16,2 1 0-16,-3-1-1 0,4 0 0 0,-2 0 0 0,-1 0 0 0,1 4-1 15,0-5 1-15,0 4-2 0,1-5 1 0,-1 2-3 0,0-1 0 16,0 1-1-16,0 0-1 0,-1 0 1 0,1-5 0 0,-2 3 0 15,4-1-1-15,-4 2 0 0,4 0-3 0,-1-1-1 0,-3-3-1 0,0 1 0 16,0 0 1-16,2 0 0 0,-2 2 0 0,1-3 0 0,-1 1-1 16,0 2 1-16,-2-4-1 0,1 4 1 0,-3-2-2 0,3 2-1 0,1-1 1 15,-2 1 0-15,2 0 1 0,-1 2-1 0,-3-1-1 0,3 1-3 16,-2-4 1-16,1 8 0 0,0-4-2 0,-1 2 1 0,3-2-1 0,-1 2-1 16,-1-2 2-16,-1 1 0 0,1-1 1 0,2 1-2 0,-1 2 1 15,-3-3-1-15,3 4-1 0,1-4 3 0,-2 3 0 0,-1 1 1 16,1 1 1-16,1 0 2 0,-2 0-2 0,-2 0 0 0,3 0 0 0,0 3 3 15,-1 0 1-15,-2 1 1 0,3-2 0 0,-1 5 3 0,-2-2 0 16,4 0 1-16,-4 0-1 0,0 2-1 0,0-1-1 0,0 4 0 0,0-3 1 16,0 4 0-16,0 0-3 0,0-3-1 0,0 2-1 0,3 1 3 15,-3 0-2-15,0 3-2 0,2-5-1 0,-2 5 1 0,0-3 0 16,0 1 1-16,0 3 3 0,0-1 1 0,0 1 2 0,0 0 3 0,0 0 4 16,0 0 1-16,0 0 1 0,0 0-2 0,0 0 4 0,0 0 1 15,0 0 3-15,0 0-1 0,0 0 2 0,0 0 0 0,0 0-2 0,0 0 1 16,0 0-3-16,0 0-3 0,0 0-2 0,0 0-1 0,0 0-3 15,0 0 0-15,0 0-1 0,0 0-4 0,0 0 0 0,-2-4 0 16,2 4-1-16,0 0-2 0,0 0 1 0,0 0-2 0,0 0-1 0,0 0 0 16,0 0 0-16,0 0 0 0,0 0 0 0,0 0 1 0,0 0 1 15,0 0-1-15,0 0 2 0,0 0 0 0,0 0 1 0,0 0 0 0,0 0 0 16,0 0 1-16,0 0 1 0,0 0 1 0,0 0 0 0,0 0 1 16,0 0-1-16,0 0 0 0,0 0-1 0,0 0 1 0,0 0-1 15,0 0 0-15,0 0 0 0,0 0-2 0,0 0 2 0,0 0 3 0,0 0 4 16,0 0 3-16,0 0 2 0,0 0 2 0,0 0-1 0,0 0 0 0,0 0 1 15,0 0-1-15,0 0 1 0,0 0-1 0,0 0 0 0,0 0 0 16,0 0-3-16,0 0-4 0,0 0-4 0,0 0-4 0,0 0-3 16,0 0 1-16,0 0-1 0,0 0 2 0,0 0-2 0,0 0 0 15,0 0 2-15,0 0-1 0,0 0 3 0,0 0 2 0,0 0 3 0,0 0 3 16,0 0 1-16,0 0 2 0,0 0 1 0,0 0 1 0,0 0-1 16,0 0 0-16,0 0 2 0,0 0-1 0,0 0 0 0,0 0-2 0,0 0-1 15,0 0-3-15,0 0-2 0,-3 0-2 0,3 0-2 0,0 0-2 16,0 0-1-16,-4 0-1 0,4 0-1 0,0 0-2 0,-2 0 0 0,-1 4-2 15,3-4 0-15,0 0-1 0,0 0-1 0,0 0 2 0,0 0 0 16,-2 1 2-16,2-1-2 0,0 0 0 0,0 0 0 0,0 0-1 0,-3 3-1 16,3-3 1-16,0 0 1 0,0 0 1 0,0 0-1 0,0 0-1 15,0 0-3-15,0 0-2 0,0 0-3 0,0 0-4 0,0 0-5 16,0 0-5-16,0 0-4 0,0 0-6 0,0 0-8 0,0 0-8 0,0 0-17 16,0 0-17-16,0 0-26 0,-3 0-31 0,3 0-34 0,0 0-38 15,-2 5-36-15,-2-2-36 0,1 0-39 0,-2 2-39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25:38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14835 3304 136 0,'-14'0'326'0,"4"0"-89"15,-2 0-47-15,3 0-26 0,3 0-14 0,-1 0-6 0,5 0-3 0,-1 0-3 16,3 0-8-16,0 0-16 0,3-2-16 0,-1 2-17 0,6-4-14 16,4 0-12-16,2 3-8 0,1-5-6 0,7 1-7 0,9-3-2 0,5 0-4 15,5 1-3-15,8-2-2 0,6-3 1 0,6-1-1 0,7 1-1 0,2-3-3 16,4 3-4-16,1-4-7 0,-2 0-9 0,4 0-7 0,0 0-7 0,-6 0-10 15,1-1-8-15,-1 3-11 0,-4-5-10 0,-1 5-10 0,-6-1-10 0,-2 2-7 16,-3-2-5-16,-2 2-2 0,-7 0-1 0,-2 2 5 0,-3 0 4 16,-5 3 8-16,-2-2 7 0,-7 4 8 0,-3-5 11 0,-4 3 9 0,-4 3 9 15,-3-3 10-15,-4 4 10 0,-1-4 12 0,-2 0 8 0,-6 4 8 0,0-4 8 16,0 4 6-16,-6-4 4 0,3 2 2 0,-6 0-2 0,3-1 0 0,-6 2 2 16,2-2 0-16,-8 2 1 0,5-3-1 0,-4 4 1 0,-2-4-3 15,-3 4 0-15,3-4-3 0,-3 3-4 0,0-1-1 0,0 1-4 0,-1 2 1 16,1 2 0-16,-2-4 1 0,2 2 0 0,0 0 2 0,0 2 2 0,5-2-1 15,-2 3 3-15,5-4 0 0,1 3-3 0,-1 1 0 0,6-4-3 0,2 3-4 16,1 1-1-16,2-3-4 0,0 3-4 0,3 0-5 0,3-4-5 16,0 3-2-16,2 1-6 0,1-2-2 0,6 0-5 0,1 2-2 0,2 0-1 15,3 0-3-15,0 0 0 0,8 0 1 0,-2 2-1 0,3 0-1 0,4 3 1 16,-4 3-1-16,4-3-2 0,-1 5-1 0,-2-4-2 0,-1 6-2 0,-5-4-1 16,2 7 0-16,-2-5 0 0,-5 3 0 0,-3 2 0 0,0-3 3 0,-6 6 0 15,-3-2 3-15,0 3 1 0,-5 1 2 0,-5-3 4 0,0 5 0 0,-5 0 0 16,-6 1-1-16,1-2-3 0,-7 4-5 0,0 0-7 0,-4 0-12 0,-3 3-15 15,-1 4-20-15,-1-6-24 0,-2 2-35 0,1 1-43 0,-2 0-58 16,3-1-68-16,-1-1-35 0,5 1-19 0</inkml:trace>
  <inkml:trace contextRef="#ctx0" brushRef="#br0" timeOffset="1200.0536">17403 2837 127 0,'0'-20'406'16,"0"3"12"-16,-2 0-31 0,-1 1-54 0,-2 0-62 0,0 0-62 0,-2 2-35 16,2 1-18-16,-4 1-7 0,4 1-4 0,-5 1-6 0,1 2-6 0,1-3-14 15,-2 3-16-15,-2 0-13 0,1 3-13 0,-1-2-10 0,-3 2-10 0,0 2-10 16,1 2-8-16,-1 1-10 0,-2 1-8 0,-2 2-6 0,-2 6-5 0,3-2-4 15,-4 6-5-15,3-2-5 0,-3 6-3 0,3-1-4 0,-3 3 0 16,3 4-1-16,2 2-2 0,0-4 2 0,3 4 0 0,1 3 0 0,4-3 1 16,0 4 1-16,3-4 0 0,2 2-1 0,1-2-1 0,3-2 1 0,3 4 1 15,2-6 0-15,0 2-1 0,4-1 0 0,3-4 1 0,2 3 0 0,3-2-1 16,-2-6-3-16,4 3-1 0,3-4-3 0,0-2-3 0,4 0-1 0,-2-3-3 16,6 1-4-16,-2-4-5 0,2-1-3 0,3-3-3 0,-3-3-4 15,3 1-4-15,1-5-2 0,-2-1-2 0,1-2-1 0,2 1-1 0,-4-3 1 16,5-4 3-16,-5 1 0 0,1-5 4 0,-1 3 4 0,-4-5 5 0,5 0 5 15,-4-2 4-15,1-4 3 0,-5-3 6 0,3 0 3 0,-2-1 2 0,-2-2 4 16,-5-3 2-16,1-4 3 0,3 0 0 0,-5-1 2 0,-1-3 0 16,-4-3-1-16,1 2 1 0,-2-4 1 0,0 1 0 0,-2-1 6 0,-4-2 3 15,4 4 3-15,-4-1 4 0,-2-2 4 0,-1 3 6 0,-2 0 5 0,0 1 8 16,0 6 7-16,-2-3 7 0,-1 5 7 0,-1 2 6 0,-1 5 5 0,0 0 4 16,0 2-1-16,0 5-2 0,-2 4-3 0,2 1-4 0,2 1-4 0,-3 5-8 15,1 2-9-15,-3 1-10 0,3 6-9 0,1 1-6 0,-1 2-5 16,0 4-7-16,0 2-4 0,-2 4-5 0,2 2-2 0,0 6 1 0,1 4-1 15,-1 3 1-15,0 6 4 0,2 0 5 0,-2 1 2 0,1 10 5 0,4-2 1 16,-5 4 3-16,5 2-1 0,0 4 1 0,0-1-1 0,0 2 1 0,5 1-1 16,-1 0-2-16,1-1-1 0,2 1 0 0,-2-2-2 0,0-2-1 15,3 0-2-15,-3-4-3 0,6 0-4 0,-3-3-3 0,1 1-8 0,-1-8-6 16,3 4-9-16,-3-8-9 0,4 2-10 0,-2-5-8 0,-1 0-9 16,1-2-9-16,2-3-10 0,-2-6-11 0,4 3-10 0,-2-5-10 0,-2 1-10 15,4-3-10-15,3-5-6 0,-4 0-7 0,6 0-3 0,-2-5 0 0,5-4 2 0,-3 0 4 16,3-3 7-16,-3 0 7 0,3-3 10 0,0-2 11 0,-5-5 12 15,2-2 14-15,-2 3 19 0,-3-8 21 0,-1 3 22 0,-2-1 22 0,-3 1 21 16,1-6 20-16,-1-1 16 0,-3 5 15 0,0-5 15 0,-1 2 13 16,-4-2 10-16,3 3 11 0,-1 1 8 0,-2-4 7 0,0 6 3 0,0-1 2 15,0 2-1-15,0 3-4 0,0 1-7 0,0 5-11 0,0-1-11 0,-2 1-14 16,-1 4-14-16,3 0-16 0,-4 5-13 0,4-1-12 0,0 4-10 0,-5 4-10 16,4-1-8-16,-3 5-10 0,-1 4-6 0,2-2-7 0,-2 8-3 0,5 0 0 15,-4 4 1-15,2 2 3 0,-1 0 4 0,3 4 4 0,-3-3 1 0,3 5 1 16,0-1 0-16,0-2 0 0,0 3 0 0,3-5-1 0,0 4 0 15,3-4 0-15,-1-2 0 0,3 1-1 0,-3-1 1 0,4-3-1 0,3 0-1 16,-2-6-1-16,0 1 1 0,4-3-2 0,1 1 1 0,-1-7 1 0,0 5-1 16,1-6 1-16,-1 0 1 0,3-2-1 0,0-3 3 0,-2-3 1 0,2-1 2 15,2 0 1-15,-2-3 2 0,-3 0 2 0,3-3 3 0,-4-2 2 16,1-4 3-16,0 1 2 0,-4-2 4 0,-2-3 1 0,-1-2 2 0,-2 0 2 16,-3-1 1-16,1-2 0 0,-3-2 1 0,-3 1 1 0,-2-4-1 0,-4 1 0 15,1-3-2-15,-2-1 0 0,-1 3-2 0,-4-2-3 0,1 0 0 16,-1 2-4-16,-2 1-2 0,-2 1-3 0,2 3-2 0,0 1-2 0,-2 4-3 15,2 3-4-15,-2 2-3 0,4 4-3 0,-2-1-2 0,0 11-2 0,-2-3-2 16,2 8-2-16,4 4-5 0,-5 0-5 0,3 5-6 0,1 4-6 0,3 1-6 16,-3 9-6-16,5-2-6 0,3-1-4 0,-1 3-7 0,5 1-6 0,-1 1-5 15,6-5-8-15,-1 4-6 0,6-1-4 0,1-3-6 0,1 1-3 0,4-2-4 16,3-3-3-16,1-1-3 0,5-1-3 0,-3-3-3 0,4 0-1 16,2-1 0-16,-3-3 1 0,8-2 1 0,-4-1 2 0,1-1 4 0,2-5 5 15,1 4 9-15,-2-6 6 0,2 0 10 0,1 0 9 0,-1-6 12 0,0 0 13 16,1 2 14-16,-1-8 13 0,4 3 10 0,-2-6 10 0,1 0 9 0,-5-2 10 15,2 1 10-15,3-3 12 0,-5-1 8 0,1-4 5 0,-2-1 7 16,-3-3 5-16,-1 1 3 0,2-1 1 0,-7-5 2 0,3 0 3 0,-5 1 4 16,-2 1 6-16,-1-3 3 0,-6 3 3 0,4 1 3 0,-5 1 2 0,-4 2 3 15,3-1 4-15,-6 6 0 0,0-1 2 0,0 4-1 0,-6 0-2 0,3 3-6 16,-2 4-8-16,-4-1-9 0,1 4-8 0,1 1-9 0,-5 3-10 0,4 2-11 16,-6 3-9-16,4 3-12 0,-2 2-8 0,-4 3-10 0,5 1-8 0,-3 4-8 15,4 2-4-15,-2 2-3 0,7-1-2 0,-1 2-2 0,1 5 0 16,5-1 1-16,2-1-1 0,3 3 2 0,4-1-1 0,3 0 1 0,1 0-1 15,4 0 3-15,-1 0 3 0,6 1 1 0,0-3 4 0,2 1 2 16,1-2 2-16,3 1 1 0,-3-1 3 0,3 0-1 0,-5-2 2 0,5 0-1 16,-6-1 1-16,0-2 0 0,0 1-1 0,-3-1 0 0,-2-2-3 0,0 2 0 15,-3-3 2-15,-1 1-2 0,-2-1 0 0,-5-2 0 0,0 0 2 0,-5 0 0 16,3 0 2-16,-4 0 1 0,-4-4-1 0,-1 2-1 0,-3-1-6 0,-3 5-8 16,-6-4-10-16,4-4-17 0,-4 2-21 0,-2 0-32 0,0 1-37 15,0-2-55-15,-1-3-65 0,1 1-63 0,2-1-64 0,-2-2-31 0,6-2-16 16</inkml:trace>
  <inkml:trace contextRef="#ctx0" brushRef="#br0" timeOffset="1949.9615">20113 2567 325 0,'-7'7'307'15,"2"-1"-59"-15,3-1-60 0,-1 0-63 0,-1-1-36 0,4 1-21 0,0-2-9 16,0 2 0-16,0-4-1 0,4 3 1 0,1-2 1 0,0-2 5 16,-2 1 0-16,6 3 0 0,-4-4 1 0,4 0 3 0,1 0 1 0,-2 0 3 15,4-4 5-15,-2 3 3 0,-1-1 1 0,1-3 1 0,2 0 0 0,-2-3 0 16,2 4 0-16,-1-6-2 0,-3 2-2 0,1-2-1 0,-4 4-1 0,3-6-2 16,-3-1-2-16,-1-1-2 0,-3 0-4 0,3-1-2 0,-4-2-5 0,0-1-3 15,-4 1-5-15,3 1-3 0,-4-3-4 0,-2-1-4 0,2 3-3 16,-4 3-6-16,1-3-5 0,1 4-4 0,-5 2-5 0,3-2-5 0,-4 5-3 15,-1 1-3-15,0 3-4 0,1 4 0 0,-1 4-2 0,-3 0-1 0,2 3-2 16,-2 5-2-16,0-2 0 0,-2 9-3 0,2-2-1 0,3 5-1 0,1-1-1 16,-1 2-2-16,5-1-4 0,-1 3-3 0,5 0-5 0,2-1-4 0,3 3-5 15,3-6-3-15,6 4-5 0,1-3-7 0,3-1-6 0,1-1-9 16,5 0-9-16,6-3-12 0,-1 2-10 0,5-5-12 0,0-2-12 0,2 1-13 16,1-4-14-16,2 2-15 0,-1-7-14 0,-1 1-15 0,2 1-10 0,-1-6-8 15,-1 0-4-15,2 0 1 0,-3-2 6 0,-2-3 11 0,-2-3 13 0,2 3 16 16,-1-5 23-16,-5-3 26 0,0 1 31 0,-1-1 32 0,-3-1 34 15,-2-2 35-15,-4-4 30 0,1-1 30 0,-1-4 25 0,-1 2 24 0,-5-1 18 0,2 1 15 16,-4-4 11-16,-2 1 10 0,1-2 6 0,-3 1 6 0,-1-1-1 16,0 4-3-16,0-1-3 0,-1-1-5 0,-3 3-3 0,1-2-6 0,1 4-6 15,-1 0-6-15,-2 1-6 0,1 0-6 0,-1 6-5 0,0-2-7 0,2 4-9 16,-3 0-11-16,5 3-13 0,-8-3-12 0,2 9-12 0,2-2-12 16,0-2-12-16,2 7-10 0,-4 0-9 0,0 0-8 0,-1 7-8 0,-3-2-6 15,1 3-8-15,-3 4-5 0,1 3-3 0,-2-2-2 0,0 8 1 0,2-1 2 16,2 3-1-16,-4 4 2 0,4 0 0 0,2-1-1 0,1 1-2 0,2 2-1 15,0 3-3-15,5-5-3 0,0 2-4 0,0-2-2 0,3-3-4 0,2 3-5 16,0-4-3-16,4-3-4 0,-1 0-4 0,3-3-2 0,2 0-4 0,1-1-1 16,0-5 0-16,-1 1 0 0,3-4 3 0,-1 0 2 0,2-1 4 0,0-1 4 15,-2-6 4-15,6 0 4 0,-6 0 5 0,4-6 5 0,-2 1 4 16,2-3 4-16,-2-1 4 0,0-4 6 0,-2-2 2 0,2 2 0 0,0-8 2 16,-1-2 0-16,-4 1 0 0,1-3 0 0,1-7 0 0,-2-2 0 0,-5 0 0 15,1-5 0-15,1-7 2 0,-4 1-1 0,0-4 1 0,-2-2 1 0,-3-3 4 16,0-3 2-16,0 3 3 0,0-6 5 0,-3 9 6 0,-2-6 5 15,0 6 6-15,-4 3 6 0,4 2 7 0,-4 4 5 0,4 2 0 16,-3 3-1-16,-1 5-8 0,4 9-8 0,-3-1-9 0,3 5-9 0,-4 6-9 16,6 2-7-16,-2 10-3 0,-1 2-3 0,1 10-5 0,0 5-4 15,-2 0-6-15,2 13-2 0,4-1-1 0,-3 7 4 0,1 1 7 0,-2 6 9 16,5 4 7-16,-4 5 7 0,4 1 6 0,0 4 5 0,4-3-6 0,-4 6-7 16,5-2-12-16,2 6-18 0,-1-5-21 0,1 3-21 0,0 0-25 0,5-5-24 15,-2 1-29-15,4 1-29 0,3-3-55 0,2-7-68 0,3 1-100 16,0-4-114-16,5-3-55 0,1 1-23 0,2-9-4 0,3-1 5 0</inkml:trace>
  <inkml:trace contextRef="#ctx0" brushRef="#br0" timeOffset="3795.9426">22659 2636 315 0,'-4'7'362'0,"4"-2"-76"0,0 3-52 16,0-4-41-16,0 3-20 0,0-3-11 0,4 0-5 0,-1 1-2 0,-1-5-1 16,1 1-1-16,2-1-2 0,1 0-3 0,-1-1-3 0,3-3-4 15,6-1-4-15,-2 1-3 0,1-7-2 0,1 3-3 0,0-4-3 0,4-1-3 16,3-3-6-16,-2-1-8 0,-1-1-9 0,5-3-10 0,-5-2-10 0,3-1-8 15,-2-2-6-15,-1-1-5 0,1 0-5 0,-2-4-3 0,-3-2-4 0,5 0-6 16,-4-3-3-16,-5-3-6 0,4-2-7 0,-2-1-6 0,-5-6-5 0,5 0-7 16,-7-3-7-16,3 0-7 0,-3-3-1 0,-1-3-1 0,-3-1 0 15,3 2-1-15,-4 1 0 0,0-2 2 0,0 6-1 0,-4 2 1 16,4 4 1-16,-1 3 1 0,-3 1 2 0,4 5 3 0,-3 6 0 0,3 4 0 16,-5 2-6-16,5 8-9 0,-5-3-5 0,1 7-6 0,4 6-4 15,-1 0-2-15,-5 6-2 0,3 6-2 0,3-1-2 0,-3 7-1 16,3 1 0-16,-2 10 2 0,-2 2 4 0,4 2 4 0,0 9 7 0,0 0 7 15,0 4 6-15,4 0 6 0,-2 4 4 0,1 1 3 0,6-3 1 0,-4 6 3 16,5-5 4-16,-2 2 1 0,1-1 1 0,5-2 0 0,-1 1-2 0,1-4 0 16,3-2-1-16,0-2-1 0,-2 0-1 0,7-4-1 0,-1-1 0 15,-6-2 0-15,7-4 0 0,1-1-1 0,-5-4 1 0,5-1 0 0,-5-1 0 16,8-6 0-16,-4 0 0 0,2-2 1 0,2-2 0 0,-3-3 1 0,3-4-1 16,1 0 1-16,1-4 0 0,2-3 0 0,-2-2 1 0,-1-2-1 0,0 0 0 15,-1-1-2-15,-2-6 0 0,1 2-1 0,-3-4-2 0,-3-3-2 16,7-2-2-16,-11-2 0 0,5-1-5 0,-6 0-1 0,1-5-3 0,-1-1-2 15,-2 1-2-15,-2-2-2 0,-1 1 0 0,-4-1-2 0,2 4 0 0,-6-2-2 16,3 3 0-16,-2 1 0 0,-2 5 1 0,0 0 0 0,-2 1 1 0,-2 7-2 16,3 1-1-16,-3 0-4 0,-1 5 0 0,-2 3-2 0,2 1 0 15,-3 2-2-15,3 1 0 0,-4 6 1 0,-1 1-1 0,-2 1-2 0,2 0-3 16,-1 6-4-16,-4 1-1 0,5 1-3 0,1-3 1 0,1 6 1 0,-2 0 1 16,1-5-1-16,6 6-1 0,-2-4-2 0,5 3 0 0,0-4-3 0,0 2 0 15,5-1 2-15,-2-2 2 0,6 2 6 0,1-1 2 0,-2-4 4 0,6 3 4 16,0-3 2-16,-1-2 5 0,1-1 1 0,6 0 5 0,-4-3 2 0,4 1 2 15,-1-3 4-15,0 0 1 0,1-3 2 0,-1 1 0 0,-2 2 1 16,2-5-2-16,-4 3-1 0,0-1-1 0,-1 2-1 0,1-4-2 0,-3 5-2 16,-1-4 0-16,1 4-2 0,-2 0 0 0,-2 4-2 0,1-3 1 0,1 4 1 15,-5 0 0-15,4 5 1 0,-4-3 2 0,3 5 1 0,-1 4 3 0,0 0 3 16,-4 1 2-16,3 5 3 0,-1-3 2 0,1 4 2 0,-4-1 1 16,5 4 2-16,-5 0 0 0,3-1 2 0,-5-1-1 0,3 3 2 0,1-2-1 15,-3-1-1-15,4 0 1 0,-1-3-1 0,-1-1-2 0,-1 2 0 0,3-2 0 16,-2-4-3-16,3-3 0 0,0 0 0 0,1-1-2 0,0-1 1 0,0-5-1 15,1-1-1-15,4 1-2 0,-1-6-2 0,1 0 0 0,1-3-4 0,1-2 0 16,1-2-1-16,-1-3-2 0,3-3 1 0,0-2-2 0,0-1 1 16,-2-1-2-16,-1-10-1 0,3 6-1 0,-3-4-1 0,3-5-3 0,-4 1 1 15,1-6 0-15,-4 3-1 0,4-3 1 0,-2-6-2 0,1 8 0 0,-2-3-1 16,-3-3 1-16,4 5 0 0,-2 5-1 0,1-4 2 0,-3 5-1 0,1 4 0 16,-1 2 0-16,2 5 1 0,-1 1 0 0,-1 3 1 0,1 2 0 15,0 7 0-15,1-1 2 0,2 2 0 0,-2 3 1 0,2 3 1 0,-2 2 2 16,0 3 0-16,6 0 1 0,-6 4 4 0,4 0 4 0,-1 0 1 0,-1-1 2 15,-2 5 2-15,4-3 1 0,-2 2 2 0,-2 2 1 0,0-6 3 0,2 2 1 16,-3-1-1-16,-1-2 2 0,-1 2 1 0,0-1 1 0,-2-5 3 0,0 2 2 16,0 0 5-16,2-7 4 0,-5 5 8 0,-2-1 6 0,3-4 8 15,-1 2 9-15,-2-3 9 0,0 0 8 0,0 0 8 0,0 0 5 0,0 0 1 16,0 0 0-16,0 0-2 0,-2-3-4 0,-1 2-6 0,1-4-5 0,-5-2-7 16,-1 2-8-16,1-6-10 0,-1 5-11 0,-4-7-10 0,3 1-11 0,-5-1-8 15,4-2-8-15,-7 2-2 0,3-2-5 0,1 2-1 0,-1-3-1 16,1 2-2-16,-1 2-2 0,4 1-3 0,-2 0-4 0,-2 4-2 0,6 2-1 15,-3-2 0-15,-1 2 0 0,2 5 0 0,-2 4 0 0,5-3-1 0,-8 7 1 16,5 3 0-16,0-2 1 0,-4 5 2 0,2 2 1 0,3 2 3 16,-1 2 3-16,2 3 2 0,-1 2 2 0,1 0-1 0,3 0 1 0,-1 1-1 15,3 1 1-15,-2-2 0 0,5-1 1 0,0 2 1 0,0-4 0 0,0 1-1 16,5 0 0-16,0-1 1 0,2-5-1 0,0 0 1 0,0-1 0 0,1 1 1 16,-1-5 0-16,1 0 2 0,1-1 0 0,3-5 0 0,2-1 1 0,-4 0 1 15,3 0-1-15,1-5 0 0,0 0-1 0,-1 0 0 0,1-5 0 0,3 0 1 16,-3-1 0-16,3-6-1 0,-2 0 0 0,-1 0 0 0,1-4-1 15,-5 3 0-15,4-4-1 0,-2-4 0 0,-2 1 0 0,0-1 0 0,-1-4 2 0,-1-2 2 16,1 4 3-16,-4-2 1 0,0 1 2 0,2 0 3 0,-5-4 5 16,3 6 4-16,-2-1 4 0,1 4 2 0,-3 0 1 0,-1 3 0 0,0 0-2 15,0 7-3-15,0-1-7 0,0 3-4 0,0-1-6 0,0 5-2 0,0 3-4 16,0 0-2-16,0 3-4 0,0 2-3 0,0 3-3 0,0 4-2 0,-1 1 1 16,1 2 0-16,0 1 4 0,0 8 6 0,0-3 4 0,0-2 5 0,0 5 1 15,0 1 2-15,0 2 0 0,0-3-1 0,1 0 1 0,-1 4-1 16,7-4 0-16,-5 1 1 0,3-2 0 0,2-1 1 0,-2 0 0 0,0 1 0 15,4-3 2-15,-1 0-1 0,1-4 0 0,-3-1 0 0,6 0 2 0,-3-4 0 16,-2 0 2-16,5-2-2 0,-2-2 1 0,-2-3-2 0,6 0 0 16,0-4-2-16,-1-3-1 0,1 2-1 0,1-6-1 0,-4-2 0 0,6-2-1 15,-4-2-1-15,1-1-1 0,0-4-2 0,-1-2-1 0,-3-3-2 0,4-2-1 16,-2 1-2-16,-2-1 1 0,-1-1-1 0,-1-2-3 0,3 0-1 0,-5 2 0 16,3-2-1-16,-2 5 0 0,0-3 0 0,-2 4 0 0,0-1 0 0,-2 6-1 15,-1 0-2-15,3 3-3 0,-5 2-3 0,3 0-1 0,-3 5 0 16,0-1 0-16,0 7-1 0,0 1 2 0,0 0 0 0,4 1 3 0,-2 6-1 15,-2 1 2-15,3 0 2 0,0 5 2 0,-3-1 3 0,2 3 4 0,1 0 5 16,-1 2 3-16,2-1 1 0,1 4 3 0,-2 0 1 0,-1 0 2 0,6-4-1 16,-1 1 0-16,-5 1 0 0,3-1 1 0,4 3-1 0,-4-5 1 15,3-1 2-15,1 1 0 0,-1-1 1 0,1-1-1 0,1-2 0 0,2-2 1 16,-2-1-2-16,2-2 1 0,-2 1-2 0,1-3-1 0,6-1 0 0,-4-3-4 16,1-3 0-16,3-1-3 0,-3-1-3 0,4-2-5 0,3-1 0 0,-6-2-3 15,6-3-2-15,-3 1-2 0,-1-5-3 0,-1 0-1 0,3-2-2 0,-2-4-2 16,-4 2-1-16,4-4 0 0,0 2 0 0,-6-4-1 0,6-2-1 0,-4-1 2 15,-2-2 0-15,2-1-1 0,-1 0 3 0,-2-3 4 0,2 2 1 16,-5-3 3-16,2 3 2 0,-1-2 3 0,-3 2 1 0,2-2 3 16,-2 6 2-16,-3-3 3 0,1 4 3 0,-3 1 4 0,0 1 5 0,0 5 0 15,0-3 4-15,-3 5 0 0,1-1 2 0,-1 1 3 16,-2 4 3-16,0-1 4 0,-1 2 1 0,0 0 5 0,-3 3 2 0,4-1 3 16,-4-2 1-16,3 6 2 0,-1-3-1 0,2 2-1 0,0 2-3 15,-1 1-6-15,0-1-7 0,1 6-10 0,3-3-10 0,-2 5-7 16,1 0-5-16,-2 0-6 0,3 5-6 0,-1 2-4 0,-1 5-6 0,4 0-6 15,-1 8-3-15,-3 4-2 0,1 4-1 0,3 0 5 0,-2 7 9 16,-1 1 8-16,3 7 10 0,0-1 7 0,0 6 4 0,0-2 4 16,3 4 4-16,-1-1 5 0,-2 0 5 0,3 4 3 0,2-4 3 0,-1 1 0 15,-1-1-2-15,2-2-12 0,0 2-17 0,1-4-23 0,-1 1-23 0,3-1-27 16,-3-3-28-16,4-1-37 0,-1-1-37 0,1-2-46 0,1-1-48 0,5-4-103 16,-1-2-129-16,0-6-69 0,1-3-39 0,2-1-12 0,2-9 0 0,3-3 14 15</inkml:trace>
  <inkml:trace contextRef="#ctx0" brushRef="#br0" timeOffset="4083.5921">25115 1243 398 0,'-9'-6'577'0,"0"-2"0"16,1 0-43-16,1 1-62 0,0 0-105 0,2 1-126 0,0 2-77 0,2 3-55 15,1-3-42-15,-1 3-35 0,3 1-42 0,0 0-43 0,0 0-56 16,3 5-64-16,-1-4-112 0,3 3-139 0,-2 2-77 0,2 1-42 15,-1 3-23-15,-1 3-10 0</inkml:trace>
  <inkml:trace contextRef="#ctx0" brushRef="#br0" timeOffset="4417.7577">22843 1645 36 0,'-44'-7'478'16,"-2"7"16"-16,5-4-74 0,-4 0-116 0,6 0-64 0,3 3-37 0,4-6-18 16,1 6-9-16,4-1-2 0,1 0 1 0,2-3-8 0,7 5-13 0,-1-3-19 15,4 0-20-15,2 3-19 0,2-2-16 0,1 2-15 0,4-3-14 16,2 1-13-16,-2 2-10 0,5 0-7 0,0 0-8 0,3-3-4 0,-1 1-3 15,6 2-3-15,1 0 1 0,1 0-2 0,11-2-1 0,-3-1 0 0,10 3 0 16,6-2-1-16,2-1 1 0,6 1-1 0,6-4-2 0,6 1-6 0,6 0-9 16,7-3-15-16,1 3-18 0,7-6-25 0,2 3-28 0,6 0-37 15,2 0-45-15,2-4-91 0,4 4-115 0,1-2-75 0,-2 2-56 0,1-2-27 16,-1-2-12-16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26:09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15904 22678 47 0,'0'0'76'0,"0"0"-1"16,0 0-3-16,0 0-4 0,0 0-5 0,0 0-7 0,0 0-7 15,0 0-9-15,0 0-7 0,0 0-7 0,0 0-6 0,0 0-1 0,0 0 0 16,3 5 0-16,-3-3 2 0,4 3-1 0,-2 0-1 0,1 0 1 15,0 3 4-15,-1-2 4 0,3 2 4 0,-1 1 1 0,1 3 1 16,0 2-2-16,2-1-4 0,-2 2-2 0,3-1-4 0,1 3-2 0,-2 0-3 16,-1 3-1-16,1 0 1 0,2 2 0 0,-1 1 0 0,1 2-1 15,1-1 1-15,-1 2 0 0,-1 6 0 0,1-3 0 0,1 0 1 0,-2 5-1 16,1 2 0-16,-1-2-2 0,1 3 2 0,0 0-1 0,1 0-2 16,-5 1-2-16,3 2-1 0,-3-4-1 0,4 2-2 0,-4-3-2 15,4 4-1-15,-4-2-1 0,3-2-2 0,-1 1-1 0,0 0-2 0,1-2-1 16,-2-1-2-16,2 4 0 0,-3-6-1 0,4 4 0 0,-2-1-2 15,-1-2 0-15,1 1-1 0,0 1 1 0,2-2-4 0,3 0 2 0,-4-2 2 16,-1 3 0-16,1-1 1 0,1-3 3 0,-1 1 1 0,1 2 3 0,-1-3 1 16,-1 3 1-16,2-3 3 0,-4-2 2 0,3 5 1 0,-1-4 1 15,0 1 1-15,0-3 0 0,0 3 1 0,0-1 0 0,-2 2 0 16,0-2 1-16,0-3-2 0,2 3-1 0,-2 0 0 0,0-1-1 0,0 1-2 16,0-2 0-16,-1 0-2 0,1-1 1 0,2-1 1 0,-2 3-2 0,0-2 1 15,0-1-1-15,0 1-2 0,-2-2 0 0,3 1 0 0,2 0-1 0,-3 3 0 16,-1-7-1-16,4 1 1 0,-3 1 1 0,4 3-2 0,-4-4 0 15,3-1 0-15,-2 3 1 0,2-1 1 0,-3 0-1 0,4 1 0 0,-1-2 1 16,1 6 2-16,-1-6-1 0,-1 1 1 0,2 3-1 0,-1-4 1 16,1 0-1-16,-4 2 1 0,7-1-1 0,-5 0 0 0,1 1-2 0,-3-2 1 15,4 3 1-15,-2-3-2 0,-1-1 0 0,1 2 1 0,0-2-1 16,0 3-1-16,1-3 0 0,-1-1 0 0,0 1 0 0,0 2 0 0,0-2 1 16,-1-4-1-16,1 4 0 0,-2 0-2 0,4-2 0 0,-4 2-2 0,4-2 1 15,-4 2 0-15,0-1-2 0,2 1 2 0,-2-3-1 0,0 2-1 16,0 1 1-16,0 0 0 0,-1-3-1 0,1 3 0 0,0 0-1 15,2 0 1-15,-6-1 0 0,6 1 2 0,-5 0 1 0,6-3 1 0,-4 3 1 16,-3 0 0-16,5-3 2 0,-3 3 0 0,2-1 1 0,-2 3 1 0,3-5 1 16,-3-1-1-16,-1 1 2 0,1 1 0 0,2 2 1 0,-1-4 1 15,-3 0-2-15,3 0 0 0,1 0 0 0,0-2 0 0,-2 4-1 0,1 0 0 16,-2-1 0-16,4 0-1 0,-1 0 2 0,-3 2 0 0,5-3 0 16,-5 1-2-16,3 1 0 0,2-1-1 0,-2-1 2 0,-4 0-1 0,6 3 1 0,-2-6 0 15,1 4-2-15,-1-1 0 0,-2 1-2 0,2-4-1 0,4 4-1 16,-4-2 0-16,-2 0 1 0,2-1 0 0,0-2 0 0,2 1-1 0,-2-1-1 15,1 1-1-15,-1-4-1 0,-2 3-1 0,2-4 2 0,-1 1 2 16,-3-1 0-16,6 3 1 0,-5-3 0 0,3 0-2 0,-2-4 0 0,2 2 0 16,-1 2 1-16,-2-3-1 0,1-1 1 0,2 2 1 0,-5-1-1 15,3-3 1-15,-1 4-1 0,-2-5-1 0,4 2 0 0,-4 2-2 0,5-4 1 16,-5 3-1-16,3-4 1 0,-3 3-2 0,4-3 1 0,-3 1-1 16,-1 3 0-16,4-4-3 0,-3 0 0 0,-1 0 1 0,4 0-1 0,-4 0 0 15,5 0 2-15,-5 0 0 0,3 0 1 0,-1 0-1 0,1 0 1 16,1 0-1-16,-2 1 1 0,-2-1-2 0,6 2 1 0,-4-2 1 0,-2 0-1 15,3 4 2-15,-1-4 0 0,-2 1 0 0,4-1 1 0,-4 4-1 0,5-4-1 16,-5 3 1-16,5-2 1 0,-2-1 1 0,-3 4 1 0,5-3 1 16,-1-1 1-16,-3 3 0 0,3-3 1 0,-1 3-2 0,-1-2 0 0,-2-1 0 15,3 0 0-15,-3 3-1 0,6-3 1 0,-6 0 3 0,3 4-1 16,-1-4 0-16,1 0 0 0,-3 0-1 0,5 0 0 0,-5 0-1 0,5 0-2 16,-5 0-1-16,4 0-3 0,1 0-3 0,-2-4-1 0,1 1-1 0,-3 3-1 15,3-1-1-15,-3-2-1 0,3 0 0 0,1-2-2 0,-2 4 2 16,-1-6 0-16,1 2 2 0,3 2 1 0,-3-2 2 0,-1-3 2 0,1 3 4 15,2-2 1-15,-1-1 3 0,-4 0 1 0,5 2-1 0,-5-2 1 16,5-1 1-16,-2-2-1 0,1 2-1 0,-3-2 0 0,-1 3 0 0,6-4-1 16,-3 3-1-16,0-4 1 0,-1 1 0 0,1 0-1 0,3-1-1 15,-3 0 0-15,-1-4 0 0,1 2-2 0,2 2 0 0,0-3 0 0,-1-1-1 16,1 2 2-16,0-3-1 0,-2 1 0 0,6 1 1 0,-4-3-1 0,0 1-2 16,-1-2 1-16,1 2-1 0,0-2 1 0,2 3-1 0,-2-3 1 15,0 0-1-15,0 3 1 0,-2-3-2 0,3 0 0 0,-1 2 1 0,3-2-2 16,1 2 0-16,-4-5 1 0,2 6 0 0,-2-3 1 0,0 0 3 0,0 1 0 15,0 0 0-15,4-1 1 0,-4 4-1 0,2-4 4 0,-2 1 0 16,3-2 1-16,1 5 2 0,-2-1 0 0,-1-2 2 0,-1-1 0 0,4 3-2 16,-4-2 1-16,4 3 0 0,-4-3-1 0,5-1 1 0,-1 3 0 15,-1 0-2-15,1 0-1 0,1-1 1 0,-2 2-1 0,1-3-1 0,-1 3 1 16,1-4-1-16,-1 3-1 0,3 1 0 0,-3-1 0 0,1-1-3 0,-1 5 1 16,-1-6-1-16,2 3-1 0,-1 0 1 0,1 2 0 0,1-4 0 15,-2 3-2-15,1-2 0 0,-1 1-1 0,3-4 2 0,-3 5 0 16,1 2-2-16,-1-5 2 0,1 1 0 0,1 0 1 0,-1 1-1 0,-1-4 1 15,1 5-1-15,-3-1 1 0,3-1 0 0,-1-1-2 0,-2 1 0 0,2 1-1 16,4-3 1-16,-3-2-2 0,-3 1 1 0,3 4-2 0,-1-3 0 16,3-4 0-16,-3 5 2 0,1-3-2 0,-1 1-2 0,3-3 0 0,-3-1 1 15,1 4 1-15,-1-3 2 0,1 2-1 0,-1-3 1 0,-1 3-1 0,5-1-1 16,-4 2 2-16,1 0-1 0,-2 0 0 0,1-1 2 0,1 0-1 16,-1-1 2-16,-3 2 0 0,4 0-1 0,-4 0 1 0,4-1-1 0,-1 1 1 15,-3 0-1-15,4 1 0 0,-4 0 1 0,0-1 1 0,2 0-2 16,-2 2 2-16,0-4 1 0,0 3-1 0,-1 1-2 0,1-6 0 0,3 4-1 15,-3 1 1-15,0-3-2 0,2 2-1 0,-2 2 2 0,1-6-2 0,-1 3-1 16,1 2 1-16,0-3 3 0,-1 0-1 0,0 1 1 0,0-1 0 16,2 2 4-16,-2-1 3 0,0 2 2 0,0-1 5 0,2-2 4 0,-2 0 2 15,0 2 2-15,0 4 3 0,2-3 3 0,-5-1 0 0,3 2 1 16,2-1 1-16,-2 2 2 0,0-3 0 0,0 0 2 0,0 2-2 16,2 1-1-16,-2-3 0 0,0 0-1 0,0 4-2 0,4-5 1 0,-4 1 0 15,4 1-2-15,-4 3 1 0,3-4 1 0,-1-3 1 0,0 3 0 16,1-2 2-16,-3 1 0 0,4 3 1 0,-2-2 0 0,0-3 1 15,-1 3-2-15,1-2-1 0,0 2-1 0,0 1 1 0,0-1 0 0,1-3-2 16,-1 3 1-16,0 0-2 0,0 1-3 0,0-1-2 0,1 0-1 16,-3 0-2-16,0-2-1 0,4 2-2 0,-4-2 0 0,5 2-1 0,-3 0-1 15,-2-1-1-15,5-2-2 0,-1 1-2 0,-1 0-2 0,1-1 0 16,-1 2-3-16,3-6 0 0,1 6 0 0,-2-4 0 0,-2 2 2 0,3 3-1 16,1-7 1-16,-2 2 1 0,3 1-2 0,-1 2 1 0,-1-3 2 15,1 4-1-15,-2-6 2 0,-2 4 1 0,6 0 0 0,-4 0 1 16,2-4 0-16,2 3-1 0,-4-3-1 0,4 2-2 0,-2 1-1 0,1-1 1 15,-3-2-1-15,2-1-1 0,2 1-2 0,-4-1-1 0,4 0 0 16,-2 3 0-16,1-2 2 0,-2 3 1 0,1-4 1 0,1 0 0 16,-2 1 2-16,2 2-1 0,-1-2 3 0,2 2 1 0,-4 1 1 0,2-4 2 15,-2 4 2-15,4 0 2 0,-1-3 1 0,-1 1 0 0,-1 1-2 16,2 0 0-16,-1-2-1 0,2 1 2 0,-4-2-2 0,4 1 2 0,-2 3 0 16,-2-4-1-16,4 0 1 0,-1 2-2 0,-1-2 1 0,-2 2-2 15,4-1 1-15,-2 1-2 0,-2 1 1 0,4 0 2 0,-1 0 0 0,-1 1 2 16,-1-3 1-16,-3 5 0 0,4-3-1 0,-2 4-1 0,-1-6 1 15,1 6 0-15,-1-1 0 0,-1-1-1 0,1 0 1 0,-1 2-1 16,1-2-1-16,-2-1 0 0,4 1-3 0,-2 0-2 0,0 5-2 0,-3-9 0 16,3 6-3-16,-1-4 1 0,1 3-2 0,-1 1 0 0,1-6 0 15,1 6-1-15,-1-4-1 0,-1 3 0 0,1-2-2 0,-2 0 0 0,1 3-1 16,1-6-1-16,1 9 0 0,-2-4 0 0,1-1-1 0,-1 2 0 16,3-3-1-16,-3 5 2 0,1 0-2 0,-1-1 2 0,-3-1-2 15,4 5 2-15,-1-1 0 0,-2-3-2 0,2 4 1 0,-3 2-1 0,4-3 2 16,-4 5-1-16,3-4 1 0,-3 1 0 0,4 1-1 0,-4-1 1 15,4 0 0-15,-1 2-2 0,-3-1 2 0,0-2-2 0,2 6 1 0,-2-6-1 16,4 0 1-16,-4 1-2 0,0 1 0 0,4 2 2 0,-4-3 1 0,3 0-1 16,1 0 2-16,-4 1 1 0,3-5 1 0,-2 6 1 0,2-2 0 15,-3-1 0-15,4 2 1 0,-4-2 2 0,3 4 0 0,-3-2 2 16,2-2 0-16,0 4-1 0,-3 0 0 0,1 0-1 0,1-4 2 16,0 7-2-16,-1-1 0 0,0-2-1 0,-2 1 2 0,-1 2-2 0,1 0 1 15,2-2 0-15,-1 2-1 0,-1 1 1 0,-1-3-1 0,3 2 0 16,-1-2 2-16,1 2-2 0,0-1 1 0,-2 0-1 0,2 3 0 0,-1-3 1 15,1 0-1-15,-2 1 2 0,-1-2-2 0,1 2 0 0,2 2 1 16,-1-5-2-16,-2 3 0 0,1-2 2 0,2 5-2 0,-1-1 1 0,-3-1 1 16,3 0-1-16,1 1 0 0,-2-3 2 0,1 4-1 0,-3 1 1 15,-1-2 0-15,5 2 1 0,-5-3 1 0,4 1 0 0,-4 2-1 16,3-3 1-16,-1 1 0 0,-2 3-2 0,3 0 2 0,-1-1-1 0,-2-2-2 16,0 2 1-16,0 5-2 0,0-3-1 0,0 1 1 0,3-4-2 15,-3 4 0-15,0-1 0 0,0 1 0 0,0 2 0 0,0 0 0 0,0 0-1 16,0-3 0-16,0 3 2 0,0 0-1 0,0 0 0 0,0 0 0 15,0 0 1-15,0 0 0 0,0 0 1 0,0 0 0 0,0 0 2 16,0 0-1-16,0 0 1 0,0 0-1 0,0 0 2 0,0 0-1 0,0 0 3 16,0 0 0-16,0 0 1 0,0 0 0 0,0 0 1 0,0 0 1 0,0 0 1 15,0 0-1-15,0 0 0 0,0 0 0 0,0 0 1 0,0 0-1 16,0 0 0-16,0 0 0 0,0 0-2 0,0 0 0 0,0 0-1 16,0 0-1-16,0 0 0 0,0 0 0 0,0 0-1 0,0 0 1 15,0 0 1-15,0 0 1 0,0 0 0 0,0 0 1 0,0 0 2 0,0 0 2 16,0 0 1-16,0 0 0 0,-3 0 2 0,3-2-1 0,0 2 0 15,-2 0-1-15,-1-2 0 0,3-1 0 0,-2 3-2 0,2 0-2 0,-3-2 1 16,3 2-3-16,-4-3-3 0,4 1 0 0,-5 2-1 0,5-3-2 16,0 0-1-16,-1 1 0 0,1-1 1 0,0 2-1 0,0 1-1 15,0-4 0-15,0 4 1 0,0-7 0 0,-4 7-1 0,4-1 0 0,-3-4 0 16,3 5 1-16,0-6 0 0,0 5 0 0,-2-3-1 0,-1 1 0 0,3 2 0 16,0-4 0-16,-4 2 0 0,4-1 0 0,0 3 0 0,-1-5 1 15,1 5 0-15,-4-3-1 0,4 0 0 0,-2-1 0 0,-1-1 0 16,3 1 0-16,-3-1 1 0,3 0 0 0,-2 0-1 0,-2 0 1 15,3-1 0-15,-3-1 0 0,1 1 0 0,-2 1-1 0,1-5 0 0,3 2 1 16,-3-3 1-16,-1 4-1 0,-3-7 0 0,3 3-1 0,1 1 0 16,-1-1 0-16,-4-1-1 0,4-2 2 0,-3 2-2 0,3-4 0 0,-4 1 0 15,1-3-2-15,-1 3 2 0,-1-2-1 0,1-2 0 0,1 3 0 0,-2-3 1 16,1 0 0-16,-1 0 0 0,-2 3 1 0,2-2 0 16,-2-4 2-16,3 5-1 0,-1-2 0 0,0-3 0 0,-2 3 2 0,3-2-2 15,-4 0 0-15,4-2 0 0,-1 3 1 0,-2-4-2 0,2 2-1 16,1-1-1-16,-1-3-2 0,-2-1 1 0,2 2-2 0,-2-2-1 0,2 2 0 15,1-6-2-15,-1 0-1 0,-2 3-1 0,3 0 0 0,-1-4 0 16,2 0 0-16,-1 5 2 0,1-2 2 0,-3 1 1 0,-1-2 3 0,6 2 2 16,-6 2 3-16,3-2 0 0,-1 1 3 0,-2 1 2 0,5 3 2 15,-5-4 3-15,4 4 0 0,-1-1 2 0,-1-3 1 0,0 3 0 16,-2 2-2-16,3-4 0 0,1-1-1 0,-3 3-1 0,1-2-1 0,-2-1 0 16,2-1-2-16,-2-1-2 0,4 0-2 0,-3 0 0 0,3-3 0 15,-1 2-2-15,1-4 0 0,-2 5-1 0,1-6-1 0,1 1 0 0,-1 0 1 16,2 2-2-16,-1-3 0 0,-1 2-2 0,1 0 0 0,-1-1 0 15,1 2-2-15,2 1 1 0,-2-3 0 0,3-1-2 0,-4 6 1 0,4-3-1 16,-3 1-1-16,2-1-1 0,-2 4 0 0,3-1-1 0,-4-3-1 16,1 0 0-16,3 4 0 0,-4-4-1 0,4-2 0 0,0 2 0 0,0-1-1 15,-2 0-1-15,2-3 0 0,1 0-2 0,-1 0-1 0,4-4 0 16,-3 5 2-16,1-3 1 0,-2-2 0 0,0 1 4 0,1 5 1 16,2-6 1-16,-1 5 3 0,1 0 1 0,-4 2 2 0,4 0 3 0,-2 3 0 15,1 2 3-15,-2-1 2 0,3 4 0 0,-1-1 0 0,-1 2 0 16,-1 0 0-16,0 0-1 0,0 1-2 0,-2 0 0 0,2 3 0 0,0-1-2 15,0 1 1-15,0-3-2 0,-2 1 0 0,2 2 1 0,0-4-1 16,1 3-1-16,-1-2 0 0,0-5-1 0,0 5-2 0,-2-4-1 0,2 1 1 16,0-5 0-16,-4 3-1 0,4-7-1 0,-3 5-2 0,3-6-1 15,-4 2 0-15,4-3-2 0,-4 1-1 0,4 4-1 0,-3-5-3 16,-1 1 1-16,1 0 0 0,3 2-2 0,-4 0-1 0,4 3 0 0,-4-1-1 16,4 2 0-16,0 2-1 0,-2-2 0 0,2 5 1 0,0-2-1 15,2 2-1-15,-2 2-1 0,1-4-1 0,2 3 0 0,-3 2 0 0,2-1-3 16,0 0 1-16,-3 0-2 0,5 0-2 0,-3 0-2 0,1-2-2 15,1 1-3-15,-1-1 0 0,1-2-1 0,-5 1 1 0,7-3 1 16,-5 0 1-16,5 1 3 0,-3-1 2 0,3 3 3 0,-2-3 0 0,-1 2 4 16,3 4 2-16,-2 0 4 0,2 3 2 0,0 3 4 0,0 1 1 0,0 2 1 15,0 2 1-15,0-1-2 0,0 5-2 0,0 1-4 0,0 2-4 16,0 0-3-16,0-1-3 0,0 2-3 0,2 0-4 0,-2 3-3 0,3-1-3 16,-1 1-1-16,-2-1-1 0,3 3 0 0,-3-3-1 0,4 1 0 15,-3 2 0-15,-1-3 4 0,4 3 1 0,-1 0 1 0,-1 0 3 0,1 0 2 16,-1 0 4-16,1 0 1 0,2 0 3 0,1 0 2 0,-3 0 0 15,5 0 3-15,-2 0 1 0,2 0 2 0,1 0 1 0,-1 0 2 16,2 0 1-16,1 0 2 0,1 0 0 0,5 0 1 0,-4 0 0 0,3 0 2 16,1 0 1-16,1 0 1 0,5 0 0 0,-1 0 0 0,0 0-1 15,5 0-1-15,1 0-1 0,-1 0 0 0,3 0-3 0,3 0 1 0,3 0-2 16,0 0-2-16,3-1-3 0,2 1-3 0,3-3-2 0,2 3-3 16,4-1-2-16,-1-3-1 0,4 4-2 0,1-4 0 0,3 0-1 15,-1 3 1-15,2-5 0 0,0 5 1 0,-4-2 1 0,4-2 0 0,0-2 2 16,-3 2 2-16,1 2 2 0,-1-6 0 0,-1 5 0 0,-1-4 0 0,-2 4 0 15,2-4 1-15,2 3 3 0,-2-3 2 0,1 2 3 0,1-2 2 16,3 0 3-16,0 0 3 0,-4-1 2 0,4 1 1 0,4-4 3 16,-2 2 2-16,-3 1 3 0,1-3 4 0,6 4 3 0,-3 0 2 0,-1-2-1 15,3 1-1-15,-2-2-1 0,-1 2-3 0,1 0-2 0,-1-2-1 16,3 2 0-16,-2-3-2 0,-1 4-1 0,-2-4-1 0,0 5-1 16,-3-2-4-16,-1-1-1 0,-1 0-2 0,-3 0 1 0,2 3-1 0,-6-3-1 15,0 2-2-15,-1 3 0 0,-4-3-1 0,-2-4 0 0,2 5 0 16,-2-1 1-16,-3 2-2 0,0-5-2 0,-4 3 0 0,1 1-1 0,-4 1-1 15,-2-2 0-15,2 3 0 0,-7-2 1 0,5 2 0 0,-5-3 1 16,-1 3-1-16,-2 1-1 0,-1 0 1 0,-1-1 0 0,1 1 0 0,-5 0 2 16,2 0 1-16,-1 4 3 0,-2-7 1 0,-2 6 1 0,4-3 1 15,-6 0-1-15,4 4 2 0,-1-4 1 0,-1 1 1 0,-2 3 2 16,1 0-1-16,-4 0 1 0,4-4 0 0,-4 3 1 0,2 1-1 0,-2-3-1 16,-4-1 1-16,6 4-2 0,-5 0 0 0,1 0 1 0,1 0-1 15,-4 0-1-15,0 0 1 0,0 0-2 0,0 0 0 0,0 0-1 0,0 0 0 16,0 0 0-16,0 0 0 0,0 0 0 0,0 0-1 0,1 0 0 15,-1 0-1-15,0 0 2 0,0 0 2 0,5 0 0 0,-1 0 1 16,-1 0 3-16,-1 0-1 0,3 0 3 0,-1-1 1 0,1 1 0 0,1-4 3 16,-4 4-1-16,7-3 2 0,-4 3 2 0,3 0 1 0,1-1-1 15,-4-2 1-15,7 3-1 0,-5-1-1 0,1-2 1 0,1 3-3 0,-4-4 1 16,3 4-2-16,-2 0 0 0,2-1-1 0,1 1-1 0,-4-4-1 16,0 4-1-16,-2 0-1 0,2 0-1 0,-1 0 1 0,-1 0-2 15,-3 0 0-15,0 0-1 0,0 0 1 0,0 0-1 0,0 0 0 0,0 0 0 16,0 0 0-16,0 0 0 0,0 0 1 0,0 0-1 0,0 0-1 15,0 0 1-15,0 4-1 0,-3-3 0 0,3-1 0 0,0 4 1 0,0-1 0 16,0-2-1-16,0 3 2 0,0-1 0 0,0 1 1 0,0-3-1 16,0 6 1-16,3-6 0 0,-3 3 1 0,2-1-1 0,-2 2 2 0,5 2 0 15,-2-2 0-15,1 2 1 0,-2-3-1 0,3 5 1 0,-2-5 0 16,2 3 0-16,0 0 0 0,4 1-1 0,-2 1-2 0,-2-1 2 16,0 1-1-16,3 2-1 0,-2-2 1 0,2 2 0 0,1 1-2 0,-1-1 1 15,-1 2-2-15,7-3 0 0,-6 3 1 0,4-1-2 0,-2 3 0 16,4-1 2-16,0 2-1 0,-1 0 0 0,4 0 1 0,0 1-1 0,-1 0-1 15,6 1 2-15,-2-2-1 0,2 4-1 0,2-1 1 0,4 1-1 16,-1-1 1-16,4 1 2 0,1 0 0 0,4-2-1 0,0 2-1 16,5 3-1-16,3-3 1 0,0 2 0 0,4 0 1 0,1 1 1 0,1-1-1 15,1 1 1-15,-1-1-1 0,-1 0 3 0,0 2-1 0,1 0-3 16,-2 0 1-16,-2 0 0 0,1-1 2 0,-4 1 0 0,1-1 1 0,-3 5-1 16,2-5-1-16,-2 2 2 0,-4 0 0 0,3-2-1 0,-3 2-1 15,-3-1 0-15,2-2-1 0,-4 3 1 0,1-4 0 0,3 6 1 16,-6-6 1-16,6 1 1 0,-3 1 2 0,1-5 1 0,-2 6 1 0,2-4 2 15,-1 1 0-15,-1-3 2 0,-1-1 1 0,-4 3 1 0,5-4 2 16,-3 4 3-16,-1-4 2 0,-4 1 0 0,3 0 1 0,-2-1-1 16,-2-2 0-16,-1 2-2 0,0 0 1 0,-2 0 2 0,-3 0 0 0,2 0 1 15,3 1 0-15,-1-3 0 0,-6 3-2 0,2-5-2 0,2 3-1 16,-2 2-1-16,0-2 0 0,-2-1 1 0,6-2-1 0,-6 3 0 0,4-2-1 16,1-1-4-16,-1-1 0 0,0 3 0 0,-2-1 1 0,2-5 1 15,1 5 0-15,-1-1-1 0,0-1 1 0,0-2 1 0,1 1 1 0,-1-2 4 16,0 1 0-16,-2 2 1 0,5-6 0 0,-3 3-1 0,-1 4-1 15,-1-5 1-15,5 1-2 0,-3-2-1 0,-2 5-1 0,2-7 0 0,-2 4-1 16,2-3-2-16,-5 2-3 0,3 1-4 0,-4-3-1 0,1 1-1 16,-1 0-1-16,1 1 2 0,-2-1 2 0,-2-4-1 0,4 1 1 15,-6 2 0-15,4 2 0 0,-5-6 2 0,2 3-1 0,-4-3 1 0,3 2 0 16,-2 0 1-16,-3-3-1 0,2 1 1 0,2-1-1 0,-5 3-2 16,3-3-3-16,-5 0-3 0,0 0-12 0,0 0-13 0,0 0-24 15,0 0-28-15,0 0-50 0,0 0-59 0,0 0-94 0,0 0-114 0,0 0-57 16,0 0-30-16,0 0-16 0,0 0-7 0,0 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43:52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39966 13864 151 0,'7'-8'250'0,"-5"0"-45"0,1-4-25 0,-3 8-14 0,2 0-2 15,-2-1-1-15,0 2-1 0,0-2 0 0,0 5-12 0,0 0-16 0,0 0-18 16,0-3-20-16,-2 0-15 0,2 3-11 0,-3 0-9 0,1 0-5 16,-5 0-8-16,6 0-5 0,-3 0-6 0,-1 0-5 0,0 3-5 15,-4 0-3-15,1-3-4 0,-4 5-4 0,-2-2-5 0,-1 2-4 0,-5-1-5 16,-1 0-3-16,-5 8-2 0,-1-4-1 0,-4 2 0 0,-4 3 1 0,-1-1 1 16,-2 3 2-16,-4-1 3 0,1 5 0 0,-2-3 3 0,-1 4 2 15,-4 1 1-15,2-2 2 0,-2-3 0 0,2 4 0 0,2-3-2 0,-2 6-1 16,1-6-3-16,6 1-3 0,2-3-4 0,4 0-4 0,3-4-9 15,4 1-10-15,4-4-9 0,0 4-8 0,8-4-4 0,7-1-1 16,-1-2-2-16,3-1 1 0,5 0 1 0,0 0 0 0,5-3 2 0,3 2 0 16,6 2 3-16,1-2 3 0,2-1 6 0,2-2 10 0,3 3 9 15,6-3 5-15,-1 0 2 0,4 0 1 0,-4 0 0 0,3 0-2 0,1 0-1 16,0 0-1-16,-4 0-2 0,0 0 0 0,-3 0-1 0,4 0-1 16,-6 0 1-16,0 0-1 0,4 2-1 0,-8-2 1 0,1 3-1 15,-2-2 1-15,0-1-2 0,-1 3-1 0,-3 2 0 0,-1-2 1 0,-2-1-2 16,-1 1-3-16,-4 2 0 0,3-1-1 0,-4 0 2 0,-2 0 2 15,-2 4 1-15,-2-4 2 0,-2 7 3 0,-4-5 2 0,1 4 2 0,-1 2 4 16,-6 0 0-16,-3-1 2 0,0 1 3 0,-5 4 4 0,0-2-2 16,-2 2-1-16,-4 0-3 0,3-1-2 0,-2 5-3 0,-4-5-3 0,7 3-2 15,-3-4-3-15,1 0-1 0,4-2-2 0,0 2-1 0,6-1-1 16,-1-4 1-16,7-2 2 0,-2 1 2 0,4 0 5 0,1-4 3 16,0-2-1-16,5 1 0 0,2-3 0 0,0 0-1 0,0 0 2 0,0-5-1 15,2 1 1-15,1 1 1 0,3-2 1 0,-1-3 0 0,1 4-3 16,-4 0-4-16,3-3-5 0,2 2-3 0,-5 2 0 0,5 2 1 0,-6 1 2 15,3 0 4-15,-3 1 2 0,6 2 4 0,-5 6 6 0,1-2 3 16,2 5 4-16,-1 0 3 0,-2 3 3 0,3 2 6 0,2 3 10 0,-7 4 7 16,1 3 8-16,-1-1 5 0,0 4 4 0,-1 2 3 0,-6 4 2 15,5-6-2-15,-3 5-3 0,-2 0-1 0,2 2-3 0,-4 0-2 16,4 0 1-16,-3-1-6 0,3-3-4 0,0 2-6 0,-1-2-4 0,3-2-6 16,0 2-7-16,3-5-8 0,0 3-10 0,3-3-12 0,2-2-14 15,0-1-21-15,4 1-22 0,4-3-32 0,1 2-40 0,8-2-44 0,0-4-46 16,4 1-68-16,3 0-78 0,5-6-38 0</inkml:trace>
  <inkml:trace contextRef="#ctx0" brushRef="#br0" timeOffset="3163.0571">41001 14361 425 0,'-6'-14'493'16,"1"-2"-79"-16,3 1-123 0,-5 6-73 0,5-2-48 0,-5 6-28 0,6 1-20 16,-3 0-9-16,3 3-7 0,-6 2-12 0,5 3-14 0,-1 5-20 15,1 5-22-15,-1-1-16 0,-1 8-10 0,2 4-8 0,-3-1-2 16,2 9 1-16,0 3 1 0,1-1 5 0,-2 2 5 0,1 4 1 0,3-2 1 15,-2 0 0-15,-1 2-3 0,3-5 0 0,-2 1-1 0,2-2 2 0,-7 0-1 16,7-4 1-16,-1-1 1 0,-3-6 2 0,3 4 2 0,1-4-1 16,-4-6-1-16,1 2-1 0,3-7 0 0,-2 3 0 0,2-4 2 0,-3 0 1 15,-1-4 3-15,4-1 3 0,0-1 3 0,0 0 2 0,0-5 3 16,0-1 0-16,0 0-1 0,0 0-1 0,0-1-2 0,0-6-2 16,0-1-3-16,0-4-5 0,0-1-6 0,4-2-4 0,-1-5-7 0,-3 0-4 15,2-7-5-15,1-1-2 0,1-1-3 0,-3-3-4 0,4-4-1 16,4-4 1-16,-4 0-1 0,4-3 1 0,2-1 1 0,0-1 3 0,1 2 1 15,-2-4 2-15,2 7 2 0,1-4-1 0,1 0-1 0,0 7-1 16,-4 2-1-16,4-1-2 0,-2 6 0 0,-2 3-4 0,3 4-2 0,-1 3-4 16,-5 4-3-16,2 0-1 0,-2 7-1 0,-1 2 0 0,1 2 1 15,0 2 0-15,0 6 2 0,1 2 2 0,-3 2 0 0,1 2 4 16,-1 3 3-16,-2 4 4 0,-1 4 4 0,-2 0 4 0,-2 2 3 0,-1 3 2 16,-6 0 1-16,2 3 0 0,-5 0 2 0,-1 2-2 0,-4 0 0 15,1 1 0-15,-4-1 1 0,-2 0-1 0,3-2 1 0,-3 1 3 0,0-2-1 16,3-2 2-16,-3-3 0 0,3-2 0 0,2 1 1 0,3-5-1 15,4 0 1-15,-2-4 1 0,4 0 3 0,2-5-1 0,5 1 2 0,-3-4 2 16,4 1 1-16,4-5-1 0,-3 3 1 0,5-3 1 0,2-3 0 0,4 1 0 16,2-1 0-16,1-1-2 0,7-1 0 0,0-3-3 0,6 3 0 15,1-2-4-15,0 2-4 0,-2 0-3 0,7 1-4 0,-5 0-5 16,2 4-2-16,-1 0-3 0,1 0-2 0,-7 4-1 0,2 0 0 0,-4 4 0 16,0-2 2-16,-7 2 0 0,4 2 3 0,-4 2 2 0,-1-1 3 15,-7 1 4-15,1-3 4 0,-3 3 5 0,-1 3 4 0,-4-2 4 0,-4-1 4 16,-1 4 4-16,0-2 3 0,-5 0 1 0,-4 5 2 0,-3-6-2 15,0 3-2-15,-2 3-6 0,1-6-9 0,-8 2-12 0,2 0-13 16,2-2-18-16,-5 0-18 0,5 1-26 0,-1-5-28 0,1 3-40 0,4 0-47 16,-3-5-57-16,2-1-62 0,2 2-67 0,7-3-68 0,-2-1-31 15,5 2-11-15</inkml:trace>
  <inkml:trace contextRef="#ctx0" brushRef="#br0" timeOffset="3472.1837">41973 15097 199 0,'0'4'383'0,"4"1"-69"16,-1-2-109-16,-3-1-64 0,2 0-44 0,-2-2-20 0,0 0-11 0,0 0 1 16,0 0 2-16,0 0 9 0,0 0 9 0,0 0 7 0,0 0 5 15,0 0 2-15,0 0 0 0,0 0-5 0,0 0-3 0,0 0-6 16,0-2-2-16,3 0-3 0,1-1-2 0,-4-2-6 0,2-3-5 0,1 1-9 15,-1-2-8-15,4-3-10 0,-4-1-11 0,2-1-9 0,1 1-10 16,0 0-5-16,0-2-5 0,2-3-2 0,-6 4-1 0,8-1-1 0,-4-1-2 16,2 4 2-16,-5-1 0 0,1 2-2 0,-1 1-1 0,1 3-3 15,1 2-3-15,-4-3-5 0,0 3-6 0,0 3-3 0,0-1-7 16,0 3-3-16,0 0-3 0,0 0-7 0,0 0-7 0,0 0-12 0,0 3-15 16,0 2-19-16,1 3-20 0,-1-3-25 0,4 1-29 0,-1 2-32 15,-3 1-37-15,2 2-65 0,1-2-81 0,-1 2-41 0,5-2-19 0</inkml:trace>
  <inkml:trace contextRef="#ctx0" brushRef="#br0" timeOffset="3803.771">42538 14386 211 0,'-5'-13'466'0,"0"4"-47"0,-2 0-74 0,0 1-69 0,-1 0-64 16,-1 0-38-16,-3 3-22 0,-2 2-12 0,1-4-10 0,-1 6-12 16,-1-4-15-16,-6 5-18 0,-1 0-16 0,0 0-15 0,2 1-11 15,-9 4-11-15,5 2-8 0,-4 1-5 0,1 4-3 0,-4-4-5 0,1 8-3 16,-1 1-3-16,4 2-2 0,-2 0-2 0,-2 9-3 0,4 1-2 16,-1 0-1-16,3 1 1 0,1 3 2 0,4 4 3 0,1 1 1 0,2-2 2 15,3 4 0-15,4-2 3 0,5-1 2 0,-2 0 3 0,7 0 3 16,0-3 3-16,7-2 2 0,0 1 4 0,6-4 4 0,3-3 1 15,-1 1 2-15,4-6-1 0,1-1 1 0,4 0 1 0,-2-5 1 0,5 0-2 16,4-5-3-16,-4-2-8 0,8 0-8 0,-6-1-16 0,5-2-15 0,-5-5-21 16,5-4-24-16,-5 3-28 0,1-6-28 0,5 2-39 0,-6-2-41 15,5-1-48-15,-5 2-53 0,1-4-76 0,1 0-88 0,0 2-39 16,-4-1-16-16</inkml:trace>
  <inkml:trace contextRef="#ctx0" brushRef="#br0" timeOffset="4149.6274">43019 15205 24 0,'-2'12'427'0,"-5"-2"-56"0,6 2-86 0,-3-1-62 0,3-2-46 16,-6 1-23-16,5 0-10 0,-1-1-3 0,-1 0 1 0,2-2-3 0,-1 1-3 15,3-3-3-15,-2-1-3 0,2 0 1 0,0 3 1 0,0-6 0 16,0 2 0-16,0-3 1 0,0 0 1 0,0 0 3 0,0 0 5 0,0 0 2 15,0 0 1-15,2 0-5 0,1-4-5 0,3 0-9 0,-3 0-11 16,-1-3-11-16,5-5-12 0,-2 4-12 0,3-5-13 0,-3-2-12 0,4 0-12 16,-1-2-13-16,-1-3-14 0,5 0-10 0,-2 4-11 0,2-5-6 15,-2 4-7-15,2 2-4 0,-5 0-4 0,5 3-1 0,-3 4-1 16,1 4 1-16,-2 0 1 0,1 4 1 0,0 4 1 0,-1 4 3 0,-1 4 1 16,1 2 2-16,4 3 0 0,-7 3 1 0,4 4 1 0,-7 4-2 15,1 5-3-15,-3-2-11 0,-3 5-12 0,1 0-16 0,-7 2-20 0,1 0-24 16,-2 2-24-16,-4 3-32 0,-1-3-31 0,1 1-59 0,-1-2-68 15,-6 2-91-15,6-5-98 0,1 0-48 0,1-5-22 0,-4-3-3 16,6-4 4-16</inkml:trace>
  <inkml:trace contextRef="#ctx0" brushRef="#br0" timeOffset="4529.3985">44913 14434 418 0,'9'-19'449'16,"-4"0"-56"-16,2 1-80 0,-2-1-44 0,-5-1-29 0,2 0-16 16,-2 3-9-16,-2-2-13 0,2 6-13 0,-5-3-14 0,2 2-16 0,-3 2-16 15,0 3-18-15,0-3-16 0,-2 4-14 0,1 1-17 0,-1 2-12 16,-6 4-16-16,0 1-11 0,1 5-11 0,-8-4-9 0,2 10-9 16,-3 0-8-16,-2 6-6 0,-5 2-9 0,6 1-4 0,-3 6-3 0,-1 1-2 15,3 6-2-15,-2 2-1 0,4-4 1 0,7 9 0 0,-2-2 3 16,6-1 0-16,3 4 2 0,3-3-2 0,-2-1-4 0,14 0-6 0,0 0-9 15,5-2-9-15,3 0-14 0,5-6-18 0,8-1-18 0,2-1-23 16,6-3-25-16,2-1-37 0,3-5-41 0,6 1-45 0,-1-5-45 0,4-1-66 16,-1-1-77-16,1-4-36 0,-1-3-12 0</inkml:trace>
  <inkml:trace contextRef="#ctx0" brushRef="#br0" timeOffset="5033">45770 14415 455 0,'0'-14'427'0,"0"-1"-78"0,0 2-56 16,-4 4-50-16,2 0-29 0,2-2-21 0,-3 5-14 0,0-2-12 0,3 1-20 16,-2 3-24-16,2 1-23 0,-3 2-25 0,-1-3-18 0,4 4-16 15,0 0-14-15,0 4-11 0,-2 0-11 0,-1 3-9 0,3 2-6 16,-2 0-4-16,2 2 0 0,-3 3-1 0,-1 3 4 0,3 0 4 0,-4 2 5 16,1 5 6-16,1 0 3 0,1 3 2 0,-3-2 1 0,-2-1 0 0,2 8 1 15,-3-4 2-15,6-1 0 0,-5 2 2 0,2-1 1 0,0 0 2 16,0-2-1-16,-2-1-2 0,2 3-2 0,3-7-4 0,-5 2-6 15,2-1-7-15,0-4-10 0,2-1-6 0,1-1-13 0,-3-2-12 0,5-1-10 16,-4-1-10-16,1-3-8 0,3-1-7 0,0-1-7 0,0-2-6 16,0-2-8-16,3-1-9 0,-3-2-5 0,4-2-7 0,1-4-4 0,-3 1-2 15,1-4 1-15,0-6 2 0,-1-1 0 0,3-4-1 0,-1-1 0 16,-1-4 1-16,-1-2 2 0,1-4 5 0,-1-5 10 0,-2 2 10 0,3-5 14 16,1 0 14-16,-4 1 17 0,1-1 17 0,-1-3 16 0,4 4 16 15,-1 3 17-15,-1-1 18 0,1 3 11 0,2 3 11 0,1 2 6 16,2 1 4-16,-3 2 2 0,7 7 1 0,-3-1 0 0,1 5-1 0,0 1-2 15,5 1-5-15,1 4-3 0,-3 1-3 0,8 2-7 0,-6 2-7 16,11 3-4-16,-4 7-2 0,0-3-3 0,-1 4-1 0,4 1 0 0,-1 3-1 16,2 4 0-16,-1-2-1 0,-4 3-1 0,1 3-2 0,0-3-1 15,-1 6-3-15,-3-1-1 0,1 3-1 0,-2-4-1 0,-7 6 0 16,4 1 1-16,0-5 2 0,-6 1 3 0,1 1 1 0,-4 3 6 16,-2-4 4-16,-1 1 7 0,-4 2 7 0,-1-4 5 0,-2 2 3 0,-6-2 2 15,-1-2 1-15,-1 1 0 0,-4 0-1 0,-2 1 0 0,-3-3-2 0,0 1-2 16,-2-1-2-16,-7 1-2 0,4-2-6 0,-4-3-14 0,0-1-16 15,4 2-19-15,-2-2-23 0,0-2-27 0,2-2-32 0,3 1-50 16,2-5-61-16,3 1-87 0,-3 1-99 0,8-5-52 0,1 3-29 0,4-6-15 16</inkml:trace>
  <inkml:trace contextRef="#ctx0" brushRef="#br0" timeOffset="5366.3791">46772 15121 154 0,'-1'7'431'0,"-5"-2"8"16,0-2-75-16,4 1-119 0,-5 1-68 0,5-1-45 0,-1 0-17 16,1-1-5-16,-1-2 5 0,-1 2 11 0,4-2 7 0,-1-1 4 0,1 0 5 15,0 0 3-15,0 0-1 0,0 0-6 0,0 0-4 0,0 0-7 16,0-1-5-16,0-2-5 0,1-1-7 0,-1-4-5 0,4 1-10 0,-1-3-10 15,-1 0-13-15,3-2-15 0,2-2-12 0,1-1-13 0,-2-4-10 16,2 5-7-16,-1-1-5 0,5-2-4 0,-4 2-5 0,1 0-6 0,-4 3-4 16,4 3-3-16,-4-2-4 0,0 7-1 0,0-1-1 0,2 1 1 15,-6 8 2-15,3 1-1 0,-2-1 2 0,4 7 2 0,-6 2 2 16,2 3 1-16,-2 3 1 0,0 1 0 0,-2 8-3 0,-4 0-5 0,0-2-11 16,-2 3-12-16,-1 4-21 0,3 2-21 0,-8-4-30 0,-1 3-34 15,1-2-48-15,0 3-52 0,4-5-97 0,-2 0-118 0,-2-2-61 16,8 0-28-16,-10-4-11 0,10-5-2 0</inkml:trace>
  <inkml:trace contextRef="#ctx0" brushRef="#br0" timeOffset="6266.6917">48616 14537 200 0,'-5'-20'485'0,"1"0"-50"0,1-2-82 15,1 2-58-15,-1 4-45 0,-1-1-32 0,3 2-24 0,-3 4-20 16,4 1-18-16,-2 0-20 0,2 3-21 0,-3 2-21 0,0 0-24 0,3 5-17 16,-2 5-17-16,-1 0-14 0,1 4-14 0,-2 4-11 0,1 3-8 0,1 4-2 15,-3 7-2-15,2 2 4 0,-2 2 5 0,1 1 7 0,-1 7 6 16,0-3 4-16,-2 4 5 0,6 1 1 0,-5 1 2 0,0 0 1 0,0-2 0 16,1 2 1-16,0-2-2 0,-2 1-1 0,6-3-1 0,-4-4-5 15,-2-2-6-15,5 1-10 0,-3-4-10 0,2-4-12 0,-1-1-11 0,4 0-12 16,-2-4-10-16,2-3-8 0,-3-3-5 0,3-1-4 0,0-3-3 15,0-3-4-15,0 0-4 0,0-3-5 0,0-4-5 0,0 0-3 0,0-4-1 16,3 1 1-16,-3-6 1 0,0-1 3 0,0-2 3 0,0-5 0 16,0-6 0-16,0 2-3 0,0-7 0 0,0 1 0 0,0-6 4 0,0-2 6 15,-3-2 12-15,0 1 10 0,3-3 11 0,-2-2 11 0,-2 2 13 0,4-1 11 16,0 0 11-16,0 6 11 0,4 0 9 0,-2-2 9 0,1 4 9 16,2 3 6-16,2 2 6 0,0 3 3 0,1-3 3 0,4 6-1 0,-5 2 1 15,8-1 0-15,-1 3-4 0,0 1-4 0,4 1-5 0,1-1-3 0,2 4-4 16,3 3-4-16,1 2-6 0,-1 2-2 0,7 0-1 0,-4 2-3 15,4 3 1-15,-2 0-2 0,5 6-2 0,-2 1-1 0,1 0-1 0,1 6-1 16,-2 2 0-16,2-1-1 0,-5 8 0 0,-2-1-1 0,4 1-2 0,-5 0 0 16,-2 2 1-16,1 4 1 0,-6-1 2 0,-2 3 3 0,-2-4 4 15,-1 6 4-15,-5 0 5 0,-4-3 5 0,1-2 6 0,-6 2 8 0,-3 1 10 16,-2-3 5-16,-4 3 7 0,-1-6 4 0,-7 4 4 0,-2-1 0 16,-1-2 0-16,-4-2-3 0,-3 1-2 0,-4-1-4 0,-1-2-4 0,-4 1-4 15,0-4-5-15,-3 2-7 0,0-4-10 0,1-1-9 0,-1 3-13 0,1-3-15 16,2-2-18-16,1-1-18 0,-5-2-21 0,10 2-25 0,1-3-29 15,3-2-45-15,2 5-53 0,2-5-69 0,5-2-78 0,3 3-56 0,4-3-45 16,3-1-20-16</inkml:trace>
  <inkml:trace contextRef="#ctx0" brushRef="#br0" timeOffset="6511.9934">49704 14534 159 0,'7'-9'439'0,"-2"-2"-36"0,-4 2-68 0,6 1-82 16,-2-2-47-16,0 2-29 0,1-1-20 0,0 2-14 0,0-1-17 0,2 0-19 16,-1 1-20-16,1 2-23 0,6-3-17 0,0 3-17 0,3 1-11 15,0 0-8-15,5-3-8 0,0 3-6 0,5 2-5 0,1-1-5 0,2-2-7 16,-1 3-8-16,5 2-11 0,2-2-11 0,0-1-17 0,-3 3-20 0,2 0-21 15,-4 0-24-15,-2 0-29 0,5 0-33 0,-7 0-31 0,-3 3-29 16,2-1-55-16,-7 0-66 0,-1 1-39 0</inkml:trace>
  <inkml:trace contextRef="#ctx0" brushRef="#br0" timeOffset="6850.5372">49823 14492 228 0,'-8'-5'271'0,"3"3"-32"0,-4 0-22 16,0-2-13-16,4 0-9 0,-1 3-14 0,4 1-15 0,-2-4-21 0,3 4-24 16,1 0-25-16,0 0-25 0,0 0-20 0,-4 0-15 0,1 4-9 15,3 1-7-15,-2-1-5 0,2 0-2 0,-3 6-1 0,3-2 2 0,-2 4 2 16,2 2 7-16,-3 1 4 0,-1 2 4 0,4 5 8 0,-1-1 6 16,1 4 5-16,-6-2 5 0,3 5 2 0,0 0-1 0,1 2 0 0,-5-1 0 15,5 0 1-15,-6 6-1 0,3-5-1 0,0 0-1 0,-2 3-3 16,5-3-2-16,-5 1-3 0,6-1-2 0,-3-3-4 0,2 2-7 0,-1-1-2 15,0-3-4-15,3-2-4 0,0 4 0 0,0-6-4 0,0-1-2 0,3 0-1 16,0-1-1-16,3-2 2 0,-1-2 2 0,0 1-1 0,7-3-2 16,-4-5-5-16,6 3-4 0,0-1-10 0,1-6-11 0,5 2-9 0,3-4-12 15,-1-2-16-15,-2 0-19 0,9-5-20 0,-2 0-22 0,1 2-21 16,2-6-22-16,-1-3-25 0,2 0-25 0,0-3-33 0,-7-2-37 0,3 4-53 16,-1-4-64-16,-4-3-42 0,0 2-35 0</inkml:trace>
  <inkml:trace contextRef="#ctx0" brushRef="#br0" timeOffset="6983.0804">49702 14992 175 0,'-7'0'433'16,"2"-2"-1"-16,3 2-94 0,2 0-141 0,0 0-77 0,0 0-44 0,2-3-23 16,3 3-12-16,2 0-12 0,3 0-11 0,7 0-18 0,-3 0-20 15,8 0-24-15,0 0-27 0,7 0-29 0,2 0-32 0,5 0-34 16,3 3-38-16,2-1-65 0,3 3-78 0,1-3-43 0</inkml:trace>
  <inkml:trace contextRef="#ctx0" brushRef="#br0" timeOffset="7296.5605">51063 15245 353 0,'-3'2'462'0,"3"1"4"0,-2-1-80 0,2 2-120 16,-4-4-63-16,1 3-37 0,3-3-13 0,-2 3-3 0,2-1-5 0,0-2-5 16,0 0-4-16,0 0-5 0,0 0-2 0,0 0-2 0,0 0-2 15,0 0-2-15,0 0-3 0,0 0-8 0,0 0-6 0,0 0-6 0,0-5-5 16,0 2-10-16,0-1-6 0,2-1-6 0,1-3-9 0,1-1-9 0,-2-4-9 16,4 4-9-16,-1-6-8 0,4 3-8 0,-4-1-8 0,4-2-4 15,-4 2-6-15,3 1-8 0,-3-1-6 0,4 4-6 0,-4 0-3 0,0 4-5 16,-1-1-3-16,-3 5-2 0,6 1-3 0,-7 0-2 0,2 4-1 0,-2 4 0 15,0 4-3-15,0 2-4 0,0 3-3 0,-2 0-6 0,-5 7-4 16,0 3-5-16,-1-1-10 0,-6 2-12 0,1 3-15 0,-8 1-16 0,6 4-21 16,-7-2-21-16,-1 0-31 0,1 5-34 0,-3-3-65 0,4-1-79 0,-1-1-65 15,0 1-62-15,0-3-24 0,3-1-9 0</inkml:trace>
  <inkml:trace contextRef="#ctx0" brushRef="#br0" timeOffset="7745.7083">52144 14767 99 0,'0'-10'446'0,"0"-3"-69"0,0 4-111 16,2 0-70-16,-2-2-47 0,3 5-29 0,-1-5-16 0,5 7-11 0,-6-4-4 15,8 3-10-15,-4-2-14 0,7 3-13 0,-3 0-14 0,4-1-12 16,1 2-13-16,1-1-6 0,2 3-6 0,0-2-2 0,5 3 2 0,-3 0-2 16,3 0-2-16,1 0-6 0,0 0-7 0,0 3-11 0,-1-2-10 0,3-1-15 15,-6 4-15-15,3 0-17 0,-5 0-13 0,-1-3-17 0,-3 2-15 0,-1 0-15 16,-1-2-17-16,-3-1-7 0,1 4-3 0,-8-1-1 0,6-3 1 15,-7 0 4-15,0 0 7 0,0 0 8 0</inkml:trace>
  <inkml:trace contextRef="#ctx0" brushRef="#br0" timeOffset="8014.4691">52347 14670 30 0,'-5'-4'143'0,"-7"-1"5"0,3-2 6 0,4 3 6 0,-3 0 0 0,3-1-4 15,-4 0-5-15,2 0-6 0,1 0-6 0,-3 3-9 0,4-1-8 16,-4-2-10-16,4 5-10 0,-3-2-10 0,3 2-11 0,-1 0-11 0,1 2-9 15,-3-2-11-15,-1 5-9 0,4 0-6 0,-3 0-7 0,3 2-5 0,-4 5-4 16,-3 0-1-16,5 0 0 0,-1 8 2 0,-1 1 2 0,-3 4 2 0,7 0 6 16,-3 0 2-16,3 10 5 0,-4-2 3 0,7 2 2 0,-5 1 3 15,6 5 4-15,-4 1 3 0,5-2 0 0,-4 5 1 0,4-4 0 0,0 2-1 16,0 1-1-16,0-2-3 0,4-4-3 0,-4 5-5 0,1-3-2 16,3-4-5-16,-3 3-2 0,3-5-4 0,-1-3-4 0,-1 1-4 0,5 0-1 15,-2-6-1-15,-3-1-2 0,4-4-2 0,1 3-2 0,2-1-8 0,-4-5-8 16,3-3-9-16,1 0-12 0,0-3-11 0,-1-3-18 0,2 2-20 15,2-3-24-15,2-4-28 0,-1 0-40 0,1-4-48 0,3 0-72 0,-1-7-82 16,6 1-61-16,-4-1-47 0,5-9-19 0,-3 2-6 0</inkml:trace>
  <inkml:trace contextRef="#ctx0" brushRef="#br0" timeOffset="8170.6928">52038 15346 166 0,'-5'0'423'0,"4"2"-1"0,-6-2-92 0,7 2-138 15,0-2-76-15,0 0-45 0,0 3-24 0,7-3-11 0,-2 0-7 0,3 3-4 16,2-1 0-16,7-2 1 0,-1 3-2 0,4-1-5 0,4-2-10 0,3 3-13 16,8 0-22-16,2-2-28 0,2 4-36 0,6-2-38 0,1-1-60 0,7-2-69 15,-2 3-59-15,2-3-56 0,-1 3-31 0</inkml:trace>
  <inkml:trace contextRef="#ctx0" brushRef="#br0" timeOffset="8370.4352">53403 14990 209 0,'5'-13'453'0,"2"5"7"0,-2-5-86 0,-4 3-133 0,8-2-78 16,-2 4-50-16,0-1-25 0,5 1-17 0,-2 1-6 0,3 1-1 16,1-2-9-16,0 3-11 0,6-2-12 0,-1 5-14 0,0-4-13 0,6 1-11 15,-1 3-15-15,2-1-11 0,-2 3-18 0,5 0-17 0,-6 0-23 0,3 0-24 16,-2 3-30-16,1-1-34 0,-4 3-33 0,1 1-34 0,-1-1-65 0,-6 1-77 15,5 0-38-15</inkml:trace>
  <inkml:trace contextRef="#ctx0" brushRef="#br0" timeOffset="8617.0988">53478 14961 356 0,'-12'-8'458'0,"3"1"-64"15,2-2-102-15,-1 5-68 0,3-3-53 0,-4 2-35 0,2-2-24 16,6 6-17-16,-4-3-9 0,1 4-11 0,4 0-8 0,-3 0-15 0,3 5-11 16,-2 2-11-16,2 0-8 0,-5-1-7 0,2 10-2 0,-1-1 1 0,2 5 4 15,-3 2 6-15,-2 0 5 0,2 6 5 0,0 1 5 0,0 3 3 0,-2-1 1 16,2 4 0-16,-3 3-2 0,3-1-1 0,-4 1-3 0,4 1-4 0,0 0-1 16,-7 1-8-16,7 2-12 0,-4 0-15 0,4-2-19 0,0 0-21 15,-4-1-22-15,4-1-27 0,-3 2-28 0,3-2-39 0,-4-3-45 0,4-4-68 16,-3 1-80-16,-1-4-60 0,4-3-48 0,-4 0-21 0</inkml:trace>
  <inkml:trace contextRef="#ctx0" brushRef="#br0" timeOffset="8773.548">53067 15485 276 0,'3'-16'472'0,"1"4"6"0,-4-1 3 0,1 1-98 0,6 3-151 15,0-1-81-15,1 1-44 0,4 1-25 0,-1 4-15 0,6 0-8 0,-2 2-2 16,11-1-8-16,1 3-5 0,4 0-14 0,4 3-15 0,1-1-17 15,5 1-18-15,3 1-21 0,1 1-19 0,1-1-26 0,0 5-29 0,2-2-36 16,-4 1-38-16,-1 1-41 0,4 3-45 0,-9-1-67 0,4 1-80 0,-1 2-37 16,-8-1-18-16</inkml:trace>
  <inkml:trace contextRef="#ctx0" brushRef="#br0" timeOffset="9169.2701">53607 16105 384 0,'-8'15'327'15,"-1"0"-104"-15,-3 0-55 0,5-2-34 0,-1 6-9 0,-1-3 2 0,1-3 8 16,-1 3 10-16,-1-4 6 0,2-2 1 0,3 2-6 0,-4-3-9 0,4-1-6 16,-2-4-8-16,2 4 0 0,3-3 0 0,-5-2 3 0,7 0 3 0,0-3 6 15,0 0 6-15,0 0 2 0,0 0-2 0,4 0-1 0,-1-3-4 0,2 0-7 16,0 2-6-16,1-6-8 0,-1 1-10 0,3-1-8 0,-1-3-11 16,0-1-11-16,5 2-11 0,-2-4-11 0,2-2-14 0,-2 2-12 0,2-5-9 15,2 3-6-15,1-4-6 0,-1 5-2 0,-1-1-5 0,3 1-3 0,-6 1-2 16,0 1-3-16,6 3-4 0,-10 1-3 0,6 1-3 0,-7 3-5 0,4 3-8 15,-4 2-6-15,0 3-9 0,2 3-10 0,-5 2-10 0,1 4-13 16,-3 4-11-16,-3 0-10 0,1 3-10 0,-7 4-14 0,1 4-15 0,-4 2-26 16,-2 2-27-16,1-1-30 0,-6 8-30 0,0-5-44 0,-3 3-51 0,-5 0-63 15,-1 0-73-15,-1-2-29 0,-6 1-9 0</inkml:trace>
  <inkml:trace contextRef="#ctx0" brushRef="#br0" timeOffset="9705.722">47072 16465 396 0,'-17'-11'492'0,"2"-2"-56"0,-5 2-93 0,4 2-60 16,-1-1-41-16,4 1-28 0,-1 0-21 0,4 4-11 0,-6-3-9 15,11 0-15-15,-3 4-16 0,6-1-20 0,2 0-22 0,0 2-19 0,0 0-18 16,2-2-14-16,4 5-12 0,1-2-12 0,5 2-11 0,-2 0-6 15,8 0-6-15,0 0-2 0,4 2-1 0,6-2 0 0,2 5 2 16,3-2 1-16,3 0 0 0,-1-1-3 0,1 3-6 0,4-1-11 0,-8 2-15 16,4-1-19-16,-6 0-19 0,-2 0-21 0,-1-2-20 0,-5 1-23 15,-3 1-23-15,1-1-22 0,-6 1-19 0,-5-2-14 0,-3 0-10 0,1 1-9 16,-5 0-7-16,-2-4-5 0,-2 1-4 0,-5 3 4 0,1 0 8 16,-8 0 12-16,-1-4 15 0,-1 0 19 0,-6 3 21 0</inkml:trace>
  <inkml:trace contextRef="#ctx0" brushRef="#br0" timeOffset="9910.4029">47040 16398 61 0,'-22'-5'169'0,"0"0"8"0,3-1 8 0,-2-1 8 16,3 1 5-16,1 0 4 0,3 1 1 0,0-3-5 0,1 1-11 16,4 2-14-16,-4 1-17 0,6-1-19 0,0 2-16 0,-2-1-20 0,4 4-12 15,0 0-10-15,0 0-10 0,2 4-6 0,1 0-7 0,-5 8-11 16,7-7-8-16,-2 8-8 0,2-1-2 0,-3 6 0 0,0-2 4 0,1 8 8 16,-2-1 3-16,3 0 6 0,-6 2 3 0,5 4 3 0,-1 2 0 15,1 1-2-15,-5-1-1 0,0 3-2 0,1 1 0 0,-3 3-1 16,2-5-1-16,-5 8-1 0,2-4-3 0,-3 3-5 0,1-5-6 0,-2 1-8 15,0 2-15-15,1-5-18 0,-4 3-20 0,3-2-19 0,0-1-25 16,1-1-26-16,-1-3-29 0,-3 1-32 0,3-5-38 0,4 3-44 0,-2-7-48 16,2-2-51-16,0 1-64 0,1-9-71 0,1 1-29 0,3-1-9 15</inkml:trace>
  <inkml:trace contextRef="#ctx0" brushRef="#br0" timeOffset="10066.2428">46407 16976 218 0,'5'-10'404'0,"1"4"-24"0,2-5-85 0,4 7-118 0,-5-5-63 16,8 1-39-16,1 5-17 0,2-1-8 0,4 0-1 0,7 0 0 16,4 3-4-16,-1 1-6 0,9-4-10 0,4 4-10 0,2 0-12 15,3 0-16-15,-1 4-19 0,2-4-22 0,6 5-29 0,-3-2-32 0,-3-2-38 16,6 3-40-16,-8-1-64 0,2 1-76 0,-1-3-48 0,-1 6-34 16</inkml:trace>
  <inkml:trace contextRef="#ctx0" brushRef="#br0" timeOffset="10500.9815">47853 16697 347 0,'0'-16'411'0,"0"1"-69"0,0 1-60 0,0 2-55 15,0-1-29-15,0 3-16 0,-3-2-13 0,3 2-7 0,-2 4-10 16,-1-1-12-16,3 2-18 0,-2 2-19 0,2-1-17 0,0 4-12 0,-7 4-13 16,6-1-10-16,-3 2-9 0,-1 3-9 0,0 2-6 0,-3 5-4 15,2 2-3-15,-2 3 0 0,-1 1 3 0,1 7 4 0,-2 0 4 0,-2-1 5 16,3 2 4-16,-4 3 0 0,2 1 0 0,-1-1-1 0,-1 3-2 15,2-3-2-15,0 2-2 0,-3-1-2 0,0-1-2 0,4 4 0 0,-2-9-5 16,5 2-5-16,-5 3-6 0,2-4-9 0,-2-4-8 0,4 0-9 16,1-1-8-16,0-3-8 0,0-4-6 0,0 1-3 0,6-4-3 15,-6-1 0-15,2-2-2 0,3-2 0 0,2-4 3 0,-3 2 0 0,3-6 3 16,-4-3 4-16,4-2 4 0,0-2 6 0,0-6 3 0,0 1 7 16,0-5 2-16,0-7 1 0,4-1-2 0,-1-3-2 0,-1-3-3 0,3-5-3 15,2-5-3-15,-2 3-1 0,3-7 2 0,3-1 1 0,2 1 1 16,1-3 4-16,3 5 0 0,0-3 0 0,2-1-1 0,3 6 1 15,0 5 1-15,0 1-1 0,0 2 2 0,2 6 2 0,-2 4 0 0,1 3 0 16,0 7 0-16,0-2-1 0,-3 11-1 0,1 3 4 0,1 1 3 16,-2 4 6-16,-1 5 4 0,0 5 5 0,1 4 6 0,-5-2 5 0,-1 6 3 15,3 3 5-15,-7 3 4 0,4 4 3 0,-5 0 3 0,3 0 3 16,-7 3 2-16,3 2-2 0,-6 0 0 0,5-2-2 0,-6 5-3 0,3-2-4 16,-2 2-6-16,-2 1-9 0,0-3-13 0,0-1-15 0,-2 0-17 15,-2 3-19-15,3-3-21 0,-6 1-27 0,5-2-27 0,-3-1-27 0,-2-3-41 16,2-3-43-16,-3 3-49 0,2-6-52 0,-2-4-60 0,3-1-65 0,0-2-25 15</inkml:trace>
  <inkml:trace contextRef="#ctx0" brushRef="#br0" timeOffset="10671.7916">47570 17117 38 0,'-5'0'454'0,"2"-3"0"0,1 0-2 0,2 3-93 0,2 0-141 0,1-1-80 15,6-2-51-15,-2 3-26 0,5-2-16 0,5-1-11 0,3 3-10 16,2-2-14-16,12 2-16 0,-5-3-13 0,11 0-12 0,-1 3-15 0,3-2-16 16,6 2-24-16,-2 0-29 0,4 0-36 0,-1 0-40 0,1 2-40 15,-3-2-40-15,-2 6-56 0,-3-4-65 0,1 3-27 0</inkml:trace>
  <inkml:trace contextRef="#ctx0" brushRef="#br0" timeOffset="11034.5065">48679 17455 158 0,'-5'5'432'0,"-4"0"11"0,4 3-71 0,-2-3-117 15,6 2-70-15,-6-2-48 0,2 3-21 0,3-3-8 0,-1 2 4 0,-1-2 13 16,-1-1 10-16,3 1 10 0,2-2-2 0,-3 0-7 0,-1-2-5 15,4 3-5-15,0-4-4 0,0 0-4 0,0 0 1 0,0 0-2 0,0 0 2 16,0 0 1-16,0 0 1 0,0-4-2 0,7 3-6 0,-5-2-5 16,3-1-6-16,2-1-8 0,-5-2-6 0,6-1-7 0,-3 0-8 0,4-4-7 15,-1 0-9-15,3-3-12 0,-3 2-12 0,6-2-11 0,-1 1-12 16,-1-1-12-16,-1 3-8 0,0 2-6 0,0 0-2 0,1 2 0 0,-2 3-1 16,-2 0 0-16,1 5-1 0,-1 5 2 0,-1 0-1 0,2 5-2 0,3 5-4 15,-7 1-4-15,3 4-4 0,-2 7-4 0,-3-1-9 0,-1 4-9 16,-2 2-16-16,-2 0-19 0,-5 2-22 0,0 4-25 0,-1-2-28 0,-6 2-31 15,0-3-38-15,1 2-40 0,-8 0-86 0,3-3-106 0,-1-1-58 16,-3 1-38-16,-6-2-11 0,3-4-1 0</inkml:trace>
  <inkml:trace contextRef="#ctx0" brushRef="#br0" timeOffset="12110.4028">24451 21324 186 0,'0'-5'426'0,"0"-2"-51"16,0 2-79-16,0 4-63 0,-2-4-55 0,-1-2-38 0,3 6-28 0,-3-2-17 15,3 2-8-15,0 1-9 0,0 0-11 0,0 0-12 0,0 0-12 16,0 0-13-16,0 0-12 0,-6 0-11 0,5 1-10 0,-3 2-8 16,1-3-11-16,-2 1-7 0,3 2-8 0,-1 1-9 0,-1 1-8 0,-1-4-12 15,2 2-11-15,3-1-19 0,-5-2-21 0,5 0-35 0,-2 5-42 16,-5-5-71-16,2 2-82 0,-3 1-41 0,2-3-19 0</inkml:trace>
  <inkml:trace contextRef="#ctx0" brushRef="#br0" timeOffset="18804.5224">25631 21038 47 0,'-3'-11'134'0,"3"2"-3"0,-2-2 2 0,-1 3 1 0,3 0-1 15,-5 0-3-15,1 1-2 0,2-3-2 0,-1 3 0 0,1-1 0 16,-4-2-4-16,4 4-6 0,-5-6-8 0,2 7-7 0,0-3-6 16,1-4-7-16,-1 5-7 0,0-1-7 0,-3 0-9 0,-1 0-8 0,4 0-7 15,-4 1-8-15,4 0-4 0,-3-3-7 0,3 3-5 0,-4-1-5 16,4 0-5-16,-3 2-5 0,-1-1-2 0,-1-5-2 0,1 5-1 15,1-1-1-15,-1 2 2 0,1-1 1 0,1 0 0 0,-5 1 1 0,3-1 0 16,1 2 1-16,-2 0-1 0,-1-1-2 0,-1 1-1 0,4 0 0 0,-6 1 0 16,4-1-3-16,-7 0 0 0,3-1-1 0,1 2-2 0,-4 3-2 15,1-3 0-15,-4 3-2 0,1-6-1 0,0 6 2 0,-3-3 1 16,3 3-1-16,-3 1 3 0,0-3 1 0,-4 0 3 0,4 3 0 0,0 0 2 16,-5 0 1-16,5 0 1 0,-2 0 2 0,-2 0 1 0,4 3 1 15,-2 0 1-15,2-2-1 0,0 3 0 0,0 0 1 0,-2 1-1 0,2 0-1 16,-1 2 1-16,1 3-1 0,0 0-1 0,0 3 0 0,0 1-1 15,0 2 1-15,1 4 2 0,-4 0 0 0,2-2 3 0,1 7 1 16,0 3 4-16,-2 0 0 0,2 4 3 0,0 2 3 0,-2 0 2 16,2 6 2-16,1-1 1 0,-1 6 4 0,2-1 1 0,-1 1 1 0,6 5 0 15,-6-4-1-15,6 4-1 0,1-2-2 0,2-2-2 0,2 0-1 0,2-1-3 16,3 0-4-16,-2-3-1 0,7-3-2 0,0 1-3 0,3-3-3 16,2-1 0-16,4-5-3 0,1 1 0 0,5-3 1 0,-1-2-1 15,7-2 0-15,1 0 0 0,0-3-1 0,9-2-1 0,-1 0 0 0,3-3 0 16,2-2-1-16,6-2 0 0,-1-4-1 0,1 2 0 0,3-5 1 15,2 0-1-15,2-4 1 0,-2 1 1 0,0-3 0 0,2-3 3 0,-2-2 1 16,1 1 2-16,-2-1 2 0,-3-6 2 0,3 5 2 0,-4-6 2 16,1 0-1-16,-4-4 1 0,1 4-1 0,-3-7-1 0,1 2 0 0,-3 0-1 15,2-2-1-15,-3 3-1 0,-1-7-1 0,2-1-1 0,-5 2-2 16,2 0 0-16,-4-5-2 0,4 2 1 0,-7-4-1 0,5-1-1 16,-6-2-1-16,0-1-1 0,-5-3-1 0,5 1 0 0,-5-2-1 0,-4 0-2 15,1-6-1-15,-4 8-1 0,-1-6-1 0,-2-1 1 0,-1 2-3 16,-5 3-1-16,-2 0-2 0,0 0 1 0,-5 3 0 0,-7-2-2 0,2 4 0 15,-1 2-2-15,-9 4 0 0,1-1-5 0,-3 2-2 0,-2 0-6 16,-5 3-9-16,-3 5-11 0,-1-3-9 0,-6 5-16 0,3 3-17 0,-5-1-18 16,0 5-20-16,-3 4-20 0,0 1-19 0,-1 3-30 0,3 5-32 15,-1 0-37-15,2 1-41 0,5 6-66 0,1 0-78 0,2 3-38 16,6 1-21-16</inkml:trace>
  <inkml:trace contextRef="#ctx0" brushRef="#br0" timeOffset="20819.2221">25067 21554 87 0,'0'0'117'15,"0"0"3"-15,0 0 2 0,0 0 0 0,0 0-4 0,0 0-1 16,0 0-1-16,0 0 0 0,0 0-1 0,0 0-1 0,0 0-5 0,0 0-2 16,0 0-1-16,0 0-2 0,0 0-1 0,0 0-3 0,0 0-2 15,-5 0-5-15,3 0-3 0,2 0-3 0,-3 0-5 0,-1 0-6 0,-1 0-5 16,0 0-4-16,1 0-5 0,3 0-6 0,-4 0-6 0,-2 0-5 15,2 0-5-15,1-1-3 0,-1 1-1 0,-3 0-2 0,3 0-1 0,-4-4-1 16,4 4-2-16,-4 0 1 0,1 0-1 0,3 0 2 0,-4 0-1 16,4 0 2-16,-3 0 2 0,2 0 1 0,-2 0 0 0,3 0 0 15,-4 0-3-15,4 0 0 0,0 0 0 0,0 0-1 0,-2 0 2 0,2-4 0 16,0 4-1-16,0 0 1 0,-2 0 0 0,2 0 0 0,3 0-1 16,-6 0 2-16,1 0 1 0,2-3 0 0,0 3 3 0,1 0 0 15,-1 0 0-15,-4-1 1 0,8 1-1 0,-3-4 2 0,3 4-1 0,-6-3 1 16,5 3-1-16,-1 0 1 0,-1 0-2 0,4 0 1 0,-1 0 0 15,-3 0-2-15,4 0-1 0,-2 0 0 0,2 0-1 0,0 0-1 0,0 0-1 16,0 0 0-16,0 0-1 0,0 0-1 0,-3-1-1 0,3 1-1 16,0 0-4-16,0 0-3 0,0-4 0 0,0 4-2 0,-3 0-1 15,3 0-1-15,0 0 1 0,0 0-1 0,0 0 0 0,0 0-1 0,0 0-1 16,-2 0 0-16,-1 0-1 0,1-1 2 0,-2 1 0 0,1-2-1 16,-2 2-2-16,3-4 0 0,-5 4-2 0,-1-1-1 0,1-3-1 0,0 4-2 15,0-3 0-15,-5 2-2 0,4 1 0 0,-2-4-1 0,-2 3-2 16,-2 1 1-16,4-3-2 0,-4 0 2 0,1 3 0 0,-1-1 1 15,-3-3 1-15,0 4-1 0,3-3 1 0,-1 2 0 0,-6-3-1 0,3 3-2 16,1-6 1-16,-2 6 0 0,0-1 1 0,-3 0 1 0,3-3-2 16,-3 2 1-16,-4 0-1 0,4 1 1 0,0-3-3 0,-5 3 0 0,-1 0-2 15,-2-4-3-15,-6 4-2 0,4-1-3 0,-8 1-3 0,-1-4-5 16,0 6-7-16,-5-2-4 0,-1 0-3 0,1 2-6 0,-4-1-3 16,1 1-5-16,-4-4-3 0,3 3-2 0,1 1-2 0,0-4 1 0,2 1 0 15,3 3 2-15,0-1 1 0,3-4 2 0,0 3 2 0,2-2 2 16,3 0-1-16,0 4 1 0,0-4-2 0,6 3 1 0,-3-3-1 0,2 4 0 15,-1-3 0-15,1 2-1 0,-1 1-2 0,1-3 0 0,1 2 0 16,-3 1 2-16,2-3 3 0,-1 3 3 0,1 0 3 0,-1-4 5 0,1 4 5 16,4 0 4-16,-4-1 1 0,2-3-1 0,-1 4 1 0,-1-3 2 15,0 2 4-15,-1 1 1 0,-1 0 1 0,-2 0 1 0,-1 0 0 0,-3 0 1 16,-2 0 1-16,1 0-1 0,-2 0 0 0,-1 0 0 0,-3-4 1 16,0 3 4-16,-3 1 3 0,-4-2 1 0,3-2 1 0,-3 4-2 15,-1-1 0-15,-4-4-2 0,3 2 0 0,-3-2-1 0,-1 1-2 0,-3-1-1 16,4 0-1-16,-1-1-1 0,-3 1 0 0,-1-2-2 0,0 2-1 15,3-1-2-15,-1-2 2 0,-2 1 1 0,5-1 3 0,-2 0 1 0,2-1 1 16,0-3 3-16,0 4 2 0,5-3 2 0,-1 2 1 0,3-1 3 16,1 0 1-16,-3 3 5 0,7-4 2 0,-3 5 3 0,-2-1 0 15,5-1 0-15,0 0 0 0,-2 0-1 0,2 0-1 0,1 1 2 0,-1 2 0 16,4-3 1-16,-4 4 0 0,1-1 0 0,4 1-1 0,2 1 0 16,2 1-1-16,-3-4-1 0,8 4 1 0,-4 2 0 0,9-3-2 0,-4 1 0 15,7 2 0-15,2-3-1 0,2 2 0 0,1 1-1 0,2 0-2 16,3 0-1-16,4 0-1 0,2 0-1 0,2 0 1 0,-2 0-1 0,3 0-2 15,1 0 1-15,-1 0-1 0,2 0 0 0,3 0-2 0,0 0 0 16,0 0 0-16,0 0-1 0,-2 0 1 0,2 0-1 0,0 0 0 16,0 0 0-16,0 0 0 0,0 0-1 0,0 0 1 0,0 0 0 0,0 0 0 15,0 0 2-15,0 0 0 0,0 0 2 0,0 0-1 0,0 0 1 16,0 0-1-16,0 0 1 0,0 0 0 0,0 0 1 0,0 0 1 0,0 0-2 16,0 0 1-16,0 0-1 0,0 0-1 0,0 0-1 0,0 0-1 15,0 0 1-15,0 0-2 0,0 0 1 0,0 0 0 0,0 0-1 16,0 0 1-16,0 0-1 0,0 0-2 0,0 0-1 0,0 0 0 0,0 0 0 15,0 0 2-15,0 0 0 0,0 0-1 0,0 0 0 0,0 0-2 16,0 0 0-16,2-3 0 0,-2 3-1 0,0-3 2 0,0 3 0 0,0 0 0 16,0 0-1-16,3 0 2 0,-3 0 0 0,0 0-1 0,0 0 1 15,0 0 1-15,0 0 1 0,0 0 0 0,0-2 0 0,0 2-1 16,0 0 0-16,0 0 0 0,0 0 1 0,0 0 0 0,0 0 2 0,0 0 0 16,0 0 0-16,0 0 1 0,0 0-2 0,0 0-2 0,0 0 0 15,0 0 1-15,0 0 0 0,0 0 1 0,0 0 1 0,0 0-1 16,0 0-1-16,0 0 0 0,0 0-2 0,0 0 0 0,0 0 0 0,0 0 0 15,0 0 0-15,0 0 2 0,0 0 0 0,0 0-1 0,0 0-1 0,0 0 1 16,0 0-1-16,0 0-1 0,0 0 1 0,0 0-1 0,0 0 1 16,0 0 1-16,0 0-1 0,0 0 0 0,0 0-2 0,0 0 2 0,0 0 0 15,0 0 0-15,0 0 0 0,0 0 0 0,0 0 0 0,0 0 1 16,0 0 0-16,0 0-1 0,0 0-1 0,0 0 2 0,0 0 0 16,0 0 0-16,0 0 2 0,0 0-1 0,0 0 0 0,0 0-1 0,0 0 0 15,0 0-1-15,4 0 1 0,-4 0 1 0,0 0-1 0,1-3 1 16,-1 3 0-16,0 0-1 0,0-2 1 0,0 2 0 0,4 0 0 15,-2-3-2-15,-2 3 0 0,0-3 2 0,0 3 0 0,0 0 3 0,0 0-1 16,0 0-1-16,0 0 0 0,0 0 0 0,0 0 0 0,3 0 0 16,-3 0 1-16,0 0 0 0,0 0 0 0,0 0 1 0,0 0-2 0,0-2 0 15,0 2-1-15,3-2-2 0,-3 2 2 0,0 0 2 0,0 0-1 16,2 0-2-16,1-1 1 0,-3 1 0 0,2 0 0 0,-2 0 0 0,0-4 2 16,0 4-2-16,4-1 1 0,-4 1 1 0,0 0 1 0,3-4 1 15,-3 4 1-15,2-3-2 0,-2 3 2 0,0 0 0 0,3-1-1 16,-3 1 1-16,3-4-2 0,-1 3 0 0,2 1-2 0,-3-3 0 0,3 0-1 15,1-1 1-15,-2 0-4 0,-1-1 0 0,1 1-1 0,2 0-1 16,2-4 1-16,-2 0-1 0,1 1-2 0,-1-1 0 0,3 1 1 0,-3-3 0 16,4 0 1-16,-4 0 0 0,3 0 0 0,1 0-2 0,1 2 1 15,-1-7-1-15,3 3 0 0,-2-1 2 0,2-2-2 0,-2 4-1 16,-1-1 2-16,1 0-1 0,2-1-1 0,1 1 1 0,-2 3-2 16,1-5-1-16,-2 5 1 0,-2-3 1 0,4-1 0 0,-1 3 1 0,-1-3-1 15,2 6 0-15,-2-3 0 0,-2 0 2 0,1 2-2 0,0-1 0 0,-1 1 1 16,1 1 0-16,1-2 0 0,-5 2 2 0,3 2-2 0,-2-2 1 15,2 2-1-15,-3 1 1 0,2-1 1 0,-2-1-1 0,0 5 2 16,-1-2 2-16,-3 1-1 0,4-1-1 0,-5 1 2 0,4 2-1 0,-4 0 1 16,0 0 1-16,0 0 0 0,0 0 1 0,0 0 0 0,0 0-1 15,0 0-1-15,0 0-1 0,0 0 0 0,0 0-2 0,0 0 1 0,0 0 1 16,0 0-2-16,0 0 0 0,-4 0-2 0,4 2 2 0,-1 1-2 16,-3-3-1-16,4 2-1 0,-1-2 0 0,-3 3 1 0,4-2 0 15,-3-1 2-15,-2 4 2 0,3-2 2 0,-1 3 2 0,-1-4 2 0,-1 2 3 16,2 2 1-16,-2 2 2 0,-4-3 2 0,4 4 1 0,-4-4 3 15,3 4 2-15,-6 0 0 0,3 0 0 0,-1-2-2 0,-2 4 1 0,-2 0-1 16,1-1-2-16,-1 2 1 0,0-4-2 0,1 4 0 0,-1 1 0 16,2 0-2-16,-3-1-2 0,1 1 0 0,1 0-1 0,-1-3 0 15,-3 4 1-15,0-1-1 0,3 0 0 0,-1 3-1 0,-1 0 0 0,-2 1 0 16,2 1-2-16,-4-2 2 0,4 1-1 0,-1 2 2 0,-1 1 1 16,1 0-1-16,0 1 1 0,3 4-2 0,-3-6 1 0,2 5 0 0,1-1 0 15,0 0 0-15,2-2 0 0,-1 0 1 0,4 3-1 0,2-4-2 16,-1 1 1-16,1-4-1 0,2 5-1 0,0-2 1 0,5-6-1 0,-4 2 2 15,4-2 0-15,4-2 2 0,-1 2 0 0,2-3 1 0,4 3 2 16,1-4 1-16,2 2 1 0,3-3 0 0,6-1-3 0,-1-1-6 16,9 1-8-16,0-1-17 0,2-2-17 0,8 2-26 0,-1-1-28 0,3-3-34 15,3 1-37-15,4 0-51 0,1 1-57 0,2 1-96 0,-1-3-114 16,-1 4-59-16,1-1-31 0,-1-1-10 0,-1 1-3 0</inkml:trace>
  <inkml:trace contextRef="#ctx0" brushRef="#br0" timeOffset="32220.3831">12683 11713 232 0,'-17'-12'467'0,"5"5"10"0,1-1-82 16,3 2-126-16,3-1-73 0,-4 2-45 0,4-3-29 0,2 3-19 15,3 1-12-15,0-1-6 0,3-1-9 0,2 1-12 0,4 0-14 16,1-2-14-16,4 2-11 0,8-3-9 0,0 3-6 0,5-3-3 0,4 0-2 16,5-3 0-16,3 3-1 0,2-1 0 0,3-3-3 0,-1 2-5 15,1 0-1-15,1-3-5 0,-5 1-5 0,5 2-3 0,-9-2-3 0,3 3-5 16,-7-5-3-16,1 5-4 0,-6-2-2 0,-5-2-1 0,0 5 0 16,-3-2 0-16,-2 0 2 0,-5 0 4 0,-2 0 3 0,-5 2 3 0,-1-4 3 15,-4 4 2-15,-4 0 1 0,-1 0 3 0,-3 0 3 0,-3 0 2 16,0 0 2-16,-5 0 1 0,-1 3 1 0,-5-3 1 0,5 3 0 0,-4 2 1 15,1-1-1-15,-2 4 1 0,0 0 0 0,3 0 2 0,-3 4 1 16,6 1 0-16,-1 6 2 0,0 1 0 0,4 2 1 0,-1 5 1 16,0 2 0-16,6 7 2 0,-1-1-1 0,1 5 2 0,3 4 0 15,3 2 2-15,-1 0 1 0,3 5 0 0,0 4 1 0,3-5 1 0,-1 5-1 16,-2-4 0-16,3 2-1 0,-3-1 0 0,2 0-1 0,1-5-2 16,-3 2 1-16,0-2 1 0,0-4-1 0,0-2 0 0,-3-2-2 0,1-2 1 15,2-5-2-15,-3 0 1 0,-2-1-1 0,1-4 1 0,-1-2-1 16,0 0 3-16,0-5 0 0,-4-1 1 0,4-2-2 0,-3-4 0 0,-1 1-1 15,-1-1-1-15,-2-5-1 0,-5 0 1 0,3-4-1 0,-5-1-1 16,2-2 0-16,-6-1-4 0,0 0 0 0,1-5-1 0,0 1-2 16,-5-1 2-16,5-1 2 0,-1-3 2 0,0 2 0 0,0 3 0 0,6-1-2 15,-1-1-3-15,4 1-3 0,2 5-1 0,5 0-1 0,0 3-1 16,2 3 0-16,5 2 2 0,0 0-1 0,5 2 0 0,2 6-1 0,0 0-2 16,5 1 1-16,2 0 1 0,3 5 3 0,1-1 5 0,1-1 4 15,7 3 3-15,-2-4 2 0,1 1 2 0,4 1 0 0,0-1 1 0,0-4-1 16,7 1 0-16,-2-5-3 0,2 3 0 0,0-6-1 0,1-1-4 15,2-1-2-15,2-2-2 0,-3-5-1 0,4 0-2 0,-1-1-1 16,-3-3 0-16,5-3-2 0,-6-5 0 0,-1 4 0 0,-4-8 2 0,2 4 1 16,-6-1 3-16,-1-1 4 0,-5-6 3 0,0 3 5 0,-5-3 6 15,-1 2 4-15,-3-1 6 0,-4 1 3 0,-1 1 5 0,1-2 3 16,-4 6 1-16,-2-4-1 0,-1 7-4 0,-2-2-3 0,0 7-8 0,0-1-4 16,0 5-5-16,0 1-4 0,0 6-5 0,0 2-3 0,0 5-2 15,0 4-5-15,0 3-4 0,4 4-2 0,-4 4-3 0,1 2 1 0,3 3 3 16,-4 0 3-16,5-1 4 0,-2 4 3 0,1-1 1 0,-3 0 2 15,4-2 0-15,-1-4-1 0,1 2-1 0,-2-3 2 0,-1-2 2 0,2-1 1 16,1-5 4-16,-2-3 5 0,0 2 7 0,-1-3 5 0,3-2 8 16,-1-3 3-16,1 1 2 0,0-4 3 0,-2-4 0 0,6 1 1 0,-4-3 0 15,7-2-1-15,-5-3 1 0,5-1-3 0,-2-2-3 0,-2-1-5 16,6-3-8-16,-2-2-4 0,2-1-5 0,-4-3-5 0,-2 0-2 16,3 0-3-16,1-3 0 0,-2 3-2 0,-2 0 0 0,1 0-4 0,1 2-3 15,-3 3-4-15,-2 0-3 0,4 4-4 0,-4 2-3 0,0 6-1 16,0 2-2-16,3 4 0 0,-2 2 1 0,2 4-1 0,1 2 0 0,-1 6 0 15,1 2 2-15,-1 4 1 0,2 2 3 0,-1 1 5 0,1 0 4 16,2 3 3-16,-2-2 3 0,2 1 1 0,-1 1 1 0,-3-3 0 16,1 1 0-16,1-2-1 0,-2-1-1 0,4-4 0 0,-2-2-2 0,-1-1 0 15,1-4-1-15,2 2-2 0,-2-5-2 0,-1 0-3 0,5-5-4 16,-1 3-3-16,1-8-3 0,0 3-5 0,-1-5-3 0,8-3-4 0,-6 1-2 16,5-6-2-16,-1 2-1 0,0-6 0 0,1 2-2 0,-1-4 1 15,0 0 2-15,0 0 2 0,1-2 2 0,-1-1 3 0,0 1 2 16,1-1 2-16,-5 2 2 0,3 5 3 0,0-1 1 0,1 2 0 15,-2 0 1-15,-3 6 0 0,3 5 2 0,2 0 0 0,-2 4 1 0,0 4-1 16,-2 0 2-16,4 5 2 0,-2 2 0 0,2 3 3 0,-2-2 1 0,0 6 2 16,1-3 4-16,0 1 2 0,-3 4 2 0,2-3 1 0,0-1 2 15,-2-2-1-15,-3 2 3 0,2-4 0 0,0 1 4 0,-4-5 7 0,2 4 8 16,-4-4 10-16,-3-3 10 0,4 2 9 0,-4-6 9 0,0 6 4 16,-1-7 4-16,1 0 1 0,-2 0 1 0,-1-7 2 0,-2 2 0 15,0-2-1-15,0-2-2 0,0-3-4 0,0 0-6 0,-5-3-9 16,3 1-11-16,-5-3-9 0,2-3-9 0,-4 3-6 0,1-6-3 0,1 2-2 15,-5-2-2-15,-1-2-3 0,-1-2-3 0,0 2-1 0,2 1-5 16,-3-1-2-16,-2 3-2 0,3-3-4 0,1 9-5 0,-1-4-1 0,0 5-3 16,-3 6-3-16,7 2 1 0,-2 2 0 0,-2 5 0 0,4 5-1 15,-2 5 2-15,-3 3 0 0,1 3 2 0,2 8-1 0,-1 0 1 0,2 6 2 16,0 0 3-16,0 5 3 0,3-2 1 0,-1 2 3 0,6-1 0 16,-2 1 1-16,5-1 0 0,0-5 1 0,3 3 1 0,-1-4 1 15,5-5 0-15,-2 0 3 0,5-5 2 0,-1 2 3 0,2-4 1 16,0 0 3-16,2-8 3 0,1 2 0 0,0-2 3 0,3-4 1 0,0-1 1 15,-2-3 3-15,6-5-1 0,-1 1 2 0,1-4-2 0,-3-1 0 0,4-5-2 16,1 1-2-16,-5-7-2 0,1 4-3 0,3-6-2 0,-5-3-1 16,2 0-3-16,-5-4-1 0,3-1-3 0,-4-2-3 0,1 0-2 15,-5-5 0-15,1 0-1 0,-3-1-2 0,-2-2-1 0,-4 2-1 0,3-3-1 16,-4 0 0-16,-4 1-1 0,3-2-1 0,-3 1-1 0,-1 0-1 16,0 2 1-16,0-1 2 0,-2 3 1 0,2 3 2 0,-3 0 2 0,2 0 3 15,-2 8 1-15,3 1-2 0,0 0-3 0,0 9-1 0,-2-4-2 16,2 12 0-16,0-1 1 0,1 5 2 0,-1 4 0 0,2 4 0 0,1 9 0 15,-2 2-1-15,4 5 0 0,-1 7 0 0,1 6 3 0,0 0 3 16,1 7 4-16,-1 5 5 0,6 1 4 0,-3 7 2 16,2-2-1-16,-1 2 0 0,1 4-2 0,3-3-5 0,-3 1-7 0,7 0-7 15,-5-4-10-15,5 2-10 0,-2-7-13 0,2 1-13 0,-2-4-13 0,4-5-19 16,0 0-20-16,-1-6-23 0,4-3-29 0,-3-1-31 0,3-3-33 0,2-8-33 16,-2 0-29-16,0-5-55 0,2-1-67 0,-1-3-28 0</inkml:trace>
  <inkml:trace contextRef="#ctx0" brushRef="#br0" timeOffset="33536.7119">15437 11721 340 0,'0'-15'344'0,"-2"3"-78"0,-1 3-53 15,3 1-43-15,0 5-30 0,0 3-20 0,0 0-20 0,0 6-17 0,3 0-17 16,-1 8-15-16,1-1-8 0,2-1-5 0,4 0 0 0,-4 5 4 16,3 0 2-16,-2-1 0 0,2-2-2 0,1 1-3 0,1-1-3 15,-2 0-5-15,1-5-1 0,5 2 1 0,-6-5 0 0,2 2 3 0,2-3 2 16,-2-3 2-16,2-2 2 0,-1 0 0 0,2-4 3 0,1-2 0 0,-2 0 3 15,-2-5 4-15,-1 2 4 0,3-3 3 0,-2-4-2 0,-5 0 0 16,3 0-3-16,-2-4-4 0,-3 0-1 0,-3 0-1 0,0-3-1 16,0 3-1-16,-3 2-1 0,-3-2-1 0,1-2-4 0,-3 1-5 15,-1 5-6-15,1-3-6 0,1 7-6 0,-2 0-6 0,1 0-4 16,-1 5-1-16,1 2-3 0,-2 2-2 0,-2 6-3 0,1 4 0 0,-1 0-3 16,2 7-1-16,-2 5-1 0,-1 2-1 0,2 6 1 0,1 2 0 0,2 2 2 15,1 5 4-15,0-3 2 0,4 5 0 0,-1-5 1 0,4 7 0 16,4-7-2-16,-1 2 2 0,2 0 2 0,0-6-1 0,7 1 1 15,2-5 1-15,-1 2 1 0,3-6 1 0,1-1 0 0,2-4 0 0,3 1-1 16,0-4-2-16,0-4-4 0,2-1-6 0,2-3-6 0,1-4-7 0,4-1-7 16,-4-5-7-16,4 1-4 0,-2-5-4 0,-4-4-3 0,6-2-5 15,-4-3-1-15,0-2 1 0,1 0 0 0,-6-5 2 0,2 1 4 16,-2-3 4-16,-5-1 7 0,2-4 6 0,-2 3 9 0,0-2 9 0,-4-1 8 16,-2 0 5-16,1 2 6 0,-2-3 5 0,-2 0 2 0,3 5 5 15,-3 0 2-15,-3 1 5 0,4-1 3 0,-2 7-1 0,-2-3-2 16,0 8-2-16,0-1-4 0,-2 4-7 0,-1 4-3 0,1-2-6 0,3 6-1 15,-3 4-3-15,2 1-2 0,-1 1-2 0,1 4-4 0,0 3-3 16,0 1-1-16,2 4 1 0,0-1 2 0,-1 1 4 0,-1-2 4 0,1 6 4 16,-1-2 0-16,1-2 2 0,0 0 1 0,-1 2 1 0,0-1 0 15,0-1 1-15,-2-4 0 0,2 2 2 0,-1-2 4 0,-1-2 7 0,-1-2 5 16,1 3 8-16,-1-1 8 0,-2-7 7 0,4 4 7 0,-4-4 4 16,0 0 3-16,0 0 2 0,0 0 3 0,0-4 0 0,0 1 0 15,-4-6-1-15,4 1-2 0,-2 0-5 0,-1-4-8 0,-2 4-8 0,1-5-8 16,-1-1-9-16,-3-2-6 0,3 3-5 0,-4-2-5 0,1 2-3 15,-3-2-2-15,3 2-2 0,-1 1-4 0,1-1-4 0,1 6-3 16,-1 0-1-16,-4 1-3 0,3 4 0 0,2 2-1 0,-5 0 1 0,4 8-2 16,-2 2 2-16,-2 2-1 0,1 2 1 0,1 6 0 0,-2 4 0 0,4 0 3 15,-3 5 1-15,3 2 2 0,-1 4 0 0,1 1 2 16,3 0 0-16,1 0 0 0,3 0 0 0,1-1 0 0,0-2-1 0,1 2-1 16,6-4 2-16,-2-4-2 0,0-1-1 0,4-1-2 0,1 2-4 0,4-9-5 15,-2 2-3-15,6-2-7 0,0-6-7 0,0 1-10 0,1-3-8 16,3-5-10-16,0-1-13 0,4 0-12 0,1-8-10 0,-3 0-9 15,2-1-5-15,4-5-2 0,-2-3-1 0,-1 1 5 0,0-6 6 0,1-2 4 16,-1 2 5-16,0-6 5 0,-5 1 8 0,6-3 13 0,-6-1 18 16,-2 0 15-16,-1-2 16 0,0-4 11 0,-1 1 8 0,-2 1 6 0,-3-4 4 15,1 7 4-15,-4-4 3 0,-1 0 9 0,1 1 10 0,-3 2 9 16,-2-1 7-16,-3 4 4 0,1-1 2 0,-3 3 2 0,0 2 1 0,0 2 2 16,-3 2 3-16,3 1 3 0,-5 2 1 0,3 2-5 0,-1 2-8 15,-3 2-7-15,1 1-8 0,-2 3-8 0,2 3-6 0,-3 2-6 16,3 0-8-16,-4 4-6 0,1 0-6 0,3 8-5 0,-4-4-4 0,4 8-3 15,-4 0 0-15,4 0 0 0,2 6 3 0,-2-2 3 0,5 2 1 16,-2 2 2-16,2-1 1 0,2 2 3 0,-2 0-1 0,5-3 2 0,-2 1 1 16,6-2 1-16,-4-1 1 0,3-2 1 0,1-1 0 0,-1 0 1 15,3-5 2-15,1 0 0 0,-2 0 1 0,0-4 0 0,4-1 2 16,-2-2 1-16,1-2 0 0,-2-3-2 0,2-3 2 0,-1-1-1 0,-2 0-1 16,4 0-2-16,-2-3 0 0,-2 1-2 0,2-1-4 0,-2 0-4 15,-1 2-3-15,-4 1-6 0,4-1-4 0,-4 2-3 0,-2 3-2 0,0 0-1 16,-1 3 1-16,-2 2-1 0,4 4 0 0,-4-2 1 0,0 6 2 15,0 6 1-15,0-3 1 0,0 4 5 0,0 0 2 0,0 3 4 16,1-2 5-16,3 3 0 0,-4-3 4 0,5 2 0 0,-2-1-1 0,2-4-1 16,4 2-4-16,-1-1 0 0,3-2-1 0,-3 0-5 0,6-2-5 15,5-2-10-15,-2-4-13 0,1-1-8 0,5-2-11 0,2-2-9 0,2-4-10 16,4 0-7-16,-2-4-8 0,5-1-2 0,-1-3-3 0,-1 0-1 16,4-2 0-16,-5-2 3 0,-1-4 5 0,-3-1 12 0,-4-3 14 15,1 0 15-15,-4-1 15 0,-5-4 17 0,-1 0 15 0,1-1 16 0,-8-2 14 16,2 0 14-16,-4-3 16 0,-2 2 9 0,1-2 8 0,-3 3 10 15,-1 2 7-15,0 0 1 0,0 3-1 0,0-1-5 0,0 7-9 0,0 0-8 16,-1 5-11-16,-3-1-9 0,4 6-11 0,-3 1-9 0,3 1-9 16,0 5-8-16,0 0-9 0,-2 1-7 0,2 4-8 0,0 0-2 15,0 5-1-15,0 0 2 0,0-1 1 0,0 4 4 0,0-2 3 0,0 6 1 16,2-2 3-16,-2-3 0 0,3 4 0 0,1-6 1 0,-3 6 0 16,4-4 0-16,-1-2 1 0,1-2 0 0,-2 4 0 0,2-5 2 0,1 1 1 15,0-3 1-15,1-1 1 0,-3 0 2 0,4-4 1 0,-3 4 0 16,4-4 0-16,-4-4 1 0,3 4-1 0,1-7 0 0,0 2 0 0,-4 1 0 15,3-4 0-15,1 0-1 0,-2-1-1 0,-4 0 1 0,2-2 1 16,-2-3 1-16,1 1 2 0,-2 1 2 0,-2-4-1 0,0 1 2 16,-2 3 1-16,-2-2 0 0,1-1-1 0,-2-2 1 0,0 2-1 0,-4 0-1 15,1 2 0-15,3-2-3 0,-4 3-2 0,4-1-3 0,-4 5-5 16,4-3-3-16,-3 4-5 0,3 0-3 0,-4 2-3 0,6 0 0 16,-6 2-2-16,2 0-2 0,1 3 0 0,-1 0-1 0,0 3-1 0,-2 0-2 15,4 2-2-15,-3 0-2 0,3-1-6 0,0 4-3 0,-1-3-4 16,1 4-6-16,2-2-6 0,-2 2-11 0,1-1-12 0,4-1-14 0,-3 1-15 15,3 0-17-15,0 0-19 0,0 1-20 0,3-3-22 0,-3 4-32 16,4-2-34-16,1-2-46 0,-2 2-47 0,2 2-64 0,1-3-70 0,-1-3-28 16,0 4-8-16</inkml:trace>
  <inkml:trace contextRef="#ctx0" brushRef="#br0" timeOffset="34817.0329">16914 11793 316 0,'0'-17'278'0,"0"-2"-43"0,0 3-29 15,0-4-12-15,-2 0-4 0,-2 4-5 0,4-4-7 0,-3 3-12 16,-2-3-12-16,3 1-12 0,-5-1-13 0,2 1-11 0,0 3-8 0,2-2-9 16,-6 4-7-16,4-1-6 0,-3 1-7 0,2 2-7 0,-2-3-5 15,1 3-7-15,0 3-6 0,-1-2-6 0,3 2-8 0,-4 2-5 0,4 2-6 16,-4-3-5-16,4 3-5 0,-3 1-4 0,3-1-5 0,-4 2-3 15,1 1-3-15,3-1-4 0,-4 0-2 0,4 3-2 0,-4 0-3 16,4 0 0-16,-3 0-2 0,3 0-1 0,1 3-1 0,-1 0 0 0,-3-3 0 16,2 2 0-16,3 1 1 0,1-1 0 0,-1 1 1 0,-2 1-2 15,5-1 0-15,-4-1-2 0,4 1 0 0,0-1-1 0,0-2-3 0,0 0-1 16,0 3-2-16,4-3-3 0,-4 3-3 0,3-1-1 0,-1-2-4 16,-2 2 0-16,5 0 0 0,-2-2 1 0,1 0 0 0,-2 0 1 15,4 0 1-15,-4 0 2 0,3 0 4 0,-1 0 1 0,-1 3 2 0,-1-3 2 16,-2 0 4-16,0 0 1 0,0 0 2 0,3 0 1 0,-3 0 2 0,0 0-1 15,0 0 2-15,0 0 0 0,0 0 1 0,0 0-1 0,0 0 2 16,0 0 1-16,0 0 2 0,0 0 3 0,0 0 2 0,0 0 7 16,0 0 5-16,0 0 5 0,0 0 8 0,0 0 5 0,0 0 5 0,0 0 7 15,0 0 2-15,0 0 3 0,0 0 3 0,-3 0 1 0,3 0-2 16,-2 0-2-16,-1 1-4 0,-1 3-6 0,-1-4-8 0,3 3-8 16,-4-2-7-16,4 4-7 0,-5 2-5 0,2 1-4 0,0 4-7 0,-4 3-2 15,4 2-4-15,-3 4 0 0,-1 4 0 0,4 1 2 0,-4 9 3 16,4 3 2-16,-3 0 6 0,3 6 1 0,1 0 4 0,3 0 3 0,1 4 1 15,1-2 2-15,3-4 1 0,4 3 2 0,2-3 1 0,-1-6 1 16,1 4 0-16,2-10 2 0,2 0-2 0,-1-2 0 0,6-4 1 0,-5-2 0 16,3-2-1-16,2-3 0 0,-2-4 2 0,1-5 0 0,0 0 1 15,0-1-1-15,3-6 2 0,-3-1-2 0,1-1 1 0,0-7 0 16,1 0 0-16,-1-4-1 0,-2 0 0 0,-1-1-1 0,1-7-1 0,-4 3-2 16,1-4-1-16,0-2-2 0,-6-2-1 0,1-2 2 0,-1-2-1 15,-3-4 1-15,0 1-2 0,-5-3 2 0,0-1 0 0,0-3 1 16,0 5 2-16,0-3 2 0,-1 3 3 0,-3-1 0 0,-1 3 2 0,2 4-1 15,-2 0-5-15,1 8-5 0,3 2-6 0,-3 3-2 0,1 5-3 16,-2 2-2-16,3 6-3 0,-1 2-1 0,-1 7-1 0,-1 6-3 0,5 2-3 16,-5 3-1-16,5 7-2 0,-4 6 1 0,4 6 5 0,-1 2 3 15,-3 5 5-15,4 2 0 0,-1 0 1 0,-3 9-1 0,4-2 1 0,-3 3-2 16,3-1-1-16,0 6-2 0,0-2-2 0,0 1 1 0,0 4 1 16,0-5 0-16,0 5 4 0,0-4 0 0,0-1 2 0,0 2 2 15,0-3 2-15,0 0 1 0,-5-5 2 0,1 1 1 0,-1-1 2 0,-3-3 2 16,1-5 1-16,-5 1-1 0,3-8 1 0,-4 1 0 0,2-5 0 0,-2-4 0 15,-1-2-1-15,1-7-2 0,-3-1 0 0,3-8-4 0,-1-1-4 16,0-5-5-16,1-3-6 0,-1-7-6 0,0-4-6 0,1-5-8 16,-1-3-7-16,0-4-11 0,6-4-10 0,-1-2-11 0,1-6-13 15,3-1-10-15,3-1-11 0,2-3-9 0,2 0-9 0,3-3-10 0,3 3-10 16,1-5-10-16,5 1-10 0,3 0-8 0,1-1-7 0,5 2-8 16,-1-1-7-16,5-2-1 0,0-1 2 0,4 2 4 0,0 0 3 0,-2-2-6 15,6-1-13-15,-4 2-1 0,5-5 2 0,-4 3 14 0,2-1 19 16,-1 1 22-16,-1-5 24 0,-1 2 19 0,0 5 17 0,1-3 14 15,-5-2 12-15,-1 3 18 0,-2 2 21 0,-4 4 36 0,-1-3 42 0,0 8 33 16,-6-2 27-16,1 5 17 0,0-1 7 0,-6 8 5 0,1-1 0 0,-1 2 7 16,1 5 7-16,-4-1 4 0,-2 4-1 0,-1 2-10 0,1 5-11 15,-3 0-19-15,4 1-19 0,-4 2-18 0,0 2-14 0,0 3-14 16,0 0-11-16,-4 3-9 0,4 2-9 0,-3 2-7 0,3 1-7 0,-2 0-3 16,-1 5-2-16,3 2 0 0,0 0 3 0,0 0 3 0,0-1 1 15,0 3 2-15,0 2-1 0,0-3 2 0,0 0-1 0,3-2-1 16,-1-2-1-16,-2 1-1 0,3-1-2 0,3-3 0 0,-3-1 1 0,-1 0-1 15,1-4 1-15,2 1 2 0,0 2 3 0,-1-7 1 0,1 0 1 16,3 0 2-16,1 0 2 0,-4-4-1 0,4 0 2 0,1-1 0 0,-2-6 1 16,1 2 1-16,3-4-2 0,-2 1 0 0,0-3-2 0,-1-3-2 15,-1 1-2-15,-3 1-2 0,4-4-4 0,-4 0-2 0,2-1-1 0,-2 2-1 16,-3-4-2-16,1 3 1 0,1 0-1 0,-3 0 1 0,-1 2-1 16,0 0-1-16,0-2-1 0,-1 7 1 0,-3-2 0 0,4-1 2 15,-3 4 0-15,1-1-1 0,-1 4 1 0,-3-2-2 0,3 4 0 0,1 0-2 16,-1 2-3-16,-2-1-3 0,1 4-1 0,-1-1-3 0,0 2-2 15,2-2-1-15,-2 3-2 0,-4 0 1 0,4 0-3 0,-4 3 1 16,4-2-1-16,-3-1-1 0,3 3 0 0,-4-1 0 0,4 4-4 0,0-4-2 16,-2 1-6-16,2-1-10 0,3 1-11 0,-1 1-13 0,-2-1-15 0,1-1-19 15,1 3-19-15,-2 1-25 0,5 0-30 0,-2 2-42 0,-1 0-48 16,3 0-73-16,0 4-87 0,3 0-53 0,-1 4-33 0,-2-3-12 16</inkml:trace>
  <inkml:trace contextRef="#ctx0" brushRef="#br0" timeOffset="35653.4829">17394 12261 414 0,'0'5'438'0,"0"0"-56"0,0-2-89 0,4-1-47 0,-4 1-29 0,5-3-11 15,-2 0-4-15,3-3-7 0,2 1-10 0,2-3-11 0,-1-3-15 16,3 1-11-16,-2-3-13 0,4 1-12 0,3-6-10 0,1 3-11 0,-1-8-11 15,1 4-10-15,-3-1-9 0,5-5-6 0,-4 1-7 0,2-2-4 16,-2-6-3-16,-1 5-2 0,-1-6-3 0,-1 1-4 0,1 0-3 16,-5-4-4-16,3-1-3 0,-4 2-4 0,-1-4-4 0,0 4-4 15,-6-3-4-15,3 7-3 0,-4-5-4 0,-4 3-2 0,4 1-4 0,-5 5-2 16,0-1-1-16,0 2-3 0,-2 5-3 0,2 1-3 0,0 2-4 0,-4 4 0 16,4 0-3-16,-3 7 1 0,-2-1-2 0,-2 2-1 0,-2 6-1 15,0-2-1-15,2 6-2 0,-1-1-5 0,-1 5-2 0,-1 1-3 16,1 2 1-16,2-2 0 0,2 6 0 0,1-2 1 0,1 3 1 0,5-3 0 15,3 5-1-15,0-1-1 0,3-1 1 0,2-3 1 0,4 3 1 16,4-1 1-16,1-3 4 0,3-2 1 0,2 0 2 0,3-1 1 0,0 1 1 16,0-4 0-16,2-1 2 0,2-4-1 0,1 4 1 0,-5-4 2 15,2 3-1-15,2-6 2 0,-3 3 0 0,-2-3 0 0,1 6 0 16,-3-7 0-16,-2 4-1 0,-2-1 2 0,-1 2-1 0,0-1 0 0,-3 4 1 16,3 0 1-16,-4 1 1 0,-1 3 2 0,-1 1 4 0,1 1 2 15,-1 1 4-15,-2 2 4 0,-1 2 3 0,0-3 3 0,-2 6 3 16,2-2 3-16,-5 2 2 0,4 1 1 0,-4-1 3 0,0 1 1 0,0-1 0 15,0-2-2-15,0-2 0 0,0 1-3 0,0 1-2 0,0-3-2 16,0-3-2-16,0 1-3 0,0-2 0 0,0-1-1 0,1-2-2 0,-1-2-1 16,4-1 0-16,-1 1-2 0,-1-7 1 0,5 3-2 0,0-4-3 15,-1 0-4-15,5-4-4 0,1 0-2 0,1-4-2 0,1 0-6 0,1-1-7 16,2-3-8-16,2-1-8 0,1-4-4 0,1-3-3 0,1 0 0 16,-5-2 1-16,2-2 2 0,1-4 3 0,-1-2 2 0,-2 1 5 15,-1-3 3-15,-3 2 6 0,-1-4 8 0,2 2 14 0,-4-4 13 0,-1 5 11 16,-4 2 10-16,1 1 6 0,-4 0 6 0,3 3 2 0,-5 0 1 15,4 8 1-15,-4 1-1 0,0 1-2 0,0 2-2 0,-4 2-4 0,4 7-4 16,-1-1-6-16,-3 3-4 0,-1 4-4 0,2 1-5 0,1 2-5 16,-1-1-4-16,-3 5-6 0,3 5-3 0,1-1 0 0,-1-1-1 15,-1 0 5-15,3 2-1 0,1-1 0 0,0-1 0 0,0 1 0 0,1-1 0 16,-1 0 0-16,4-1 0 0,1-2 2 0,-2-1 1 0,1 0 3 16,1 0 1-16,0-4 2 0,0 0 3 0,0 0 3 0,4-3 2 0,-4-1 2 15,3-1 2-15,1-3-1 0,0 0 2 0,1-4 0 0,-2 0 2 16,1 0 2-16,-1 0 3 0,1-4 3 0,-1 0 2 0,-1-2 1 15,2-1 1-15,-6 1-1 0,2-6 0 0,-5 3 1 0,4-3 1 0,-4 0 1 16,-4 0 2-16,3-2 3 0,-3 2 1 0,-1 2-1 0,-2-5-5 16,0 6-5-16,1 6-6 0,-1-2-4 0,-2 4-5 0,1 1-2 0,-4 8-2 15,2 0-2-15,-4 5-2 0,-3 5-1 0,3 1-3 0,-1 8-3 16,-2 2-6-16,-2 6 0 0,4 2-1 0,-1 2 2 0,3 1 2 0,-1 4 3 16,0 0 2-16,2 0 0 0,4 0-1 0,3 1 1 0,3 1-5 15,-1-5-6-15,3 0-9 0,3-1-12 0,-1-1-15 0,3-3-14 16,3 0-13-16,4-3-14 0,4-3-19 0,-3-2-20 0,4-4-24 0,6 3-24 15,0-5-31-15,3-2-38 0,1 1-46 0,6-6-55 0,3 1-82 0,3-6-94 16,2 1-39-16,0-3-13 0,3-3-2 0,-3-2 8 0</inkml:trace>
  <inkml:trace contextRef="#ctx0" brushRef="#br0" timeOffset="36253.786">19383 11925 10 0,'-5'-8'528'0,"0"1"14"16,1 0 7-16,-1 2 5 0,0-3-89 0,0 3-137 0,1-2-80 0,1 2-56 15,-2 1-30-15,3-1-20 0,-1-1-18 0,-1 5-19 0,3-3-17 16,-3 0-19-16,4 4-15 0,0-4-16 0,0 4-11 0,0 0-9 0,0 0-8 16,0 0-8-16,0 0-4 0,0 0-3 0,0 0-4 0,0 0-2 15,0 0 0-15,0 0-1 0,0 0-1 0,0 0 2 0,0 0 0 16,-3 4 1-16,3-4 1 0,-2 3 1 0,-1-2 1 0,3-1 2 0,-2 4 0 16,-1-3 1-16,3-1 1 0,-4 3 4 0,4-3 2 0,-1 3 1 15,1-3 1-15,0 0 1 0,0 0 1 0,0 0 1 0,0 0 1 0,0 0 1 16,0 0 1-16,0 0 2 0,0 0 0 0,0 0 2 0,0 0 0 15,0 0 0-15,0 0 0 0,0 0 0 0,0 0-1 0,1-3-1 0,-1 3-2 16,0-3-2-16,0 2-2 0,0-3-3 0,0 0-2 0,0 0-3 16,0 0-1-16,0 0-4 0,0-3-2 0,0 2-1 0,0 1-2 15,0-4-2-15,0 4-1 0,0-4 0 0,-1 3 0 0,-3 0 1 0,4 1 0 16,-2-2 2-16,-1 1 0 0,3 0-1 0,-3 1 2 0,3 1 1 16,-2 1 0-16,-2-3 1 0,4 2 1 0,-5 0 0 0,2 3-1 15,1-2 0-15,-1-1-1 0,-1 3 0 0,-1 0-1 0,4 0-1 0,-3 0-1 16,1 0 0-16,-4 3 0 0,0-1-1 0,2 4 1 0,0 1 1 15,-4 0-1-15,4 1 2 0,-3 4 1 0,-1 1 1 0,1-1 2 0,-1 2 1 16,-1 1 3-16,1 4 1 0,4-2 2 0,-3 2 1 0,3-2 2 16,1-1 0-16,-1 0 2 0,2 3 0 0,3-3 1 0,-2-1 2 0,2-3 0 15,0 0 1-15,0 1 2 0,2-5 1 0,-2 0 3 0,3 0 3 16,2-3 3-16,-1 1 4 0,1-5 2 0,3 3 2 0,-3-4 0 16,4-4-1-16,5 3 2 0,-6-5-2 0,6 1 0 0,-4-3 0 0,5 1 0 15,-1-2-2-15,0-1-2 0,-4-2-1 0,3-3-3 0,-4 0-1 16,1 4-2-16,-1-8-2 0,-1 1 1 0,-3 2 0 0,-1-1 0 0,-1-3-1 15,-3-2 0-15,-3 2-1 0,-1-4 2 0,-1 4-1 0,0 2 0 16,-3-2-1-16,3 2-2 0,-4-2-3 0,-1 5-3 0,-2 7-3 16,2-1-2-16,-4 5 0 0,0 4-4 0,-1 1 1 0,-4 7-1 0,2 4 0 15,-7 10-2-15,6 1 0 0,-5 5-3 0,-2 3 0 0,6 8 1 16,-3-1 1-16,0 4 2 0,6 2 2 0,-1-3 0 0,4 2 2 16,1 0 0-16,1 2 1 0,0-5-4 0,5-1-7 0,5-2-9 0,-3-2-10 15,8-6-16-15,-3 5-17 0,5-8-22 0,2-1-24 0,1-3-27 16,3-3-29-16,-2-2-40 0,7-1-46 0,-2-1-85 0,6-5-104 0,-3-6-68 15,1 1-50-15,3-5-21 0,4-5-4 0,-4 1 8 0</inkml:trace>
  <inkml:trace contextRef="#ctx0" brushRef="#br0" timeOffset="39888.101">25933 15605 202 0,'-15'-13'290'0,"-2"-6"-66"15,0 5-82-15,-2-5-45 0,-3 6-26 0,3-3-10 0,-3-1 1 16,3 3 4-16,-3-3 6 0,3-2 5 0,-7 3 8 0,4-3-1 16,0 2 0-16,0 0-4 0,-2 0-6 0,2 0-4 0,0 0-3 0,0-2-4 15,-2 2-3-15,2 1 1 0,-4-2 0 0,2 1-3 0,-1 1-3 16,2-3-2-16,-4-1-2 0,5 6-3 0,-2-1-2 0,-2-2-2 0,3 2-3 15,-3 0-3-15,-1 1-2 0,3-1-2 0,-5-1-2 0,5 4-2 16,-2 0-6-16,-1-1 0 0,0 1-1 0,3-1-2 0,-3 4-2 0,1-4-1 16,2 6-2-16,-5-2 0 0,2-2-1 0,0 2 1 0,-1 1-1 15,1 3-1-15,-4-2 1 0,1 0 0 0,2 1-1 0,-4 0 0 16,1 2-1-16,-5 2 1 0,6-1-2 0,-4 1 2 0,0-1-2 0,-2 3 0 16,0 0 0-16,0 0-1 0,4 3 1 0,-4-1-1 0,0 3 1 15,4-1-1-15,-4 2 0 0,2 0-1 0,1 2 0 0,1 3-1 0,-2-2 0 16,1 5 0-16,1 0-1 0,1 3 0 0,-1 0 1 0,1 3 1 15,1 1 3-15,-1 7 0 0,2 5 2 0,0-1 1 0,2 6 3 16,-1 3 1-16,1 4 0 0,3 5 0 0,2 4 2 0,0 3-1 16,1 2 1-16,6 6-2 0,-2 1-1 0,3 0-2 0,4 6-3 0,2-3-2 15,2 4-4-15,6-2-4 0,0-1-3 0,6-1-3 0,4-2-3 0,3-1 1 16,8-1 2-16,-2-3-1 0,5-4 2 0,6 3 0 0,6-10-1 16,3 1 0-16,2-5-2 0,5-2 1 0,4-4 1 0,3-3-2 15,1-6 1-15,4 1-2 0,5-7 1 0,0-3-6 0,4-6-6 0,1-3-4 16,-1-3-4-16,1-2-2 0,3-5-1 0,1-4-3 0,0-4-3 15,3 0-2-15,-5-8-2 0,1 0-3 0,1-4-3 0,-1-4-1 0,1-1 1 16,0-6 2-16,-1-5 1 0,-2 3 3 0,0-5 5 0,-4-3 1 0,2-3 4 16,-4-2 4-16,0-4 4 0,-5 1 3 0,-3-5 3 0,1 1 6 15,-10-6 4-15,0-1 3 0,-3-2 3 0,-8 0 1 0,-2-3 4 16,-9 3 1-16,-2-5 0 0,-9 2 1 0,1-1 0 0,-11 0 1 16,-3 2 1-16,-5 1-1 0,-8 2 1 0,-4 1-2 0,-7-3-2 0,-7 8-2 15,-5-2-2-15,-8 7-5 0,0-3-7 0,-11 4-7 0,-3 6-11 0,-5-1-12 16,-5 4-14-16,-4 6-13 0,-3 0-15 0,-3 9-18 0,-3-1-18 15,-2 8-25-15,1 3-24 0,0 7-35 0,-1 4-39 0,-3 4-43 16,5 7-48-16,-1 2-40 0,2 3-39 0</inkml:trace>
  <inkml:trace contextRef="#ctx0" brushRef="#br0" timeOffset="41807.1152">24523 16595 195 0,'-9'-5'464'0,"2"4"-6"16,-5-6-4-16,4 2-106 0,3 5-156 0,-4-3-94 0,4-2-63 16,-3 1-41-16,3 1-29 0,1 3-22 0,-1-1-18 0,5-3-19 0,0 4-18 15,0 0-31-15,0 0-37 0,0 0-47 0,0 0-53 0,0 0-57 16,0 0-55-16</inkml:trace>
  <inkml:trace contextRef="#ctx0" brushRef="#br0" timeOffset="41990.3964">24613 16635 292 0,'-10'0'419'0,"1"-3"-81"0,1 0-123 0,-1 1-70 16,4-1-42-16,-3-1-25 0,3 4-11 0,-4-3-4 0,4 1 0 15,0-1-7-15,0 3-9 0,-2-2-22 0,5-1-32 0,2 3-40 16,0 0-46-16,0 0-59 0,0 0-63 0,-3 3-73 0,-2-1-78 0,1 3-39 15</inkml:trace>
  <inkml:trace contextRef="#ctx0" brushRef="#br0" timeOffset="42182.7826">24611 16617 398 0,'0'-5'440'0,"-3"-2"-61"0,3 2-97 0,-5-2-70 0,1 3-57 0,3-4-34 15,-3 4-23-15,3-3-9 0,-6 2-4 0,7 2-3 0,-2-2 0 16,-1 4-3-16,3-1-5 0,-4-2-11 0,4 3-15 0,-1 1-20 16,1 0-23-16,0 0-27 0,0 0-24 0,0 0-25 0,0 0-23 0,0 0-30 15,0 0-31-15,0 0-43 0,0 0-51 0,0 5-71 0,1 2-85 16,-1 1-42-16,4-3-20 0</inkml:trace>
  <inkml:trace contextRef="#ctx0" brushRef="#br0" timeOffset="43003.7909">24918 15704 28 0,'-15'4'278'0,"-2"-4"-44"0,0 0-34 16,3 0-17-16,-1 0-7 0,-2 0-1 0,3 0 2 0,1 0 1 15,-1 0-3-15,2 0-5 0,-2 0-8 0,4 0-10 0,-2-4-12 0,5 3-7 16,-1 1-6-16,1-4-4 0,0 4-3 0,0-3-3 0,2 3-5 15,4-1-4-15,-3-2-6 0,1 2-5 0,3-2-8 0,0-2-9 16,3-2-8-16,1 2-8 0,1-2-7 0,0-2-7 0,5-3-10 0,-1-4-8 16,4 2-10-16,8-6-7 0,1 0-9 0,-2-5-4 0,11 1-6 15,5-3-3-15,3-2 0 0,5-3-1 0,6-4 0 0,1 5 1 0,4-5 0 16,9 2 2-16,-1-3-1 0,6 0 2 0,4 0-1 0,2-2 2 16,2 5-1-16,6-4 1 0,-4-1 0 0,6 3-1 0,0-1 0 0,1 0-1 15,-1 2 1-15,0-2 0 0,-1 3 0 0,-2-2-1 0,-6 2 1 16,1 4-1-16,0-5 3 0,-6 6 1 0,-4 2 2 0,-1-1 1 15,-6 4 2-15,-2 0 0 0,-3 0 3 0,-6 2 1 0,1 3 1 0,-8-1 2 16,-4 4 4-16,-4 1 4 0,-5-2 6 0,-4 6 4 0,-1-2 3 16,-7 6 4-16,0-3 3 0,-3 5 1 0,-4-2 1 0,-1 2-2 15,-1 0 0-15,-3 2-1 0,-1 2-2 0,-2-4-4 0,-2 5-3 0,-6-3-5 16,3 3-5-16,-2-3-5 0,-5 2-6 0,-2 1-5 0,1-4-6 0,-2 3-4 16,-4 1-3-16,0 0 1 0,-2 0 0 0,-3 0 1 0,0 0 0 15,-2 0 1-15,-2 0 2 0,4 0 0 0,-5 1 2 0,-1 3 2 16,5-4 2-16,-5 1 2 0,-1 2 2 0,0-3 0 0,2 3 1 0,-2-3-1 15,2 1-1-15,-2 3-1 0,-2 0 1 0,0-4-1 0,4 5 0 16,-4-2 0-16,2-1-1 0,-5 0-1 0,4 0 1 0,-3 1-1 0,2-1 0 16,4-2 1-16,-3 3-1 0,2-3 1 0,4 3 0 0,-1-1-1 15,6 1 0-15,0-1 1 0,2-2-1 0,4 2 0 0,2-2 0 16,-1 3-2-16,7-3 0 0,0 0 0 0,2 0-3 0,3 0 1 0,0 0-3 16,0 0-2-16,0-3-1 0,5 3-1 0,3-2 0 0,1-3-3 15,1 0-3-15,7 2-3 0,2-2-3 0,3-1-1 0,0-2-3 0,9 0-1 16,0 1 0-16,1 1 0 0,4-6 1 0,3 2-1 0,-3 4 1 15,-2-2-1-15,2 2 1 0,3 0 1 0,-3-1 2 0,0 3 0 0,-4 2 3 16,-1 0 1-16,1 2 1 0,-5 2 1 0,2 0 0 0,-5 2 1 16,-1 4 2-16,-1 0 0 0,-4 3 2 0,-1-2 0 0,1 3-1 15,-5 4 1-15,-3-2 1 0,2 3 0 0,-7 1 2 0,-3 1 2 0,2 1-1 16,-8 4 1-16,2-3 2 0,-3 4 2 0,-7 0 0 0,-1 0-1 16,-4-1 2-16,1 3 0 0,-4 0 0 0,-4 1-5 0,-2-2-4 0,4 2-10 15,-5-1-10-15,0 0-15 0,-1 1-17 0,5-3-24 0,-6 3-27 16,8-4-32-16,-4 0-39 0,2-1-57 0,6-3-68 0,2 1-78 15,1-1-84-15,2-3-40 0,7-4-17 0,2 0-3 0</inkml:trace>
  <inkml:trace contextRef="#ctx0" brushRef="#br0" timeOffset="44005.0243">27700 13588 329 0,'-4'-12'476'0,"1"-4"13"0,-2 1-71 0,3 3-116 0,-5-6-63 16,6 4-39-16,-3-2-18 0,3 0-9 0,-6 0-7 0,5 1-1 0,-1 2-3 15,1 1-2-15,-5 0-6 0,5 0-7 0,-1 2-12 0,3 1-13 16,-3 1-12-16,3 0-14 0,-2 3-13 0,-2 2-14 0,4-1-12 16,-1-1-11-16,-3 5-10 0,4 0-9 0,0 0-6 0,0 0-7 15,-3 5-4-15,3 2-2 0,-2 1-1 0,-1 5-1 0,3 1 2 0,-2 3 2 16,-5 3 3-16,6 3 3 0,-3 5 4 0,-1 3 5 0,2-1 3 15,-3 5 4-15,3-1 1 0,1 3 1 0,-1-3 1 0,-2 5 0 0,0-3-1 16,0 0-2-16,-2 0 0 0,2 0-3 0,1-3-1 0,-1-2 0 16,0 1-2-16,2 0-2 0,-2-3-3 0,-4-2-1 0,4 1-2 15,3-5-1-15,-5 0-2 0,6-3-2 0,-3 0 0 0,1-3-1 0,-2-2 0 16,3-2 2-16,-1 2 1 0,-1-6 0 0,-1-1 3 0,5-2 3 0,-2 2 3 16,2-3 7-16,-3-2 4 0,3-2 6 0,0-1 3 0,0 0 2 15,0 0 1-15,0-1 0 0,0-4-4 0,0-3 0 0,0 0-3 16,0-1-2-16,0-3-4 0,0-4-4 0,0 0-4 0,0-3-5 0,0-3-6 15,0 0-6-15,3-3-5 0,-3-3-3 0,2 0-1 0,-2 0-1 16,3-4 0-16,-1 1-1 0,-2-2 0 0,4 1-2 0,-1-3 1 16,-3 0-2-16,2 4 0 0,-2-2-2 0,3 0-1 0,-1-2 0 0,1 7-1 15,-3-4-1-15,4 4 0 0,-3-1 0 0,-1 4 0 0,4 0 1 16,-1 1 0-16,-3 2-1 0,2 2 1 0,-2 1 0 0,3 3 1 0,-1 3 2 16,-2 1 1-16,3-2-1 0,-3 5-1 0,0 1-1 0,0-3-1 15,0 6-1-15,0 1-1 0,0-1-3 0,0 2-1 0,0 3-3 16,0 0-3-16,0 0-2 0,0 0-2 0,0 0-1 0,-3 3 0 0,3 2 2 15,-2 3 1-15,-1 0 3 0,3 5 1 0,-2 4 2 0,2 0 2 16,-3 4 3-16,-1 3 3 0,4 4 4 0,-5 1 4 0,2 1 5 0,1-1 1 16,-1 7 0-16,1-3 0 0,-5 1 0 0,2 2-1 0,3 0 1 15,-1-1-2-15,0-2-1 0,-3-1 2 0,3 0-2 0,1 0 0 16,-1-4-1-16,-2 0 1 0,1-5-4 0,3 4 1 0,-3-7 2 0,4 2 1 16,-1-3-1-16,1-3 0 0,-4 1 1 0,1-1 0 0,3-4 1 0,-2-2-1 15,-1-1 2-15,3-1 2 0,0 1 2 0,0-3 1 0,0-1 1 16,0-1 1-16,0 0 3 0,0-3 0 0,0 3 3 0,0-4 1 15,0 0 0-15,0 0 2 0,0 0 3 0,0 0-1 0,0 0 1 16,0 0-3-16,0 0-1 0,0 0-1 0,0 0-1 0,0 0-1 0,0-4-1 16,0-1-4-16,0 2-2 0,3-2-1 0,-1 1-3 0,-2 1-1 15,3-3-5-15,1-2-4 0,-4 3-3 0,1-2-1 0,-1-1 0 0,4 1 0 16,-3 0-2-16,6-2-1 0,-5-3-2 0,3 4-1 0,-2-4 0 16,1 4-3-16,-2-4-1 0,1 4-2 0,0-4 1 0,-1 3 0 15,1 0 2-15,-1-2-1 0,-2 5 0 0,4-2-1 0,-1-1 1 0,-3 2 1 16,2 2-1-16,-2-3 1 0,3 1 0 0,-1 2 1 0,-2 2 2 0,0-2-1 15,0 2 1-15,0-1 1 0,0 0-2 0,0 4-1 0,0 0 1 16,0 0-2-16,0 0-2 0,0 0-3 0,0 0-1 0,0 0-3 16,0 0-3-16,0 0-1 0,0 0-2 0,0 0-3 0,0 0-3 15,0 0-3-15,0 0-3 0,0 0-4 0,0 0-5 0,0 0-4 0,0 0-2 16,0 0-6-16,0 0-1 0,0 0-5 0,0 0-5 0,0 0-2 16,0 0-6-16,0 0-3 0,0 0-4 0,0 0-6 0,0 0-5 0,0 0-5 15,0 0-6-15,0 0-4 0,0 0-6 0,0 0-7 0,0 0-8 16,0 0-8-16,-2 0-9 0,-1 3-17 0,3-2-18 0,0-1-28 0,0 0-33 15,0 0-37-15,0 0-40 0,0 7-49 0,0-2-54 0,0-2-21 16</inkml:trace>
  <inkml:trace contextRef="#ctx0" brushRef="#br0" timeOffset="52455.3939">28073 13508 65 0,'-3'-15'94'0,"3"3"3"0,-2 0 3 0,-1 0 6 16,3-1 6-16,-2-1 2 0,2 1-1 0,-3 0-3 0,-1 1-3 0,4 2-6 16,-1-2-7-16,-3 3-4 0,-1-4-4 0,2-1-4 0,-3 5-3 15,3-3-2-15,-2 0 1 0,3 0-4 0,-5 3-4 0,2-3-1 16,0 2-1-16,-3-2-1 0,3 3-4 0,-4-2-3 0,4-2-3 0,0 5-3 16,-7-4-3-16,3 2-1 0,1-3-3 0,1 5-3 0,-5-5-3 15,2 3-3-15,-2-2-1 0,2 2-2 0,-2-1-3 0,1-1 0 0,0 0-2 16,-3 3 0-16,4-5 0 0,-2 5 1 0,1-3 2 0,1 2-1 15,-2-2-2-15,4 2-1 0,-2 0-2 0,-2 0 0 0,-2 1-1 0,4-2 0 16,-2 2-1-16,2 2 1 0,-1-5-1 0,-1 4 2 0,-1 1-1 16,3-2-2-16,-4 1-3 0,2 2-2 0,-2-2-1 0,6 3 0 15,-2-2 0-15,-4 2 0 0,2 0-2 0,-2-1-1 0,6 2-3 0,-6 3-2 16,4-3-1-16,-4 3-1 0,2-6-2 0,-1 7-2 0,2-1 1 16,0-3-2-16,-3 4-1 0,0 0 1 0,4 0-2 0,-2 0-1 0,-2 4 1 15,4-3-2-15,-2-1 0 0,-1 4-2 0,4-1 1 0,-1-2-1 16,0 4 1-16,-2-3-2 0,3 3 1 0,-1 0-1 0,-2 0 2 0,2 2 1 15,-2-2 0-15,2 3 0 0,-1 0 0 0,-4-1 2 0,1 3 0 16,4-2 0-16,0 4 0 0,-5 0 0 0,4-3 0 0,1 5 1 16,-5-3 0-16,1 4 1 0,4-2 1 0,0 1 0 0,-6 2 2 0,6-3-1 15,0 1 1-15,-2 0 0 0,2 1 0 0,1 0 1 0,1 0 2 0,-1-3 1 16,1 4 0-16,-1-2 2 0,4-3-1 0,-4 6 1 0,3-1 1 16,-1-1 0-16,0 3 1 0,0-4-1 0,-1 1 3 0,2 3 0 15,1-3 0-15,0 0 1 0,0 5-1 0,-2-3 0 0,2 0-2 0,0 0 1 16,0 1 0-16,2-2-1 0,-1 4 0 0,-1 0-1 0,3 0 0 15,-1-3-2-15,-1 4-1 0,-1-3-1 0,5 1 0 0,-1 2 0 0,1-1-1 16,-4 2 1-16,1-2 1 0,3 1 0 0,-2-1-1 0,-1 1 0 16,3-1 0-16,0 0 1 0,0-1 2 0,0-2-1 0,0 3 0 15,0-1 0-15,0 1 1 0,0-4-1 0,0 2 0 0,0-1-1 0,0-4-1 16,0 3 0-16,3 3-1 0,-1-6-1 0,-2 2-2 0,3-2 0 16,1 1-2-16,-4-1 0 0,1-1-1 0,3 1 0 0,-3-2-1 0,6 6 0 15,-5-6-1-15,1 1 0 0,-1 0 0 0,2-1 0 0,1 1-1 16,-2-1 0-16,2-2 0 0,0 4 0 0,2-5 1 0,-2 5 0 15,-3-2 0-15,5-3 1 0,-2 0 0 0,0 4-1 0,-2-3 0 0,-1-2-1 16,5 3 0-16,-5-2 0 0,1-1 1 0,2 0 1 0,-1 1 0 16,1 0 0-16,0 0 0 0,0-3 0 0,0 2-1 0,2 0 0 0,-2-1 1 15,0 1 2-15,0 1-1 0,2 0 0 0,0 0 0 0,0 0 2 16,-1-2-1-16,1 2 2 0,2-4-1 0,-2 4 0 0,-1 0-2 0,1-4 1 16,2 4 2-16,-1-2 0 0,1 1 0 0,-4-2-1 0,4 2 1 15,-1 1-1-15,2-3 2 0,-1-4 0 0,-4 5-2 0,3-2 2 16,-2 1-1-16,2 2 2 0,-1-6 0 0,0 2 0 0,1-2 0 0,-3 2 2 15,4-3 0-15,-1 4 2 0,-2-4 0 0,2 1 0 0,4-1-1 16,-5 0 1-16,1 0 2 0,1 0-1 0,-1 0 1 0,3 0-1 0,1-1 1 16,-2 1 0-16,-2-4-1 0,4 4 1 0,-2-4-2 0,1 1-1 15,1 2 0-15,-2-6 0 0,-2 6 0 0,1-3 0 0,3 0 1 16,-5 0-1-16,5 1-1 0,-2-2 0 0,2-2-1 0,-2 2 1 0,4 2-2 16,-2-2 2-16,-2-2 0 0,7 1 0 0,-3-2-1 0,-1 4 0 15,1-4-1-15,-1 3 0 0,1-2-2 0,0-3 1 0,-1 2 1 0,1 1-1 16,0 1 1-16,-1-6 0 0,4 5 0 0,-3-2-2 0,0-2 0 15,-1 3-1-15,1-1 2 0,0 0 1 0,-1-2-1 0,3-1 2 16,-3 2 0-16,1-3 0 0,1 0-1 0,-1-1 0 0,3 0-1 0,-3 0 1 16,3-2 1-16,-2-2 0 0,0 1 0 0,1-1-2 0,-3-6 1 15,1 1 0-15,0 2 0 0,-1-4-2 0,3-1 0 0,-3-6-2 0,-3 4 1 16,4-5-2-16,0 2-1 0,-6-6-1 0,3 3-1 0,-3 0 0 16,1-2-2-16,-4 1 1 0,3 0 0 0,-3 0 0 0,-1 1-1 0,-1 2 1 15,-1-1 0-15,-2 4 0 0,-2 0-2 0,-1 2 1 0,-1 1 0 16,-1 1-2-16,0 0 1 0,-3 4-2 0,-1-3-1 0,1 4-1 15,-6-1-1-15,0 4-4 0,1-3-5 0,-3 2-6 0,-1 2-5 0,-2-3-6 16,-3 5-5-16,0-1-9 0,0 3-8 0,-4-3-10 0,2 3-9 16,-1 3-13-16,-2-5-13 0,3 5-16 0,-2 0-19 0,2 2-19 15,2 3-23-15,3-1-26 0,-1-2-27 0,5 7-36 0,1-4-39 0,-1 4-47 16,8 0-48-16,0 4-47 0,2-4-44 0,3 4-15 0</inkml:trace>
  <inkml:trace contextRef="#ctx0" brushRef="#br0" timeOffset="53480.4006">29057 12612 39 0,'0'-6'143'0,"0"0"4"15,0-2 2-15,-1 3-1 0,-3 1-3 0,4 0-4 0,-3-3-4 16,3 2-4-16,0 4-8 0,-2-6-7 0,-1 4-6 0,3-1-4 0,0-1-3 16,0 4-1-16,-2-2-8 0,2-2-6 0,0 2-10 0,-4 3-11 15,4 0-10-15,0 0-8 0,0 0-9 0,0 0-10 0,0 0-6 16,0 0-7-16,0 0-6 0,-3 3-7 0,3 2-4 0,-2-1-7 0,2 1-2 15,0 6-1-15,-3-2 1 0,3 5-1 0,0 4 2 0,0-2 2 16,0 6 0-16,0-2 2 0,0 5 3 0,0-1 2 0,0 4 3 0,0 1 2 16,0 1 1-16,0-1 1 0,0 3 1 0,3-2 2 15,-1-1-1-15,-2-1 0 0,0 3 1 0,0-5-1 0,0 1 1 0,0 1 0 16,0-4-2-16,0 1-3 0,0 0-7 0,0-3-9 0,0-2-7 0,0-4-9 16,0 4-10-16,0 0-12 0,0-4-15 0,0-2-15 0,0-1-22 15,0-3-23-15,-2 1-30 0,2-4-33 0,-3 1-32 0,3 0-34 0,-2 0-62 16,2-8-76-16,0 0-33 0</inkml:trace>
  <inkml:trace contextRef="#ctx0" brushRef="#br0" timeOffset="53988.0703">29137 12372 45 0,'-5'-13'142'0,"0"-6"5"0,-3 4 2 0,3-2 4 0,-4 1 0 16,2 3-1-16,-3 0-7 0,1-1-9 0,1-2-8 0,1 4-9 15,-5 0-8-15,4 1-8 0,-1 2-9 0,2-2-8 0,-1 5-11 0,-1-2-10 16,1 1-10-16,-3 2-10 0,3 2-8 0,-1 1-5 0,-3 2-6 16,2 0-6-16,0 2-4 0,-4 4-4 0,-1 0-4 0,0 2-6 0,-2 5-3 15,-2 3 0-15,-3 3 2 0,0 2 1 0,-1 4 2 0,1 0 0 16,0 4 2-16,0 6 0 0,-2 3-1 0,2 1 1 0,0 0 1 0,-1 8 0 15,1-2 4-15,4 3 2 0,0 0 3 0,5 3 1 0,-3 0 1 16,5 0 0-16,2 1 1 0,0 2 1 0,4-1 1 0,4-1 3 0,1-1 0 16,1 2-1-16,3-6 0 0,1 4-1 0,3-8-1 0,3 2-5 15,1-4 0-15,3 1-3 0,2-5-2 0,2 2 0 0,1-8-2 16,4 1-1-16,-2-6-2 0,6 2-3 0,-1-3-1 0,4-3-1 0,3-2-1 16,0-4-2-16,2-4 1 0,-1 0 1 0,8-4 1 0,-5-4 1 0,2 1 1 15,5-5 0-15,-1-5 0 0,2 1 1 0,-2-4-2 0,6-4 0 16,-2-3 0-16,-2 0 2 0,0-3-1 0,2-4 2 0,-2-3-3 15,1 1-1-15,-4-5-3 0,1-1-2 0,1-4 0 0,-6-1-3 0,-2-3-1 16,-1 0 2-16,0-9-2 0,-4 6 0 0,-3-6 2 0,-5-2 3 16,-2-1 3-16,-4-4 2 0,-5 2 1 0,-3-6 2 0,-1 4 2 15,-9-1 1-15,0-5 2 0,-9 5 1 0,-1-1 0 0,-3 2 0 0,-5 4 1 16,-4-3-2-16,-2 3-2 0,-5 2-4 0,0 5-5 0,-5 2-5 16,-1 1-9-16,-6 7-11 0,0 2-16 0,-4 3-15 0,-4 4-22 15,-1 8-24-15,-1 4-34 0,-5 4-37 0,-2 6-43 0,3 2-46 0,-8 10-67 16,4 2-78-16,-4 4-39 0</inkml:trace>
  <inkml:trace contextRef="#ctx0" brushRef="#br0" timeOffset="55987.6167">23832 20647 119 0,'0'-19'256'0,"-2"3"-42"0,-1 3-26 0,1-1-16 0,-1 2-9 0,-1-1-2 16,-1 4 1-16,4-3 0 0,-3 0-2 0,1 4-7 0,-2 0-11 15,3 1-14-15,-5-1-12 0,5 0-15 0,-1 6-13 0,0-3-13 16,-2 0-13-16,3 5-10 0,2 0-12 0,-4 0-6 0,1 5-5 0,-2 2-3 15,3 5-2-15,-1 7-1 0,-1-3 1 0,-1 13 1 0,0 0 2 0,0 5 3 16,-2 10 6-16,0 3 3 0,1 7 5 0,-1 3 4 0,0 9 2 16,-2 3 2-16,-1 2-3 0,2 1-2 0,-1 4-7 0,1 2-6 15,-3-2-7-15,3 0-6 0,-2-1-5 0,-2-4-5 0,3 2-5 0,-1-4-8 16,1-1-9-16,1-6-5 0,-2 0-9 0,1-2-9 0,1-5-10 16,-1-3-9-16,4-5-9 0,-4-1-10 0,4-3-10 0,2-4-14 0,-2-3-16 15,0-3-19-15,1-3-21 0,2-4-26 0,-1 0-26 0,1-5-31 16,-1-3-34-16,3-3-57 0,0-2-67 0,0-4-35 0,0-1-21 15</inkml:trace>
  <inkml:trace contextRef="#ctx0" brushRef="#br0" timeOffset="56908.4744">23660 20435 294 0,'-12'-24'435'16,"5"5"-79"-16,0-1-124 0,0 3-67 0,1 2-38 0,4 3-23 16,-1 1-16-16,-1-1-10 0,4 6-4 0,0-5-6 0,4 7-1 0,1-4-10 15,3 3-12-15,6-1-12 0,5 1-14 0,3 1-9 0,7-1-6 0,3-2 0 16,6 2-1-16,9-3 0 0,5 3 2 0,0-2-1 0,10-1 0 16,1 1-2-16,2 0-2 0,6-1-2 0,1-1-3 0,0-2 0 15,4 2 0-15,4-3 2 0,2-3 2 0,4 3 2 0,-1 1 1 0,9-4 0 16,-4 1 2-16,7 2-1 0,2-5 2 0,5 2 0 0,4-5 1 15,-1 7 1-15,0-4-1 0,3 1 0 0,-3 2-3 0,4-2-3 16,-7 3-3-16,0-2-3 0,-5 2-3 0,-5-2-1 0,-1 4-1 0,-7 2 0 16,-6-1 1-16,-7 3-1 0,-1-1 1 0,-9 3 1 0,-2 0 3 0,-10 1 0 15,1 1 0-15,-10 1 3 0,-3 2 0 0,-6-3 1 0,-6 2 5 16,-1 1 0-16,-4 0 3 0,-7 0 2 0,1 0-1 0,-3 0 1 0,-6 0 2 16,2 0 3-16,-1 1 1 0,1 2 3 0,-4-3 2 0,0 2 3 15,2-2 1-15,-6 3 1 0,5-1 1 0,-3-2 0 0,0 5 0 16,-1-3 4-16,1 1 0 0,1-1 2 0,-2 3 2 0,-2 1 0 15,3-4 0-15,-1 2 1 0,-2 4 1 0,3-4 1 0,1 7 1 0,-3-5 0 16,-1 6 0-16,5-2 0 0,-5 3-1 0,7-1-2 0,-5 1-3 0,3 3-3 16,-2-2-4-16,1 2-1 0,-2 5-4 0,4-1-2 0,-1 4-2 15,4-6-3-15,-4 7-2 0,0 0-3 0,7 3-3 0,-5-1 0 16,5-1-3-16,-2 4 1 0,4 3 3 0,-2 2 0 0,1-4 2 0,1 2 2 16,3 7 2-16,-3-4 4 0,1 3 1 0,-1 2 2 0,3 0 3 15,0 1 3-15,-2 2 3 0,-1 4 2 0,3-1 2 0,0 2 2 16,-3 1-2-16,-1 1 2 0,-3 1 0 0,4-1-3 0,-5 5-1 0,3-2-2 15,-4 2-2-15,-3-5-2 0,0 3-3 0,-1 0-2 0,-3-1-1 16,-1 0-2-16,0-5 1 0,0 2-1 0,-5-4-1 0,2 1 0 0,-2-3 1 16,3-1-1-16,-6-3 0 0,-1 0 0 0,0-3 1 0,4-2 1 15,-3 2 1-15,-1-4-1 0,1 0 1 0,-1-1 0 0,-1-3 0 0,0 1-1 16,-2-1-2-16,2-1 1 0,-2 1 0 0,-2-2 0 0,4-1 2 16,-4 1 2-16,1-3 3 0,-5 3 3 0,1-2 0 0,2 0 5 15,-5 0 0-15,1 1 4 0,-3 1 1 0,0-3 2 0,-1 1 2 0,-1 2 3 16,-1-6 2-16,-4 6 2 0,0-3 2 0,-3-4 2 0,-1 2 0 15,-3 0 2-15,0-3 1 0,-3 1 1 0,-2 0 0 0,-3-5 1 16,0 2 0-16,-6-2 0 0,1-2 0 0,-6-5-1 0,-3 4 0 0,-5-4-3 16,-3-1-5-16,-4-2-2 0,-5-4-3 0,-6-1-5 0,0-1-5 15,-8-3-4-15,-1 0-4 0,-4-4-4 0,-5 0-5 0,-3-1 0 0,1-2 0 16,-3 2 1-16,-4-3-1 0,1 2 0 0,-6-2 2 0,1 3-1 0,-7-3-1 16,1 4 0-16,0-4 0 0,-6 4 1 0,-2-4 0 0,1 5 0 15,-5-2 1-15,4 1-1 0,3 1-5 0,2 0-3 0,2-1-3 16,1 3 3-16,11-2 3 0,-1 2 2 0,10-3 4 0,4 4 3 0,7-4 4 15,3 0 1-15,11 3 5 0,5-2 2 0,6 3 5 0,4-5 1 16,9 5 1-16,8-2 1 0,5 1-1 0,5 1-3 0,4 0-5 0,5 3-5 16,7-3-4-16,1 1-3 0,2 1-3 0,-2-1-5 0,6 3-5 15,3-3-8-15,0 1-3 0,1 2-6 0,3-3 0 0,1 3-3 16,0 0-2-16,0 0-2 0,0 0-3 0,0 0-3 0,1 0-2 0,4 0-3 16,-1 0-5-16,1 3-5 0,0-3-3 0,2 2-7 0,0 1-4 15,1 2-8-15,-1-2-11 0,0-3-10 0,0 4-9 0,-1 1-10 0,1-2-8 16,-2-2-10-16,0 4-9 0,1-2-7 0,-3 0-9 0,0-3-7 15,3 1-7-15,-5 2-10 0,-1-3-10 0,4 4-7 0,-4-3-5 16,3-1-8-16,-1 4-9 0,-2-4-15 0,5 3-18 0,-5-3-35 0,3 1-47 16,2-1-70-16,4 4-79 0,-4-3-35 0,4-1-9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26:58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15082 16991 32 0,'0'0'89'0,"0"0"-5"0,0 0-7 0,0 0-10 15,0 0-7-15,0 0-7 0,0 0-6 0,0 0-5 0,0 0-6 16,0 0-6-16,0 0-8 0,0 0-7 0,0 0-6 0,0 0-10 0,0 0-11 16,0 0-11-16,0 0-10 0,0 0-15 0,0 0-14 0,0 0-15 15,0 0-18-15,0 0-15 0,0 0-17 0</inkml:trace>
  <inkml:trace contextRef="#ctx0" brushRef="#br0" timeOffset="2042.2964">19988 2784 307 0,'-1'-12'307'0,"-6"3"-34"0,5-3-20 0,-1-1-10 0,-2 3-6 0,1-3-12 15,-1 4-15-15,2-1-17 0,1-3-18 0,-3 5-22 0,1-7-20 16,1 7-19-16,-2-1-12 0,1 1-15 0,-1-4-9 0,0 3-8 0,2 2-6 16,-2-3-7-16,3 4-6 0,-1 0-6 0,-3 1-7 0,3-1-4 0,1 1-5 15,-5 3-3-15,2-3-1 0,0 5-6 0,0 0-5 0,-2 0-3 0,0 0-6 16,-1 0-4-16,-4 5-4 0,-2 0-5 0,1 3-2 0,-1 2-2 0,-3 2-1 16,-3 5 0-16,-3 0-4 0,1 3-1 0,-3 5 0 0,1 2-1 15,-2 0 0-15,2 5-1 0,-1 0 1 0,3 1 0 0,3-2 0 0,-3 8-1 16,5-8 0-16,3 4-2 0,0 0-1 0,1 0-3 0,4-6-2 0,4 3-5 15,3-2-5-15,2-1-4 0,2-1-2 0,1-4-3 0,3 0-1 16,4 1-2-16,2-2 1 0,1-3 0 0,1 0 1 0,5-3-1 0,1-2 1 16,1 0 2-16,1-3 1 0,5-3 2 0,-1-1 3 0,1-1 0 0,5-3 2 15,-1-3 1-15,0-2-1 0,1-3-2 0,-1 1 0 0,5-5-3 16,-4-4-2-16,2 0-3 0,-5-1-4 0,5-5-2 0,-3 1 0 0,1-1-1 16,-1 0 0-16,-2-6 1 0,2 1 1 0,-4 0 1 0,0-2 1 0,1-3 4 15,-3 3 2-15,3-4 4 0,-6-1 2 0,3-2 4 0,-1-1 4 0,-2 2 3 16,-3-7 3-16,3 4 4 0,-3-6 2 0,1 3 1 0,-1-2 1 0,-2-4 2 15,2 1 3-15,-5 0-1 0,3-3 1 0,-4 4 4 0,1-1 5 16,-4-2 5-16,2 4 6 0,-2-1 5 0,-1 2 9 0,-4 2 7 0,0 3 9 16,2 1 8-16,-5 4 11 0,1 5 6 0,1-1 4 0,-4 4 4 0,0 1 4 15,0 7 3-15,0-2-2 0,0 2 1 0,-4 4-2 0,1 1-4 0,3 0-4 16,-5 3-7-16,1 2-7 0,-1 2-8 0,0 1-5 0,0 1-7 0,-4 7-1 16,-3 2-4-16,2 2-1 0,-7 5-2 0,3 6-2 0,1 1 0 0,-6 6-4 15,0 4 0-15,-1 6-1 0,1 0-1 0,2 3 0 0,-3 5-1 16,-1 0-2-16,6 0-1 0,-2 4-3 0,0-6-2 0,3 0-3 0,0 2 0 15,6-6-3-15,-1 4-3 0,2-3-1 0,1-3-4 0,1 0-3 0,3-4-3 16,2-1-4-16,0-3-4 0,0 0-4 0,2-2-3 0,3 0-5 16,3-3-5-16,1-2-5 0,-1-1-6 0,2-4-2 0,2-2-5 0,2 0-4 15,0-2-3-15,-1-1-3 0,1-2 0 0,3-4 1 0,-2 2 1 0,2-5 1 16,2 0 0-16,-2-2 0 0,2-4 1 0,1 0 4 0,-1 0 1 0,0-4-1 16,3-2 6-16,-3 0 3 0,3-5 7 0,-1-2 4 0,-1 1 5 0,0 0 4 15,-1-4 4-15,0 2 5 0,1-3 5 0,-4-3 5 0,1 0 3 0,0-1 4 16,-2-2 4-16,-1 1 4 0,0-3 0 0,-1 4 1 0,3-4 2 15,-6-2 2-15,0 6 4 0,2-4 5 0,-2 3 5 0,-1-1 5 0,-4 3 5 16,3 0 6-16,-3 3 4 0,-1 3 4 0,1 1 1 0,-2 4-3 0,-3-2-3 16,0 6-4-16,-3-2-3 0,1 6-3 0,-1 1-3 0,-1 1-4 15,-1 6-6-15,-3-2-5 0,3 6-6 0,-4 3-6 0,1 2-6 0,-3 2-6 16,-2 6-1-16,3-3 2 0,-6 4 3 0,6 3 3 0,0-3 1 0,-2 0-2 16,3 3-2-16,1-3-1 0,1 0-3 0,0 0-1 0,5-1 0 0,-1 0-1 15,3-3 1-15,3-1 0 0,-1-1 0 0,5-2 0 0,0 2 1 0,0-4 0 16,-1-2 1-16,6-1 4 0,-1 0 2 0,2-6 3 0,3 5 2 0,-1-6 3 15,-1-1 3-15,3-1 4 0,1-3 3 0,3 0 2 0,-2 0 2 16,-1-5 3-16,1 0 4 0,2-2 3 0,-3-1 4 0,1-2 2 0,-2 0 4 16,2 2 0-16,-2-5 3 0,-3-2 2 0,3-1 3 0,-4-1-1 0,1 0 1 15,-4 0 0-15,-1 0-1 0,1-3 1 0,-3 0-3 0,-2 0-2 16,-2-2-4-16,-1-1-4 0,-2 1-2 0,-2 1-4 0,-1-6-3 0,-2 6-5 16,-2-1-4-16,-3-1-2 0,1 1-4 0,1 2-2 0,-6 0-2 0,0 3-4 15,1 0-2-15,-4 2-5 0,3 5-2 0,-5 1-4 0,0 5-4 0,1-3-1 16,-3 7-3-16,-3 0-1 0,2 7-2 0,-3 1-3 0,1 0 1 0,-2 4-3 15,4 6-1-15,-5-1 0 0,5 3-1 0,3 0 0 0,-3 1-1 16,3 1-1-16,5 1-3 0,2 0-2 0,2 4-2 0,1-6 0 0,8 4-1 0,-3-3-1 16,4 1 0-16,4-2 1 0,1-1 2 0,3 1 1 0,3-4 4 0,2 0 2 15,1-2 3-15,5-1 6 0,3-2 4 0,0 1 5 0,0-2 3 16,6-3 5-16,-1 0 4 0,3-4 3 0,3 0 1 0,-2 0 2 0,-1-4 1 16,3 0 0-16,2 0 1 0,-4-5 1 0,2-1 0 0,-3 1-1 0,3-3 1 15,-3 0 0-15,4 0 0 0,-5-4-1 0,-1 4 1 0,2-5-1 0,1-2 1 16,-4 3 1-16,1-3 0 0,-1 2 0 0,4-7 2 0,-4 0-2 15,0 0 1-15,1 2-1 0,-1-5 1 0,-2 0 1 0,3 0-1 0,-3-2 0 16,-1 0 0-16,-2-3 2 0,1 6-2 0,-5 1 0 0,3-6-2 0,-8 6 0 16,1-1 1-16,-4 5 0 0,-1 1 0 0,-4 0 0 0,0 4-2 0,-2-1-2 15,1 6-2-15,-4-1-1 0,-4 3-4 0,1 2-4 0,-2 3-1 0,0 0 2 16,-4 3-3-16,1 2 0 0,-1 3-4 0,-1-1-2 0,0 2-4 0,-6 3-2 16,6 0-2-16,0 0-2 0,1 0-1 0,4 2 2 0,-2 2 0 15,2-2-3-15,5-2 1 0,0 5-3 0,4-2 0 0,1 4 2 0,0-5 0 16,4 1 1-16,1 2 1 0,-2-2 2 0,6-3 2 0,0 3 2 0,-1 1 0 15,1-3 1-15,-2 3 3 0,1-4 1 0,4 0 2 0,-3 1 1 0,-4 1 1 16,4-5 0-16,-5 5 2 0,2-5 1 0,-4 2 2 0,2-2 3 16,-4 3 4-16,-2-7 6 0,2 3 5 0,-5 0 5 0,0-1 5 0,0-2 5 15,0 2 4-15,-5-1 4 0,2 0 2 0,-4 2 3 0,-1-4 0 0,-6 4-1 16,0-4-2-16,-3 4-3 0,-2 0-11 0,-3-4-14 0,2 4-20 0,-4-3-22 16,2 2-34-16,0-6-39 0,-1 5-49 0,1-5-54 0,4 3-83 15,0-3-95-15,5 2-48 0,-1-3-26 0</inkml:trace>
  <inkml:trace contextRef="#ctx0" brushRef="#br0" timeOffset="2812.25">22040 3069 102 0,'5'0'264'0,"2"3"-97"0,-6 0-65 0,5-3-48 16,2 2-23-16,1 0-11 0,1-2 3 0,-2 2 12 0,6 1 15 0,0-1 16 15,3-2 14-15,0 3 10 0,-2 0 5 0,7-3 1 0,-5 0 1 0,2 0-1 16,3 0-3-16,0 0-4 0,-3 0-6 0,-2-3-6 0,2 0-6 16,3 1-5-16,-5-3-4 0,2 1-7 0,-2-2-4 0,2 1-4 0,-6-3-1 15,4 4-2-15,-3-2 0 0,0-1 1 0,-1 0 1 0,-1 1 2 0,-1-6 3 16,1 5 2-16,-6-1 3 0,1-1 1 0,0-2 2 0,-4 2 2 0,6 0-1 16,-7-1 3-16,1 2 1 0,-3-4 2 0,0 3-2 0,0 2-1 15,-3-5-1-15,1 3-3 0,-3-2-4 0,-2 3-4 0,2 0-7 0,-4 3-8 16,3-2-6-16,-6 6-4 0,3-2-6 0,-5 3-4 0,1 3-5 0,-4-2-5 15,1 6-5-15,-1-2-5 0,-1 3-4 0,-3 5-3 0,2 1-4 0,1 0-2 16,-5 3 0-16,6 1 0 0,-1-1 0 0,4 1 1 0,0 6-4 0,1-3-1 16,1-1-3-16,5-2-4 0,0 5-3 0,2-5-5 0,3 6-4 0,-1-4-2 15,6 0-6-15,-1-3-3 0,3 0-8 0,2 0-5 0,0 0-7 16,5-1-5-16,5-1-6 0,-4-2-6 0,3-5-6 0,4 2-5 0,1-3-6 16,-1-2-6-16,2 1 0 0,2-1 1 0,2-5 2 0,-2 0 3 0,3 0 6 15,0-5 8-15,2-1 8 0,0 1 7 0,-2-2 9 0,4-3 7 0,0 2 13 16,-4-5 12-16,6-2 14 0,-4-1 12 0,-1 2 9 0,0-4 5 15,-1 1 7-15,-1-2 5 0,1-1 6 0,-5 0 6 0,5-5 7 0,-4 2 6 16,-1 1 5-16,0-3 6 0,-3 4 6 0,-2-7 6 0,0 3 5 0,-7 3 4 16,7-3 5-16,-7 2 6 0,-1-1 7 0,-4 2 7 0,3 0 4 0,-2 2 1 15,-6 4 2-15,3-3 2 0,-3 2 1 0,-3 1-1 0,1 5-4 0,-5-2-7 16,2 6-9-16,-4-3-8 0,1 8-9 0,-6-3-10 0,1 5-12 0,-3 0-10 16,-1 2-10-16,-2 3-9 0,-1 5-7 0,-1-3-9 0,1 8-6 0,-2-2-7 15,-2 3-2-15,2 4-4 0,0 1 0 0,-1-1 2 0,6 2 0 16,-1 3 2-16,4-1 0 0,-3 1 1 0,3-1-1 0,8 1-2 0,-6 0 0 15,3 3-2-15,1-4-2 0,6 1-1 0,-2-3-1 0,4-1 0 0,0 3-2 16,6-8-3-16,-3 5-2 0,2-4-3 0,4-2 0 0,-1 0-1 0,2-3 0 16,2 0 0-16,4-1-3 0,-1-5-1 0,-1 1 0 0,1 0 1 0,2-6-2 15,5-1-1-15,-3-1 1 0,3-2 1 0,4-2 3 0,-6-2 0 16,2-5 1-16,6 0 1 0,-6 0 1 0,3-2 2 0,-1-1 3 0,2 0 5 16,-2-1 2-16,1-4 3 0,-3-3 2 0,1 1 4 0,0-6 1 0,-2 5 3 15,-1-9 2-15,1 1 3 0,1-1 1 0,-3-4 3 0,0-5 1 16,-1-1 0-16,3 1 2 0,-6-6 2 0,2 1 5 0,0 3 3 0,-1-5 5 15,-1 3 7-15,-5-1 5 0,0 1 8 0,-1 6 5 0,-1-1 7 0,-2 3 7 16,-3 2 9-16,-3 6 6 0,3 2 4 0,-3-1 0 0,0 8-3 0,-3 0-6 16,3 5-8-16,-3 3-6 0,-3 4-10 0,5 4-6 0,-6 0-8 0,-2 8-7 15,4 0-6-15,-3 8-8 0,1 4-7 0,-5 4-6 0,-2 2-7 0,4 8 0 16,-2 5-1-16,-1-1 4 0,-1 8 3 0,4 1 1 0,-7 3 1 16,3 1-7-16,2 2-7 0,-2 1-14 0,4-1-14 0,-2 3-20 0,2-2-20 15,1 1-24-15,1-1-29 0,-1 2-36 0,4-2-40 0,4-1-44 0,-3-3-49 16,4 4-70-16,4-1-84 0,-3-4-37 0,8 0-11 0</inkml:trace>
  <inkml:trace contextRef="#ctx0" brushRef="#br0" timeOffset="3154.5557">24842 2849 154 0,'-5'-10'387'0,"1"3"-42"0,2-3-49 16,-1 3-31-16,-2 1-20 0,1 0-15 0,-1 2-8 0,4-3-17 0,-3 6-20 15,1-3-24-15,1 1-29 0,-1 3-24 0,3 0-23 0,-4 0-15 0,3 7-14 16,-3-6-10-16,-1 10-11 0,2-5-9 0,1 7-8 0,-1 4-6 0,1 3-3 15,-5 3-1-15,2 2 0 0,3 1 3 0,-5 3 6 0,-1 4 5 16,3-1 1-16,0 3 2 0,-4 2 0 0,4 2 0 0,-4 1-1 0,4-2 1 16,-3 4 0-16,-1-2-2 0,4 1 1 0,-5-2-4 0,3 1-3 15,-1-3-10-15,2 2-16 0,-2 0-17 0,3-8-19 0,0 1-24 0,0 1-27 16,-2-5-35-16,5-2-36 0,-1-2-53 0,-2-2-55 0,1 1-83 0,4-6-93 16,-2 2-48-16,-1-7-22 0,3-1-3 0</inkml:trace>
  <inkml:trace contextRef="#ctx0" brushRef="#br0" timeOffset="3387.0559">24765 2867 201 0,'5'-30'440'0,"4"2"4"0,-1 3-87 0,2 0-134 16,2 4-74-16,-2-2-40 0,8 6-22 0,-1 0-13 0,1 3-9 0,1-1-9 16,3 2-9-16,4 1-9 0,-2 4-6 0,3 1-7 0,0 3-4 0,-1 3-4 15,5 1-3-15,-8 5 2 0,5-3 1 0,-3 4 1 0,-1 2 1 0,-2 3 0 16,1 2 0-16,-6-5 1 0,0 7 3 0,-4-5-1 0,-2 6 3 15,-3-2 3-15,-3 1 3 0,-1-1 1 0,-4 5 2 0,-4-3 1 0,-4 4-1 16,-3-4-1-16,-6 1 0 0,-1 2 0 0,-5 1-2 0,-7 0 0 0,2 0-4 16,-4 0-7-16,-4 0-11 0,0 2-15 0,-3-4-16 0,2 5-19 0,-3-5-23 15,3 2-28-15,1-3-33 0,-3 0-35 0,8 3-46 0,2-3-52 0,-1-2-79 16,4 1-90-16,7-3-45 0,0-2-18 0</inkml:trace>
  <inkml:trace contextRef="#ctx0" brushRef="#br0" timeOffset="4103.7186">25614 2951 358 0,'12'-12'477'0,"-2"0"12"16,2 0-74-16,-1-1-117 0,-3-2-63 0,1 2-36 0,-1 1-14 15,1-4-4-15,-3 2-8 0,3 2-6 0,-4-4-8 0,4 4-5 0,-3-1-3 16,-4 1-5-16,3-3-3 0,-1 6-3 0,-1-4-6 0,-1 4-7 0,-2 1-6 15,0-1-5-15,0 1-4 0,0 3-8 0,-2-3-6 0,-1 5-8 0,-1-1-10 16,-1 3-10-16,3-3-13 0,-6 1-12 0,1 3-11 0,-3 0-11 0,0 3-9 16,-2 1-8-16,-2 1-9 0,-3 0-6 0,2 6-5 0,-8-1-5 0,3 2-5 15,-4 1-3-15,2 4-3 0,-2 2-4 0,-1-2 0 0,2 6 0 16,1-3 1-16,0 2-3 0,3 0-2 0,2 1-1 0,2-1-3 0,1 1 0 16,2-1-3-16,4 0-3 0,3-2 0 0,-4 0 1 0,7-4 1 15,-1 1 1-15,3 2 1 0,3-2 1 0,-1-3 3 0,7-1 2 0,-4-2 4 16,3 2 3-16,1-6 5 0,-1 5 4 0,1-7 5 0,1 2 5 0,-1-3 4 15,4-2 3-15,1-2 4 0,0 0 2 0,-1 0 4 0,1-2 1 0,-1-2 3 16,5 0 3-16,-1-3 0 0,-2-1 3 0,-1 2-1 0,3-5 2 0,0 2 0 16,-2-1-2-16,0-3 2 0,-4-1 0 0,6 1 1 0,-4-4-1 15,-2 1 0-15,2-3 1 0,-1 2 1 0,-2-7 1 0,2 6-1 0,-5-5-1 16,2 5 1-16,-1-2 3 0,1 0 1 0,-4 1 3 0,0 2 1 0,2 3 0 16,-6-1-3-16,3 5-1 0,-2 1-6 0,-2 1-3 0,0 4-5 0,0-3-6 15,0 2-1-15,-2 5-3 0,-2 4-3 0,-1-3-1 0,2 6-5 16,1 1-3-16,-3 0-3 0,-2 5-1 0,2 1 1 0,3 1 0 0,-6 3 3 15,1 2 1-15,0 1 3 0,0 2 2 0,2-3 1 0,0 2 1 0,2 0-1 16,-2 2-1-16,5-4-4 0,-4 3-6 0,4-1-8 0,4 0-7 0,-1 1-8 16,-1-3-12-16,5 1-10 0,-1-5-10 0,3 1-12 0,-1-2-13 0,4 0-11 15,2-3-12-15,-4 1-14 0,4-5-13 0,5-1-8 0,-2-1-8 16,2-3-5-16,3 1-3 0,5-4 1 0,-1-7 4 0,1 2 2 0,0 1-2 16,4-7 7-16,1-2 5 0,-1 1 11 0,1-2 12 0,-4-3 11 0,1 0 14 15,0-6 15-15,-4 3 15 0,-1-4 12 0,-2-3 13 0,0 2 16 16,-3-4 19-16,2-3 21 0,-6-4 22 0,2 2 18 0,-3 0 16 0,-1-6 13 15,4 2 13-15,-6 1 16 0,1-2 13 0,-4 4 14 0,-1-2 9 0,1 0 12 16,-2 2 9-16,-3 3 5 0,2 0-4 0,-5 3 0 0,3-4 1 0,1 6 0 16,-4 4 1-16,0 0-3 0,0-1-8 0,0 2-9 0,0 5-14 0,-4 2-14 15,1 2-16-15,3 3-16 0,-2 2-14 0,-1 3-12 0,3 5-11 0,0 0-10 16,-3 5-11-16,3 3-8 0,-2 2-8 0,-2 6-7 0,4 4-6 16,-5 3-1-16,2 5 0 0,1 3 4 0,-1 3 3 0,1-1 4 0,-5 8 3 15,2-1 1-15,3-1 0 0,-4 2 0 0,0 3 0 0,1-4-4 0,0 7-3 16,-2-4-5-16,2 2-8 0,4-1-12 0,-6-2-13 0,5 3-15 0,-1-3-18 15,-1-2-17-15,3 2-16 0,-3-5-23 0,4 0-27 0,-2-6-30 16,-1 3-32-16,3-5-49 0,-3 1-58 0,3-5-79 0,0-1-89 0,-2-3-40 16,-2-5-12-16,4-4 2 0</inkml:trace>
  <inkml:trace contextRef="#ctx0" brushRef="#br0" timeOffset="4253.5004">26054 2851 114 0,'29'-2'75'0,"-2"2"-44"0,2-3-26 16,7 2-13-16,-2 1-6 0,4-3-2 0,-2 0 0 0,3 1-6 15,-2-1-4-15,-1 1 0 0,0-3 1 0,3 2-1 0,-6-1-1 0</inkml:trace>
  <inkml:trace contextRef="#ctx0" brushRef="#br0" timeOffset="4650.1488">26721 2772 22 0,'24'-9'68'0,"-2"-3"20"0,0-1 19 0,-3 3 13 0,-2-3 9 0,-3 2 12 15,-4-2 8-15,2 2 6 0,-4-6 2 0,1 2 6 0,-4 2 9 0,0-7 4 16,-2 7 1-16,-1-4-5 0,2-1-8 0,-3 2-6 0,-1-3-3 15,0 3-2-15,0-3-2 0,0 5 0 0,0-3 0 0,0 2-1 0,-1 2 0 16,-3 3-3-16,4-2-1 0,-2 3-7 0,-1 2-7 0,3-1-11 0,-3 3-12 16,3-1-13-16,-2 1-14 0,-1 5-14 0,3 0-14 0,0 0-14 0,0 0-11 15,-2 5-8-15,-2 2-9 0,1 1-5 0,3 4-5 0,-2 1-3 0,-1 4-1 16,-1 6 0-16,3-1 1 0,-3 6 5 0,-1 0 4 0,2 0 5 16,1 4 7-16,-1 4 3 0,1-3 0 0,-5 3 1 0,5-1 0 0,-1 4-3 15,1-2-3-15,-4-3-2 0,4 4-3 0,-2-2 0 0,1-1-2 0,3-2-1 16,-2 3-3-16,2-7-3 0,0 4 0 0,0-3-3 0,2 0-1 0,-2-4-1 15,3-1 2-15,1 0 0 0,-2-5 0 0,4 0 0 0,-4-6 1 0,3 1 2 16,2-2 0-16,-5-4 2 0,3 2 3 0,2-6 3 0,-1-1 4 16,1-1 2-16,4-3 3 0,-3-3 1 0,2 1 0 0,6-5 2 0,-3-1 1 15,-2-1 2-15,7-3 1 0,-4-4 2 0,3-1 2 0,2-3-2 0,-2 0-1 16,2-2-3-16,-6-1-2 0,4 5-3 0,-3-6-1 0,0 1-2 16,-1 5-1-16,1 0-3 0,-6 1-3 0,4 6-4 0,-7-2-6 0,1 1-6 15,-1 0-6-15,3 8-6 0,-4 0-5 0,-3-3-3 0,6 7-2 0,-7-1-1 16,2 1-2-16,1 1 0 0,-1 6 1 0,1-3 1 0,2 0 1 0,-1 8 2 15,-2-6 4-15,1 8 3 0,2-5 4 0,2 3 5 0,-2 0 5 0,0 1 3 16,0 1 2-16,0-1 0 0,2-2 1 0,-2 2-2 0,0-1-4 0,1 3-11 16,0-7-12-16,-4 5-15 0,7-4-16 0,-4 1-16 0,3 0-17 15,1-2-22-15,-1-2-24 0,3 2-27 0,2-4-29 0,1 3-23 0,-1-2-21 16,4-4-25-16,9 2-27 0,-5-3-39 0,8 0-44 0,0-3-61 0,5 2-69 16,1-4-28-16,1-2-7 0</inkml:trace>
  <inkml:trace contextRef="#ctx0" brushRef="#br0" timeOffset="4807.5685">28068 3055 194 0,'0'-4'566'0,"0"-5"18"16,0 5 17-16,0-3-59 0,0 2-97 0,0-2-74 0,-3 2-64 0,3 1-43 16,0 0-32-16,0-3-24 0,0 6-20 0,0-2-22 0,0-2-21 0,0 5-21 15,0 0-20-15,0 0-22 0,0 0-20 0,0 0-24 0,0 0-26 0,0 0-24 16,0 0-25-16,0-4-24 0,0 4-22 0,3 0-21 0,-3 0-18 0,2 0-22 16,1 0-22-16,1 4-24 0,-3-3-26 0,5 3-27 0,-3 0-26 15,0 3-32-15,-1-2-36 0,5 3-36 0,-5 0-40 0,1 3-49 0,-1-3-56 16,-2 2-20-16,0 1-2 0</inkml:trace>
  <inkml:trace contextRef="#ctx0" brushRef="#br0" timeOffset="5142.3285">25706 4147 4 0,'-53'4'518'0,"1"-4"15"0,5 0 12 16,3 0-77-16,0 0-121 0,8 0-67 0,0 0-38 0,4 0-18 0,4 0-8 16,6 0-11-16,0 0-13 0,5 0-18 0,3 0-21 0,1 0-23 0,4 0-25 15,4 0-19-15,0 0-19 0,5 0-14 0,0 0-10 0,3 1-10 16,4 3-11-16,5-1-4 0,7 2-2 0,3-1-1 0,5-1 0 0,13 3 2 15,4-1 3-15,11 1 3 0,8-1 3 0,5-1 0 0,12-2-2 16,2 1-7-16,10 0-11 0,3-3-17 0,3 0-21 0,1-3-24 0,1 0-26 16,-1 1-26-16,-2-1-25 0,-1 2-18 0,1-4-14 0,-5 2-12 0,2 0-9 15,0 1-20-15,-1-3-23 0,3 2-24 0,3 2-28 0,0-2-30 16,0-1-29-16,3 0-52 0,-3 0-58 0,5-1-22 0,-3-1-5 0</inkml:trace>
  <inkml:trace contextRef="#ctx0" brushRef="#br0" timeOffset="5393.6003">26772 4440 325 0,'-54'7'530'15,"4"-2"10"-15,4 0 3 0,2 0-84 0,4 0-128 0,5-1-75 0,7-1-47 16,1-2-23-16,5 3-12 0,5-4-10 0,3 3-9 0,7-3-16 0,-1 0-17 15,1 0-20-15,7 0-19 0,3-3-16 0,3 3-15 0,6-4-15 16,3 4-11-16,7-4-12 0,12 3-7 0,4-4-10 0,11-1-10 0,9-1-10 16,10 2-12-16,7-2-14 0,7-1-15 0,7 0-22 0,5-1-26 15,5 0-31-15,-1-2-32 0,5 2-42 0,-3-1-47 0,-2-2-56 0,-3 4-65 16,-4-1-65-16,-6 3-66 0,-5-2-29 0,-5-2-7 0,-10 5 3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30:10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36970 4813 348 0,'0'-10'323'0,"-3"3"-115"16,-1 1-58-16,4-2-32 0,-2 3-18 0,-1-1-11 0,3 5-8 15,-2 1-4-15,2 0-10 0,0 0-10 0,0 0-12 0,-3 1-13 0,0 5-10 16,3 3-5-16,-2 1-2 0,-2 5 1 0,1 2 2 0,-2 8 4 15,3 4 4-15,-1 3 3 0,-1 6 8 0,-1 4 11 0,4 6 5 0,-3 0 4 16,1 8 1-16,-2-3 3 0,3 6-1 0,-5 3-2 0,5 3 0 0,-4-2-2 16,0 6-2-16,-2-1 0 0,3-1 0 0,-4 5 2 0,1-3-4 15,-2 1-6-15,-1-1-4 0,-2-1-6 0,-3 2-5 0,3-4-5 0,-1-1-5 16,0 0-3-16,-1-4-3 0,1-5-4 0,-6 2-3 0,5-1-2 16,-6-5-2-16,6 0-3 0,-2-4-2 0,0 0-3 0,-6-4-6 0,8 1-6 15,-2 0-10-15,0-5-12 0,-2-3-14 0,2-1-13 0,4 0-20 0,-1-4-18 16,0-3-32-16,4-2-37 0,-2 1-43 0,4-1-46 0,1-6-66 15,0 0-80-15,5-1-34 0,-1-3-15 0</inkml:trace>
  <inkml:trace contextRef="#ctx0" brushRef="#br0" timeOffset="445.4022">37412 4747 23 0,'47'-4'51'16,"-1"3"1"-16,7-3-1 0,2 1 1 0,5-2-2 0,4 4-4 0,1-1-2 15,5-2-3-15,0 0-1 0,9 2-4 0,-6-1-4 0,10-2-4 16,-4 2-5-16,6 2-4 0,0-4-2 0,1 5-3 0,2-3-2 0,-1 0-6 15,2 3-4-15,0 0-7 0,-2 3-5 0,3 0-2 0,2-1-4 0,-2 1-3 16,4 1-3-16,0 1-2 0,-2 3-2 0,2-3-2 0,3 2-4 16,-1 1-2-16,1-3 1 0,2 3 0 0,0 0 1 0,-4 0 3 0,2-1 1 15,-1 1 1-15,-6 1-1 0,1-1 0 0,1 0 3 0,-7-1 1 16,-3 0 3-16,-2 1 2 0,-7 2 1 0,-1-7 1 0,-4 5 0 0,-3-3 0 16</inkml:trace>
  <inkml:trace contextRef="#ctx0" brushRef="#br0" timeOffset="1246.8713">41711 4927 11 0,'22'3'27'0,"-7"-1"4"0,2 1 4 0,-3-1 5 15,-4 0 2-15,2-2 4 0,-3 2 4 0,-1-2 3 0,-3 3 2 0,1 0 1 16,-3-3-1-16,-1 2-2 0,1 1-3 0,-1-3-4 0,-2 2-1 16,0 1-1-16,0 1 0 0,0-1-3 0,0 2-1 0,0 0-3 0,0-1-2 15,0 3-3-15,0 2 0 0,0 0-2 0,0 1 0 0,0 2 4 16,0 0 0-16,0 2 0 0,0-2-3 0,0 2 0 0,0 3-2 0,0 2-2 16,-2-3 1-16,2 8 2 0,0-3 5 0,0 1 8 0,0 6 3 15,0-2 4-15,0 2 1 0,2 2 3 0,-2 3 4 0,3 0 4 0,1 6 3 16,-3-4 5-16,4 6 2 0,2 2 2 0,-2-3 0 0,0 4-1 0,1 4-3 15,2-1-7-15,1 2-2 0,-4 1-3 0,3 4-3 0,-3-2-2 16,2-1-4-16,0 5-4 0,0-4-4 0,-5 3-4 0,3-4-3 0,1 3-5 16,0-2-3-16,-3-2-3 0,-1-1-4 0,3 1-2 0,2-4-3 15,-7 2-1-15,1-4-3 0,-1-1-1 0,0-2-1 0,0 2-2 0,0-3-1 16,0-2-3-16,0 0 0 0,-1-2 1 0,1 3 0 0,-7-5 0 0,7 0 2 16,-5-1 1-16,3-1-1 0,-1-1 2 0,-1 2 1 0,-1-2 3 15,0-3 4-15,0-1 2 0,-2 2 2 0,2 0 1 0,3-5 1 16,-5 1 1-16,2 0 0 0,-3-1 1 0,6-2-2 0,-10-2 0 0,7 3 1 15,0-6 0-15,0 3-1 0,-4-3-2 0,2 1 0 0,1-3-1 16,-1-2 1-16,0 2 0 0,0-2 1 0,0 0 3 0,-1-4 0 0,1 4 2 16,0-3 1-16,0 0 1 0,0-3 2 0,-1-1 3 0,-4 2 2 15,2 0 0-15,-4-1 1 0,2-2 1 0,-1 3 0 0,-1-2 1 0,-1 0 1 16,-6 1-1-16,2-2 0 0,1-2-1 0,-8 2 0 0,-1-2-1 16,-1-1-2-16,-4 3 0 0,-2-5-1 0,-4 3-3 0,-1-3-1 15,-5 0-1-15,0 0-2 0,-6 0-3 0,-5 0-2 0,1 0 0 0,-1-3-4 16,-8 3 0-16,-2-5-2 0,2 3-3 0,-1-1-2 0,-6-2-1 15,-2 2-4-15,4-1-1 0,-4-1-2 0,4 1-4 0,-4-1 0 0,4-2-3 16,-4 0 0-16,1 1-3 0,-1 0 0 0,1 2 2 0,-1-5 1 16,0 5 4-16,1-1 1 0,-3 3 2 0,3-3 1 0,-4 0 2 0,1 0 1 15,-1-2 3-15,2 2 2 0,-5-3 2 0,4 3 0 16,-2 0 3-16,-1-2-1 0,-3 3-3 0,3-5-2 0,-7 6-2 0,6-5-2 16,-6 3-3-16,4-3-2 0,-2 4-2 0,0-4-3 0,-1 1 0 0,3 0-3 15,1 1-1-15,3-1-1 0,-3 1-1 0,8-1 1 0,1-1 2 16,-2 0 3-16,5 4 1 0,4-3 2 0,2-1 2 0,1 3 2 0,2-2 4 15,0 3 1-15,7-4 2 0,-2 3 3 0,0-1 2 0,7 5 0 16,-3-4 2-16,1-2 0 0,6 3-2 0,-6 0 1 0,3-3-1 0,3 2-1 16,-1 1-2-16,2 0 1 0,0 3-2 0,2-3-1 0,2 1-1 15,1 1-1-15,0-4 0 0,4 4 1 0,-3-1 0 0,8-1 0 16,-4 1-1-16,8 1-1 0,0 2 2 0,1-3-1 0,4 3 1 0,4-2-1 16,0-1-2-16,1 3 1 0,1 0-1 0,3 0 1 0,1 0 0 15,2 0-2-15,1 0-2 0,2 0 1 0,-2 0-2 0,3 0 0 0,2-2 0 16,0 2 0-16,0 0 0 0,0 0 0 0,0 0 1 0,0 0 0 15,0 0 0-15,0 0 0 0,0 0 1 0,0 0 0 0,0 0 0 16,0 0 1-16,0 0-1 0,0 0 2 0,0 0-2 0,0 0 0 0,0 0 1 16,0-3-1-16,0 3-1 0,0 0 1 0,0 0-1 0,0 0-1 15,0 0 0-15,0 0 0 0,0 0 0 0,0 0-1 0,0 0-1 0,0 0 0 16,0 0 0-16,0 0 0 0,0 0 0 0,0 0-4 0,0 0-3 16,-3-3-6-16,3 3-10 0,-4-2-11 0,4 2-13 0,-1 0-16 15,-3 0-20-15,1 0-21 0,-2 2-26 0,3 1-30 0,-5-3-31 0,2 5-44 16,3-2-51-16,-1 2-84 0,3 0-102 0,3-1-53 0,2 1-32 15,4 1-9-15,1-1 2 0</inkml:trace>
  <inkml:trace contextRef="#ctx0" brushRef="#br0" timeOffset="14549.2311">47262 4990 59 0,'7'-1'103'0,"-6"1"-1"0,4-4-1 0,2 2-1 0,-2-3-5 0,4 4-7 16,-4-6-7-16,3 3-9 0,1-1-6 0,-4 1-3 0,0-1-2 0,0 0-2 16,2-3 1-16,-2 4 0 0,-3-4-1 0,1 3 2 0,1-3 0 15,-4 4-3-15,0-5 2 0,0 1-1 0,0 1 2 0,0-1-1 0,0 0-4 16,-4 0-3-16,1 0-2 0,1 4-4 0,-3-3-3 0,2 2-5 15,-1 0-6-15,3 0-9 0,-6 0-8 0,5 3-8 0,-3-1-8 0,-2 3-6 16,2 0-4-16,0 0-3 0,0 3-4 0,0-1-4 0,-4 3-2 16,2 0 1-16,1 3-2 0,-1-3 1 0,0 3 2 0,0 0 4 0,-1 3 4 15,1-5 3-15,0 2 2 0,5-1 0 0,-1 5 0 0,1-4 1 0,2-3 2 16,0 3 0-16,0-3 2 0,0 0 2 0,0-1 3 0,0-1 1 0,2 0 4 16,1-1 2-16,-3 1 4 0,2-3 5 0,5 0 4 0,-6 0 3 15,5 0 2-15,0 0 3 0,-4-3 1 0,5 1 1 0,-2-4 1 0,0 4-1 16,0-2 2-16,4-1 2 0,-4 2-1 0,2-5 0 0,-2 3-3 15,0-2-1-15,-2 1-3 0,2-2-1 0,-3 1-2 0,-2-1-2 0,0 0 1 16,0-3-2-16,0 5 0 0,0-2-3 0,-2 1-3 0,-3-3-3 16,2 3-3-16,0 2-1 0,1-3-4 0,-3 3-6 0,1 0-6 0,-1 2-4 15,2-2-4-15,-2 1-2 0,0 4-1 0,-2 0-1 0,5 0-1 16,-3 4-2-16,-4 1 1 0,3 0-2 0,-1 3 1 0,-2 2-1 0,4 0 2 16,-2 3 2-16,2-1 2 0,0 1 5 0,2 0 0 0,1 1 1 0,2-1 0 15,0-1 1-15,0-3-1 0,0 3-1 0,2-4 1 0,1 2 0 16,0-1 1-16,3-1 2 0,-1-4 2 0,0 3 4 0,0-2 3 0,2 2 4 15,0-6 4-15,1 3 4 0,-1-3 3 0,0-1 3 0,1 0 2 16,4-1 3-16,-3-3 2 0,-2 0 2 0,6-1 2 0,-4-1 3 0,-1 1 2 16,1-3 0-16,-1 4-2 0,1-5 1 0,-2 1-1 0,-1-2-2 15,0 1-1-15,-5-2-3 0,6 2-2 0,-7-7 0 0,0 4-1 0,0 0-3 16,0 0-2-16,-3-1-2 0,-1 1-2 0,-1-3-4 0,3 5-3 16,-4 0-5-16,4 2-5 0,-3 0-7 0,-2-3-2 0,0 10-2 0,0-6 0 15,-1 7-2-15,1 0 0 0,-2 3-2 0,-2 2-1 0,0 6-1 0,-1-3-2 16,-1 5 1-16,3 0 0 0,-2 4 1 0,-2 0 1 0,4 0 2 15,-1 3 1-15,3-1 1 0,1-1-2 0,2-1-2 0,3 2 0 0,-1-2-1 16,3 0 0-16,3-5 0 0,-1 4 1 0,3-5 2 0,2 2 2 0,1-4 3 16,-1 2 3-16,5-4 5 0,-2 0 2 0,4-2 3 0,0 0 2 15,-1-1 5-15,3-4 3 0,-1 0 2 0,2 0 2 0,0 0 2 0,2-4 0 16,-5-1 1-16,3 0 3 0,-2-2 0 0,-1 0 1 0,-1-4 0 0,-1 2 2 16,-2 0 1-16,2-3-1 0,-3-3-1 0,-4 3 1 0,0-1 0 15,-1-2-2-15,-3 2 0 0,-1-3-2 0,0 2-2 0,-1-3-2 0,-3 1-1 16,-1 1-4-16,0-2-4 0,-4 1-4 0,1 6-5 0,-4-3-4 15,5 1-3-15,-1 4-3 0,-4 3-1 0,-2 2-3 0,4 3 0 0,-4 0-2 16,0 3-1-16,1 2-2 0,-1 3-1 0,-3 4-3 0,0 1 1 16,2 1-1-16,-1 2 0 0,3-3 2 0,3 2-1 0,-2 5 0 0,-2-4-2 15,7 1-2-15,0-3-1 0,2 3-1 0,3-1 0 0,-1-4 4 16,3 0 0-16,3 0 1 0,-1 0 4 0,2-3 2 0,1-2 3 0,0 1 5 16,0-3 5-16,3 0 2 0,1-1 6 0,0-1 1 0,-1-1 4 0,1-2 2 15,1-2 2-15,2-1 1 0,-5 0 0 0,6-1 3 0,-4-1 2 16,3 0 0-16,-2-3 1 0,2 1-1 0,-5-3 0 0,1 2-1 0,4-4 0 15,-3 3-2-15,-4-2-3 0,0-2-4 0,-2 5-7 0,-1-5-7 16,1 1-4-16,-1 1-10 0,-2 2-10 0,0-1-18 0,-2 2-20 0,-1 1-26 16,3 1-27-16,-2-1-27 0,-5 6-24 0,6 1-22 0,1 0-22 15,-5 0-25-15,-4 1-27 0,2 6-46 0,0-1-55 0</inkml:trace>
  <inkml:trace contextRef="#ctx0" brushRef="#br0" timeOffset="15260.9054">46871 7200 120 0,'9'3'137'15,"-1"-3"4"-15,4 0 5 0,-5-3 4 0,7 1 4 0,-1-4-2 0,3 0-3 16,-1-2-5-16,-1-2-4 0,3-2-7 0,0 0-7 0,-2 0-7 0,2 0-6 16,-3-8-3-16,-1 4-5 0,-1-1-2 0,2-3-5 0,-9 2-4 15,0-3-3-15,-1 1-3 0,-3 0-5 0,-1-3-3 0,-1 4-5 0,-6-1-4 16,0-1-7-16,0 1-4 0,-3-1-5 0,1 4-6 0,-1 2-7 15,-2 0-5-15,4 3-4 0,-6 0-5 0,4 5-4 0,-4 2-5 0,2-2-4 0,-1 6-5 16,-1 1-4-16,-1 1-3 0,-2 6-6 0,0 1-2 0,1 2-4 16,-4 3-2-16,-2 2-4 0,6 2-1 0,-1 3 0 0,0 1 1 15,3 0-1-15,4 2 0 0,-2 1 0 0,5 0 0 0,-1 1-1 0,5-5 0 16,-1 3 1-16,4-1 1 0,4-2 1 0,-1-2 1 0,5 1 3 16,-1-3 4-16,5-3 0 0,-3 2 3 0,4-2 1 0,1-4 4 0,0-1 1 15,3 2 3-15,-4-6 3 0,3 2 1 0,1-4 2 0,0-2 4 16,-4 0 3-16,1-2 6 0,1-1 4 0,-3-4 4 0,-1 2 1 0,1-5 5 15,-4 3 1-15,-1-6 3 0,0 1 1 0,-6-4 0 0,3 3 1 0,-8-6-1 16,3 2-2-16,-6-3-1 0,0 1-5 0,-1-1-5 0,-4 0-5 16,1 0-6-16,-1 3-4 0,-1-3-5 0,-1 3-4 0,1 3-5 0,-1 2-4 15,4 0-3-15,-4 4-4 0,-3 0-2 0,3 4 0 0,1 0-1 16,-1 4-3-16,0 4-1 0,1 3-2 0,-1-1-2 0,0 5-2 0,-1-2-5 16,1 4-5-16,8 2-5 0,-10-1-5 0,10 2-4 0,-1 1-4 0,5-2-7 15,2-1-3-15,0 5-7 0,0-8-2 0,5 4-6 0,0-3-3 16,7 4-7-16,-2-7-4 0,4 0-6 0,0 2-9 0,6-3-14 0,-1 0-18 15,3-4-31-15,0-3-35 0,6-1-47 0,-5 3-51 0,5-3-53 16,6-3-52-16,-7 2-24 0</inkml:trace>
  <inkml:trace contextRef="#ctx0" brushRef="#br0" timeOffset="15816.6864">50151 5360 56 0,'-4'-6'151'0,"1"1"-14"0,3 4-11 16,-2 1-13-16,2 0-11 0,0 0-18 0,-3 0-20 0,-1 1-15 0,4 3-16 15,-1-1-11-15,1 2-10 0,0 3-1 0,0-3 3 0,0 2 7 0,1 0 11 16,-1 1 9-16,4-3 11 0,-1 2 9 0,-1-2 7 0,1 1 8 0,1 0 7 15,1-2 7-15,-4-2 6 0,6 1 6 0,0 0 6 0,0-3 2 16,-2 0 2-16,4 0-3 0,-1 0-3 0,-1-3-3 0,1 0-1 0,4 1-1 16,-1-2-4-16,0-2-1 0,0 0-3 0,1-3-4 0,-6 2-4 0,6-2-7 15,-3-2-7-15,-4 2-4 0,4-5-4 0,-4 1-4 0,-2 0-1 0,2-2-4 16,-5 0-3-16,0 2-3 0,0-7-6 0,0 4-4 0,-5-4-7 0,-2 0-6 16,-1 1-6-16,3 0-3 0,-4 2-3 0,2 1 0 0,-1 0-3 15,-4-1-5-15,2 2-2 0,-2 2-6 0,1 2-1 0,-1 3-4 0,6 3-2 16,-6 3-1-16,2-1-2 0,-2 3-1 0,1 3-1 0,-6 4-1 0,4 1-3 15,-1 2-2-15,0 4-4 0,1-3-3 0,-4 9-3 0,6-3-1 0,-1-1-3 16,6 1-3-16,-1 2-4 0,2 0-2 0,1 1-4 0,4-4-4 0,0 3-3 16,7-2-4-16,2 0-2 0,-3-2-6 0,8 3-6 0,0-4-6 15,6-3-7-15,-1 2-13 0,0-1-15 0,6 0-22 0,-2-3-25 0,-1-2-34 0,0 1-37 16,-2-3-64-16,1-1-74 0,1-1-43 0,-3 2-24 0</inkml:trace>
  <inkml:trace contextRef="#ctx0" brushRef="#br0" timeOffset="16232.3522">50171 7002 31 0,'0'6'398'0,"0"-5"4"16,0 3-68-16,0-4-101 0,0 0-54 0,0 0-31 0,0 0-12 15,0 0-3-15,0 3 0 0,0-3 2 0,0 0-1 0,0 0-5 0,7 0-6 16,-5 0-6-16,4-3-9 0,0-1-11 0,-5 3-12 0,8-5-12 0,-4 1-8 16,3-3-7-16,-3 3-4 0,4-2-4 0,0-2-1 0,-1-2-3 15,1-1-2-15,-4 0-1 0,0-3-1 0,2 3 0 0,-2-5-2 0,-4 1 0 16,-1 0-2-16,0-3-2 0,0 2-4 0,0-2-5 0,-1 2-5 0,-4 2-5 15,-2-1-5-15,-2 3-5 0,4-2-4 0,-3 7-4 0,-6-1-3 0,4 3-4 16,-2 1-1-16,-2 5-2 0,-1 0-2 0,-6 0 0 0,6 5-1 0,-5 1 2 16,4 3-2-16,-6 2 0 0,3 2-1 0,2-1 1 0,0 3-1 15,2 1-2-15,0-2-2 0,1 4-5 0,7-3-3 0,-1 2-4 0,-1-1-4 16,6-3-4-16,1 2-3 0,2 1-3 0,2-4-3 0,1 0-4 0,2 0-8 16,0-1-7-16,7-6-9 0,-2 2-7 0,2-1-11 0,4 1-12 0,-3-6-18 15,3 1-21-15,-3-2-33 0,3 0-39 0,1-2-45 0,0 1-51 0,-4-6-54 16,-2 1-58-16,1-2-23 0</inkml:trace>
  <inkml:trace contextRef="#ctx0" brushRef="#br0" timeOffset="17141.6572">47463 4998 193 0,'0'0'183'16,"0"0"-6"-16,0 0-4 0,0 0-8 0,0 0-12 0,0 0-17 0,0 0-17 15,0 0-18-15,0 0-15 0,0 0-14 0,0 0-14 0,0 0-13 16,0 0-12-16,3 0-7 0,-1 0-4 0,5 0-2 0,0 0-3 0,0 4 1 16,-1-3 0-16,6-1 0 0,2 3 0 0,3-3 0 0,-2 4 0 15,6-1 3-15,-2 1 1 0,4-3 4 0,0 6 1 0,2-2 0 0,2-2-1 16,1 2-4-16,2 0-3 0,3 3-1 0,1-4-2 0,0 4 0 0,2-3 0 16,7 3 1-16,-1-1-2 0,1 0 1 0,-1 3-2 0,6-4-2 0,-2 2 0 15,4 0 0-15,-1-1 0 0,1 5 1 0,6-5 2 0,-7-1-1 0,6 1-2 16,-1-1-1-16,1 1 0 0,1-2 1 0,-5 3-2 0,4-3-1 15,1 2-2-15,-5-2-2 0,-1 0-1 0,3 0-2 0,-7-2-2 0,-2 4-1 16,4-2 0-16,-11-4-1 0,4 6 1 0,-5-6-1 0,0 2-1 0,-5 1-1 16,-1 0 1-16,-2-3 0 0,-4 2-2 0,5 2 2 0,-9-1-1 0,2-2 1 15,0-2 0-15,-1 1-1 0,-2-1 0 0,-2 4-1 0,1-1 1 0,-1-3 0 16,-3 1 1-16,0 3-2 0,-1-4 1 0,3 4 1 0,-3 0 1 0,-1-3 0 16,-1 2 0-16,2 1 0 0,-1-2 1 0,2 1 1 0,-4 0 1 15,2 2 0-15,-2-3 0 0,2 0 0 0,2 1 0 0,-1 2 1 0,-2-5 2 16,1 5-1-16,1-5 2 0,-3 5-2 0,2-2 2 0,2-2-1 0,0 2 1 15,-4-1-1-15,2 1 3 0,1-2 1 0,-2-1 0 0,2 4-1 16,-1-1 0-16,2-3 1 0,-4 1 0 0,2-1 0 0,2 4 1 0,-1-4 1 16,-4 0 1-16,1 0 0 0,2 0 2 0,-5 0-1 0,1 0 2 0,-2 0-1 15,2 0 3-15,-1 0 1 0,0 0 1 0,-1 0 0 0,-4 0-1 0,2 0 0 16,-3 0-1-16,-1 0 0 0,0 0-1 0,0 0-1 0,0 0-1 16,0 0-2-16,0 0-2 0,0 0-2 0,0 0-2 0,0 0 0 0,0 0-2 15,0 0 1-15,0 0-3 0,0 0-1 0,0 0-4 0,0 0-2 0,0 0-6 16,0 0-7-16,0 0-9 0,0 0-9 0,4 1-9 0,-1-1-13 0,-3 2-14 15,0 2-23-15,0 1-29 0,0-5-37 0,0 0-43 0,0 4-57 0,0 1-66 16,0 2-51-16,0 0-45 0,-3 1-17 0</inkml:trace>
  <inkml:trace contextRef="#ctx0" brushRef="#br0" timeOffset="18155.841">46996 6997 64 0,'10'-1'102'0,"2"-6"2"0,-2 2-1 0,4 2 2 0,-1-5 2 16,4 3-1-16,2-3 2 0,2 4 2 0,-6-7 0 0,7 4-2 15,0 0-2-15,1-1-7 0,-1-2-7 0,2 0-6 0,1 0-7 0,1 2-6 16,3-4-6-16,-2 0-7 0,0 1-7 0,4 3-5 0,-4-5-8 0,7 1-6 16,-1 2-8-16,-1-2-7 0,2 2-3 0,2-2-4 0,0 0-3 15,0 0-2-15,0-3-2 0,1 2-1 0,2 0-2 0,-1 1 1 0,1-1 2 16,2-2 0-16,-2 1 2 0,2 2 1 0,-3-4 2 0,4 0 3 0,-1 3-1 16,-3-2 3-16,1-3 0 0,0 4 1 0,-1-1 1 0,1-2 0 0,-2 1-1 15,3 0-1-15,-3-3 0 0,2 2 0 0,1-2-2 0,-3 2-1 16,2 1-1-16,-1 0-2 0,3-3-2 0,-5-1 1 0,6 4-1 0,-6-3-1 15,5 1-2-15,-5 2 1 0,1-3-1 0,2 2-2 0,-1-2 0 0,-2 3-4 16,3-3 1-16,-3 2 0 0,0 0 2 0,-4 2 0 0,4-4 1 0,-2 2-2 16,2 1-2-16,-7 0 1 0,5 1 0 0,-5-2 0 0,0 5 0 15,0-4 0-15,-2 1 0 0,4 3 0 0,-4-1-1 0,-1 2 0 0,1-4 0 16,-3 3-1-16,1-1-3 0,-1 5-1 0,2-5 0 0,-2 2 0 0,-2-2-1 16,0 5-1-16,4-7 1 0,-4 10 0 0,0-6 0 0,-1 1 1 0,1 1 1 15,0-2 0-15,-2 2 0 0,1 0 2 0,1 0 0 0,-2-1 2 0,-4 1 4 16,4-2 2-16,-1 2 0 0,-2-2 2 0,-2 5 0 0,2-2 1 15,0 1 1-15,-3-3 1 0,0 2 1 0,-1 1 2 0,-2 0 0 0,2-1 2 16,-1 0-1-16,2 0 1 0,-4 3-2 0,2-3 0 0,2 2 1 0,-1-2-2 16,-2 3 0-16,1-3 0 0,-4 1 0 0,2 1-1 0,0-1-1 0,-1 2-1 15,5-3-1-15,-2 3 0 0,-4-2 1 0,2 2-1 0,2-3 0 16,-5 3 0-16,2 1 2 0,-4 0 0 0,3-1 0 0,1-2 0 0,-4 6 2 16,2-4-2-16,-2 3-2 0,-3-2 0 0,4 3-1 0,-4 1-1 0,2-3 2 15,-1-1 0-15,-3 4 0 0,2-1-3 0,1-3-2 0,-3 4-2 0,0 0-1 16,0 0 0-16,2-3-1 0,-2 3-1 0,0 0-2 0,3 0-4 0,-3 0-6 15,0 0-8-15,0 0-11 0,0 0-13 0,0 0-16 0,0 0-19 16,0 0-21-16,0 0-24 0,0 0-27 0,0 0-26 0,0 0-26 0,0 0-24 16,0 0-27-16,-3 7-52 0,1-2-68 0</inkml:trace>
  <inkml:trace contextRef="#ctx0" brushRef="#br0" timeOffset="19144.8834">47374 5133 18 0,'7'1'54'0,"2"6"1"0,-3-2 2 15,3 2 3-15,0-3 0 0,2 5 5 0,-4-1-1 0,5 2-1 0,2 0 0 16,-1 5 0-16,1-3 0 0,0 4 1 0,3-3-1 0,-2 2-2 0,6 1-2 16,-6 1 0-16,7 0-2 0,0 0 0 0,0 0 0 0,1 3-4 15,1 0-3-15,1-1-1 0,1-1-7 0,1 3-6 0,0-3-4 0,-3 1-5 16,7 1-1-16,-4 0-3 0,0-3-1 0,4 3-2 0,0-1-1 0,-2-3-1 15,0 4 0-15,0 0 1 0,5 1 0 0,-5-1 0 0,5 2 2 16,-3-2 0-16,-2 1 0 0,5-1 1 0,-5 4-2 0,5-3 0 0,-5 1-1 16,5-1 1-16,-3 2-2 0,-2 1-3 0,5-3 1 0,-2 4-1 0,-1-3-2 15,-2 1 0-15,7-2-2 0,-6 3 1 0,3-3-1 0,-3 2 1 0,6-2-2 16,-2 2 1-16,-1 1 1 0,-1-6 2 0,2 2-2 0,-1 2 1 0,-1-2-1 16,2-1-1-16,-1 5 1 0,-1-5-1 0,2 1-1 0,2 0-1 15,-7-2-1-15,7 2 0 0,-6-1-2 0,1 1 0 0,2-3-1 0,-6 2-2 16,7 1-1-16,-7-4-2 0,-3 4-1 0,3-4 2 0,2 1-1 0,-5 0-1 15,2 1 0-15,-2 0 0 0,-2-4 0 0,3 2-2 0,-4 0 0 0,-1 0 0 16,3-2-2-16,-5 1 1 0,1-3-1 0,-2 3 2 0,2 0-2 16,-2-2 1-16,-2-2 0 0,1 5 1 0,-3-3 1 0,3-5 1 0,-3 3 0 15,-1 1 3-15,-2-2 1 0,4 0 2 0,0 0-1 0,-2 0 2 0,-4-2 1 16,2 0 2-16,2 0 0 0,-5 3 0 0,5-5-2 0,-2 2 1 0,2-1-1 16,-2 1 1-16,2-3 0 0,-5 2-1 0,5-2-2 0,-2 3 1 0,2-3-1 15,-1 2 1-15,-3 0-1 0,1-1-2 0,1-1 0 0,-2-1 2 16,1 1-1-16,-1-1 3 0,3 1 0 0,-3 2-2 0,1-4 2 0,-1 1 0 15,1-3 0-15,-1 6 1 0,-1-6-1 0,2 3 2 0,-4-3 0 0,3 5 0 16,4-5-1-16,-7 3 0 0,4-1 0 0,-4 2-1 0,4-4 1 0,-1 2-2 16,-3 1 1-16,4-1 0 0,-1-1-1 0,-1 1-2 0,0 2-1 0,1-2 0 15,-2-1-1-15,-1 1 0 0,0-3 2 0,0 1-1 0,-2 2-1 16,1-3-1-16,-3 2-1 0,4 1 1 0,-1-3-1 0,-1 3-1 0,-3-1 1 16,2-2 1-16,-2 3 1 0,0-3 0 0,0 0 0 0,0 0 1 0,3 2 2 15,-3-2-2-15,0 0 3 0,0 0 0 0,0 0 0 0,0 0 0 0,0 0-2 16,0 0-1-16,0 0-6 0,0 0-4 0,0 0-10 0,0 0-11 0,0 0-16 15,0 0-19-15,0 0-23 0,0 0-25 0,0 0-31 0,0 0-35 16,0 0-35-16,0 0-39 0,0 0-60 0,0 0-72 0,0 0-33 0</inkml:trace>
  <inkml:trace contextRef="#ctx0" brushRef="#br0" timeOffset="20025.8683">46781 6926 144 0,'-14'0'184'0,"1"-3"1"0,-1 3-3 0,0-2-6 16,1 2-5-16,1 0-7 0,1 0-11 0,3 0-12 0,-1 0-9 0,4 0-13 15,0 0-13-15,0 0-9 0,2 0-10 0,3 0-7 0,0 0-5 0,0 0-8 16,0 0-6-16,0 0-6 0,0 0-4 0,0 0-1 0,3 0 4 15,-1 2 6-15,3-2 6 0,3 3 7 0,1-3 6 0,3 5 4 0,2-3 4 16,-1 0 3-16,9 3 2 0,0 0 2 0,-1 1 1 0,10-1 2 16,3-1-1-16,0-3-4 0,2 3-6 0,8-1-7 0,0 2-9 0,6-4-9 15,3 2-8-15,-2 1-7 0,5-3-7 0,0-1-6 0,9 2-9 16,-2-2-4-16,0 0-9 0,2 0-2 0,5 0-2 0,2 0-2 0,-1 0 0 16,3 0-1-16,1 0 1 0,3 0 0 0,1 0 1 0,-1 0 2 0,2 0 0 15,0-2 2-15,0 2 1 0,-1 0 3 0,5 0 2 0,-4 0 0 0,-2 0-2 16,-1-1-3-16,1 1-2 0,-1 0-2 0,-5 0-2 0,-1 0 0 0,-6 0-3 15,-2 0-1-15,0 0-2 0,-5 0-1 0,-1 0-2 0,-8 0 1 0,-3 0-1 16,-2 0-2-16,-3 0 0 0,-1 0 1 0,-5 0-1 0,-2 0 0 16,-3-4 1-16,-1 4-2 0,0 0 0 0,-1 0 2 0,-6-3-1 0,2 2 0 15,-6 1 1-15,5-4 0 0,-3 3 1 0,-1 1-1 0,0-3 2 0,-2 3 0 16,1-4-1-16,0 3 2 0,-3 1 1 0,2-3 3 0,0 2 1 0,-2 1 2 16,1-3-1-16,-1 1 2 0,-1 2 2 0,-1-3 1 0,1 0 0 15,0 3 2-15,-2-2 2 0,-2-1 1 0,2 3 3 0,1-2 0 0,-4 2 1 16,-1-3 0-16,-2 3 1 0,2 0-1 0,-3 0 1 0,-3 0-1 0,5-2 0 15,-6 2 0-15,3 0-1 0,-3 0 0 0,-1 0-1 0,0 0-3 0,0 0 0 16,0 0-2-16,0 0-3 0,0 0-2 0,0 0 0 0,0 0-1 16,0 0-2-16,0 0 0 0,0 0 0 0,0 0-2 0,0 0 0 0,0 0-1 15,0 0 0-15,0 0-1 0,0 0 1 0,0 0 1 0,0 0 0 0,0 0 0 16,0 0 0-16,0 0 0 0,4 0 2 0,-4 0-1 0,0 0 1 0,0 0 1 16,0 0 0-16,0 0 2 0,0 0 0 0,0 0 1 0,0 0 1 0,0 0 1 15,0 0 0-15,0 0 1 0,0 0 0 0,0 0-2 0,0 0-2 0,0 0-7 16,0 0-8-16,0 0-13 0,0 0-13 0,0 0-17 0,0 0-20 15,-4 0-23-15,4 0-25 0,-5 0-27 0,4 0-27 0,-3 2-40 0,1-2-43 16,1 3-71-16,-3-1-79 0,-2 3-70 0,2-2-63 0,0 0-25 0,0 2-5 16,-4-4 6-16</inkml:trace>
  <inkml:trace contextRef="#ctx0" brushRef="#br0" timeOffset="21546.4292">36840 4907 77 0,'0'-6'107'0,"0"-1"2"0,0 6 4 0,0-5 0 0,2 1 1 16,-2 1-2-16,0-1 1 0,0-1-2 0,0 1 0 0,0 1-3 0,4 0-3 16,-4 3-1-16,0-6-3 0,0 6-3 0,0-1-6 0,0-3-6 15,3 3-6-15,-3-1-5 0,0-2-5 0,0 2-5 0,0 1-4 0,0-3-5 16,2 3-3-16,-2 2-5 0,0-5-3 0,0 2-4 0,3 1-5 15,-1-1-3-15,-2-2 0 0,0 3-4 0,3 1-2 0,-3-4-4 0,4 1-4 16,-3 1-2-16,-1 2-3 0,0-4-1 0,0 2-2 0,4 0-2 0,-1 2-2 16,-3-6 0-16,0 6-2 0,0-3 0 0,0 1-1 0,2-1 0 15,-2 4-2-15,0-1 0 0,0-2-1 0,0 3 0 0,0 0 0 0,0 0-2 16,0 0-1-16,0 0-1 0,3 0-1 0,-3 0 0 0,0 0-3 0,0 0-1 16,0 0 0-16,2-4-1 0,-2 3 0 0,0 1-1 0,0 0-1 15,3 0 1-15,1 0 0 0,-3 0 1 0,5 0 0 0,-3 0 1 16,2 0 0-16,2 0 2 0,0 0 3 0,1 0 1 0,4 1 3 0,-5 3 1 15,8-4 1-15,-1 3 2 0,0-2 1 0,1-1-1 0,2 0 1 0,2 3-2 16,1-3 1-16,2 1-1 0,-3-1 0 0,3 3-2 0,2-3-1 0,-2 0-2 16,4 4 0-16,1-3 0 0,-3-1-2 0,3 3 1 0,4 1-1 15,-4-4-1-15,1 1 1 0,-1-1 0 0,4 3-1 0,-1-3-1 0,1 3-3 16,-2-3-3-16,0 1-5 0,0-1-6 0,5 4-5 0,-5-4-5 16,2 0-9-16,1 0-6 0,-1 0-7 0,3 0-6 0,-5 0-6 0,5 0-7 15,-5 0-7-15,2 0-5 0,1 0-5 0,2 0-7 0,-1 0-8 0,-3 0-1 16,3 0 0-16,1 0 3 0,2 0 8 0,-7 0 0 0,7 0-1 15,-2 0 1-15,-2 0 0 0,0 0 2 0,3 0 1 0,-3 0 5 0,0 0 9 16,3 0 5-16,-3 0 2 0,0 0-5 0,2 0-10 0,-1 0-5 16</inkml:trace>
  <inkml:trace contextRef="#ctx0" brushRef="#br0" timeOffset="22460.0261">40541 4751 2 0,'-15'-1'46'0,"-2"-2"5"0,-2 3 4 16,5-4 5-16,-3 3 6 0,0 1 3 0,3-4 3 0,-1 1 3 16,0 3 1-16,5-1 2 0,-1 1-1 0,3 0 1 0,-4 0 0 0,3 0-2 15,4 0 0-15,0 0-7 0,0 0-5 0,2 0-7 0,1 0-8 0,2 0-5 16,0 0-8-16,0 0-6 0,0 0-4 0,0 0-4 0,0 0-4 16,0 0-3-16,0 0 0 0,2 1 0 0,3-1-1 0,3 3 3 0,-3 1 3 15,7-4 4-15,-2 1 4 0,4 3 3 0,3 0 1 0,2-1 3 16,3-2 1-16,0 2 1 0,4 2 1 0,3 2 0 0,0-6-2 0,0 5-2 15,5-1-2-15,-5-1-5 0,7 0-3 0,-2 1-5 0,-2-2-6 0,1 2-2 16,1-2-2-16,-2 2-1 0,1 0-2 0,1 0-2 0,1-1 0 16,-6 1-2-16,2 1-1 0,3-1-2 0,-6-1 0 0,1 1 0 0,1-1-1 15,-2 1-1-15,-1 2 1 0,2-3-1 0,-2 0-2 0,-3 1 1 16,2-2-3-16,-3 1 1 0,3-3 1 0,-4 5 0 0,2-5 0 0,-5 3-1 16,3-1 1-16,-2 2 0 0,3-4-1 0,-8 2 1 0,4 1-1 15,-2 0 1-15,2-3 2 0,-4 2 1 0,0 2 1 0,-1-2 0 0,-1-3-1 16,1 2 2-16,0 1 0 0,-1-3 0 0,-1 2 2 0,-1 0-1 15,2-2 0-15,-1 2 1 0,-2-2 0 0,-1 3 1 0,3 0 0 0,-5-3 0 0,1 2 1 16,-1 1-1-16,0-3 0 0,1 2 1 0,-3-2 1 0,2 3 2 16,-5-3 3-16,5 0 4 0,-5 0 4 0,1 0 3 0,-1 0 3 15,-2 0 3-15,0 0 3 0,0 0 3 0,0 0 3 0,0 0 2 0,0 0 1 16,0 0 4-16,0 0 1 0,0 0 0 0,0 0-1 0,0 0-2 0,0 0-2 16,0 0-3-16,0 0-3 0,0 0-2 0,0 0-4 0,0 0-3 15,0 0-1-15,6 0-2 0,-6 0-2 0,2 0-2 0,-2 0-1 0,4 0-1 16,-3 0 0-16,6 0 0 0,-5 0-1 0,3 0-2 0,2 0-1 15,-6 0 0-15,11 0 1 0,-6 0-1 0,-1 0 0 0,3 0 0 0,-3 0 0 16,4 0-1-16,-4 0-2 0,2 0-2 0,-2 0-1 0,0 0-1 0,0 0 1 16,0 0-2-16,2 0 1 0,-5 0-1 0,5 0-1 0,-7 0-2 15,0 0-2-15,0 0-6 0,0 0-8 0,0 0-12 0,0 0-13 0,0 0-18 16,0 0-19-16,0 0-18 0,0 0-21 0,0 4-30 0,0-1-33 16,0-3-42-16,-4 5-48 0,1 0-70 0,1-1-80 0,-6 1-36 0,2 2-16 15</inkml:trace>
  <inkml:trace contextRef="#ctx0" brushRef="#br0" timeOffset="28347.045">35053 4551 60 0,'2'-24'167'0,"-2"0"-4"15,3 0 0-15,1-1 1 0,-4 3-1 0,0-3-2 0,0 4-7 16,0-6-10-16,0 3-11 0,0 2-11 0,0 0-12 0,0 2-9 0,0 1-6 15,0-1-3-15,0 3-4 0,-4 1-6 0,1 5-6 0,3 0-7 16,-2 2-7-16,2 1-9 0,-7 0-8 0,6 7-9 0,-3-5-8 0,-1 6-6 16,0 0-4-16,0 6-6 0,-7-1-7 0,2 7-4 0,-2 0-3 0,-2 5-2 15,-3 5-1-15,-2 6 1 0,-3 0 0 0,0 3 3 0,0 4 2 16,1 3 3-16,-1-2 0 0,0 1-1 0,2-1 1 0,-1-1-1 0,7 1-1 16,-1-2-2-16,2-4-1 0,6 1-1 0,-5-5 0 0,8-1-2 15,-1-3 2-15,5-2 1 0,0-1 0 0,0-3 0 0,5-2 3 0,-1-2 1 16,1-2 4-16,3 0 3 0,1 0 4 0,1-5 3 0,2-2 1 15,2 4 2-15,3-7 1 0,2 0 2 0,-1 0-1 0,1-7 1 0,7 4-1 16,-4-2 1-16,2-5-2 0,1 3-1 0,-1-3-2 0,-2-1-2 0,4 1-2 16,-4-6-3-16,0 0 0 0,0 0 0 0,-3-3 1 0,-2 1-1 15,-1-5-1-15,1 3 0 0,0-4-1 0,-4-2 0 0,-2 0-1 16,0-1 0-16,-4 3 1 0,2-8-1 0,-4 4 1 0,3 2 1 0,-2 2 1 16,-3-1 2-16,2 4 0 0,-5-2-1 0,4 5-1 0,-1 1-5 0,-3 5-3 15,0 2-6-15,0 2 0 0,-3 4-2 0,-1 1 0 0,4 3-2 0,-5 4-1 16,2 4-2-16,-4 5-2 0,0-1-3 0,0 5 0 0,0 4 0 15,0 6 1-15,-1-2 4 0,-1 4 3 0,1-2 5 0,-1 5 3 0,4-1 0 16,-3-2 0-16,3-2 1 0,-1 1-4 0,3 0 1 0,0-3-1 16,1 0-1-16,2-3-2 0,0-1 0 0,2 2-6 0,-2-4-4 0,6-1-8 15,-4-2-8-15,7-4-12 0,-1 3-14 0,1-7-20 0,1 5-22 0,2-2-31 16,2-3-38-16,1-4-44 0,2 4-45 0,2-4-71 0,3 3-80 16,3-2-39-16,-1-5-15 0</inkml:trace>
  <inkml:trace contextRef="#ctx0" brushRef="#br0" timeOffset="29063.3024">42934 4387 103 0,'5'-16'171'0,"2"-3"7"16,-6 2-3-16,3 3-5 0,-1 4-13 0,-3 0-20 0,2 4-17 15,1 2-15-15,-3 4-12 0,0 0-10 0,0 4-8 0,-3 5-8 0,1 0-9 16,2 7-10-16,-7 1-8 0,6 4-6 0,-6 4 0 0,2 3 2 0,-1 1 4 16,-2 4 7-16,-1 1 1 0,1-2 0 0,1 1-4 0,-5 0-7 15,2 0-6-15,-2 2-7 0,3-3-3 0,3-3-4 0,-6 2-3 0,3-2 0 16,2-4-2-16,1 0-2 0,-3-4 0 0,4-1-1 0,0 0 0 0,0-2 1 15,1-3 4-15,3-2 4 0,-3-3 6 0,1-2 6 0,3 3 6 16,0-6 6-16,0-1 5 0,0 1 7 0,3-2 5 0,1-3 7 16,-3 0 2-16,4 0 2 0,2 0 1 0,0-3-1 0,2-3-4 0,4-2-3 15,1-3-6-15,3 2-5 0,2-3-7 0,1-4-7 0,4 2-8 0,3-3-10 16,1-3-10-16,1 0-9 0,-1 3-9 0,3-3-5 0,0 0-5 16,-4 3-5-16,4-1-4 0,-2 3-3 0,-2 3-4 0,2 3-2 0,-2-3-3 15,-3 9-2-15,-2-1 1 0,-3 3 0 0,2 2 2 0,-3 3 3 16,0 3 3-16,-5 1 2 0,-3 4 3 0,2 0 5 0,-5 4 2 0,2-3 2 15,-6 3 4-15,0 1 4 0,-6 0 2 0,0 0 4 0,-6 0 3 0,-1 2 2 16,-4-3 0-16,-3 2-2 0,2-1-6 0,-11 0-8 0,2 0-13 16,-5 3-18-16,0-5-27 0,-5 4-34 0,2-5-52 0,0 1-61 0,-3-1-84 15,3 0-92-15,1-2-46 0,2 0-26 0,0-4-10 0</inkml:trace>
  <inkml:trace contextRef="#ctx0" brushRef="#br0" timeOffset="29514.2076">42255 7438 166 0,'5'-15'464'0,"-2"0"-39"0,-3 0-62 15,0 2-68-15,0 5-70 0,0-4-38 0,0 5-23 0,-3-1-10 16,-2 2-7-16,1 3-10 0,-1-2-15 0,-3 5-18 0,3 0-23 0,-4 0-17 16,-1 5-17-16,-4-2-12 0,-6 6-9 0,4-1-9 0,-4 8-8 15,1-1-6-15,-5 1-4 0,2 4-2 0,-3 3 0 0,2 2 2 16,1 0 1-16,2 3 1 0,3-1 3 0,0 2 0 0,6-1 3 0,0 3 1 16,9-5 2-16,-2 2 2 0,8-5 3 0,3 4 1 0,8-7 1 15,5 1-4-15,6-4-6 0,5 0-12 0,6-1-10 0,8-8-20 0,1 1-23 16,10-1-29-16,2-7-35 0,2-1-55 0,1 0-62 0,2-5-86 15,0-3-98-15,-3-4-51 0,1-1-25 0,-3 0-11 0</inkml:trace>
  <inkml:trace contextRef="#ctx0" brushRef="#br0" timeOffset="30364.3808">35884 7541 362 0,'-12'-18'346'16,"2"-2"-50"-16,-2-3-57 0,-2 3-37 0,4 0-24 0,-7 1-12 0,6-2-5 15,-2 5-11-15,-1 0-17 0,-1 1-19 0,-1 2-17 0,-1 4-17 16,0 0-15-16,-1 3-11 0,-1 4-10 0,-3 2-9 0,3 5-7 0,-7 3-5 16,2 4-6-16,-1 2-3 0,1 6 0 0,-3 3 0 0,-2 4 2 15,5 1 1-15,-3 5 1 0,1 2 1 0,4 5 2 0,-2 0 1 0,5 0 0 16,-1-1 0-16,4 2-2 0,3 3-2 0,1-6-1 0,3 0-3 15,1-2-1-15,3 0-3 0,3-2-2 0,2-4-1 0,0-2-2 16,2-4 3-16,3-2 3 0,2-2 6 0,-2-3 7 0,3-5 5 0,2 0 7 16,2-1 6-16,4-6 4 0,-3-2 3 0,8-3 4 0,-1-3 3 15,2-2 3-15,4-2 2 0,-2-5-1 0,7-3 0 0,-4-1-3 0,7-4-4 16,-5-3-7-16,2 0-5 0,1-4-7 0,-1-4-5 0,3-1-5 16,-7-1-4-16,2-7-3 0,0 2-5 0,-2-3-3 0,-3-3-3 15,-2-2-5-15,1 0-1 0,-1-7 1 0,-3 3 0 0,-2-3 0 0,0 0 0 16,-4 2 2-16,1 0-1 0,-4 3 0 0,2 0 1 0,-5 1 2 0,2 7 1 15,-4 4 0-15,3 1 2 0,-1 5 0 0,-2 6-2 0,-3 0-5 16,5 5-7-16,-7 5-6 0,1-2-5 0,-1 7-3 0,0 4-3 0,0 5-2 16,0 0-3-16,0 5-2 0,-1 4-3 0,-6 7-2 0,5 2 3 15,-3 6 3-15,-2 4 3 0,-1 1 5 0,3 6 8 0,-4 5 7 0,-1 1 5 16,-2 6 3-16,2 0 2 0,-4 0-2 0,0 5-6 0,1-1-8 16,-1 3-10-16,-3 1-14 0,0 1-19 0,3 3-21 0,1-6-26 0,-1 4-29 15,0-3-44-15,1 2-53 0,2-5-60 0,0 1-63 0,2-3-66 16,4-2-64-16,0-2-28 0,1-5-8 0</inkml:trace>
  <inkml:trace contextRef="#ctx0" brushRef="#br0" timeOffset="32349.5319">35696 3884 65 0,'-8'-12'75'0,"2"4"-1"0,-2-4-2 16,-1 4-3-16,1-2 0 0,1-2-1 0,-5 4 2 0,4-2 2 15,-1 0-2-15,2 1-4 0,-5-2-3 0,-1 5-2 0,4-6-4 0,-4 2-4 16,2 1-3-16,-2 0-2 0,-1 1 0 0,0-2 0 0,1 3-3 0,-3-3-3 16,1 2-3-16,-2 1-4 0,0-1-4 0,2 2-1 0,-2-1 1 15,-1-5 0-15,-4 4 1 0,4 4 2 0,2-4-1 0,-4 0 1 0,1 4-1 16,2-4-3-16,2 4-1 0,-2-1-2 0,-1 0-2 0,3 1-4 16,1-2 0-16,-1 4-2 0,5-3-1 0,0 2-1 0,-6 1-4 0,6-1-2 15,0 1 0-15,-2 2-4 0,3-2 0 0,1 2-2 0,1-3-1 0,-1 3 0 16,-4 0-1-16,5 0 1 0,-2 0 1 0,1 0-1 0,-1 3 1 15,1-3-1-15,-3 2 2 0,-1-2 1 0,2 2 1 0,-2 1 1 0,5 2 1 16,-4-3 1-16,0 1 0 0,-1-1 2 0,4 4 0 0,-6-4 1 16,6 0-1-16,-6 3 2 0,4-2-1 0,-2-1 2 0,-2 2 0 0,1 1 0 15,-1 1-1-15,0-1-1 0,1-1-1 0,-1 4 1 0,0-4-3 16,1 4-1-16,-1 0 0 0,0 0-1 0,3 1-1 0,-3 2-1 0,0-2-1 16,4 4-1-16,-2-1 0 0,-2 2-1 0,1 2 2 0,3 0 0 0,-4 3-2 15,2-2 1-15,-2 0 0 0,4 3 2 0,-2-2 0 0,-2 6-1 16,1-3 1-16,3 2-1 0,-2-1 1 0,1 3-1 0,0-4 0 0,4 7 0 15,-5-3-2-15,3 0 1 0,1 3-1 0,3-2 2 0,-4 5-1 16,4-5 0-16,-4 2-1 0,8 2 1 0,-6-2-1 0,2 4 1 0,0-4 0 16,-4 5 1-16,7-2 1 0,-4 2 0 0,0-1 0 0,3-1 1 15,-2 2 0-15,3-2-1 0,-1 0-3 0,-1 2 1 0,3-5-2 0,-3 4 1 16,4-3-1-16,0 1 0 0,0 2-1 0,0-4-2 0,0 0-2 16,4 0 0-16,-3 0-1 0,6-1-3 0,-5-1 1 0,3-1 0 0,2 1 1 15,1-1-1-15,-1 2 1 0,2-4-2 0,-1 1 0 0,4 0 2 0,-5 1 0 16,5-3 1-16,-2-1 2 0,4 2 2 0,0-1 1 0,-1-3 2 15,3 1 0-15,-3 0 2 0,1 0-1 0,1-3 2 0,-1 1 2 0,3-1 1 16,-4-2 2-16,6-1 1 0,-2 1 1 0,0-2-2 0,-1-1 1 0,1-1 3 16,2 1 0-16,1-2 1 0,-1-1 1 0,-1-1 1 0,5-1 0 15,-5-1 1-15,5 1 1 0,2-2-2 0,-3-2-2 0,2-2-2 16,2 2 1-16,-2-3-1 0,1 0-3 0,3-3-2 0,-5 3-1 0,6-4-2 16,-5 0-1-16,2 3-3 0,-6-6-1 0,9 2-1 0,-7-2-2 0,-1 3 0 15,5-3 0-15,-4 0 0 0,0-1 0 0,0 0 0 0,0 2 1 16,-3-5 1-16,0 1 0 0,6 2-2 0,-6-7 3 0,0 7 1 0,0-5 3 0,1 1 1 15,-1-4 2-15,0 2 2 0,1 2 1 0,-5-4 3 0,6 3 3 16,-6-6 1-16,6 5 4 0,-6-5 4 0,5 3 2 0,-4-3 1 0,6 3 1 16,-3-4-1-16,1 0 0 0,-4 4 0 0,4-8-1 0,-5 6 0 15,6-5-1-15,-6 3-1 0,6-3-1 0,-6 2-1 0,-1-2-4 16,3-2-3-16,0 2-1 0,-4-1-1 0,1 0 1 0,-4 0 0 0,4 1-1 16,-6 0 1-16,4 1-1 0,-1-1-1 0,-3-2-1 0,-3 4 1 0,4-1-2 15,-4 1 1-15,0-3-2 0,2 1 1 0,-2-2-2 0,-3 4-1 16,4-1-1-16,-4-2 0 0,-2 0-2 0,4 0 0 0,-1-1-1 0,-3 3 0 15,0-4 0-15,0 0-2 0,-3 2 1 0,-1-3-2 0,2 2-1 0,-1-3 0 16,0 0 0-16,-2 2-2 0,-1-3-2 0,1 4 0 0,0-3 0 16,-2 0 0-16,2 2-2 0,-3-2 0 0,3 5-1 0,-4-4 0 0,1 4 0 15,2 0 1-15,-2 1-1 0,-1 2 1 0,3-3 0 0,-3 6 1 0,0-2 0 16,-2 2 0-16,0-1 1 0,1 1-1 0,-2 2-2 0,2 1 1 16,-2-1-1-16,-2-1 1 0,-1 4-2 0,0 0-1 0,1-3 1 0,-1 3-3 15,-2-1 0-15,-2 3-3 0,-2-1 1 0,3 0-2 0,1 2-1 16,-4-2 1-16,-1 0-1 0,1 2 2 0,-1 1 0 0,2 2 2 0,-1-2 1 15,-1 4 0-15,2-2 1 0,-2 1 2 0,1 3-1 0,-3-1 0 16,2 1-1-16,0 2 0 0,-4 0 2 0,6 0-1 0,-2 2-1 0,-4 1-1 16,2 2-2-16,-1-3-2 0,-3 4-1 0,4 0-3 0,-5 2-3 15,2-4-3-15,3 4-5 0,-1-4-6 0,1 8-4 0,2-5-7 0,3 1-7 16,-3-2-7-16,1 2-9 0,6 3-7 0,1-5-10 0,-3 4-8 0,0-2-14 16,4 2-14-16,-1 2-19 0,0-2-22 0,4 2-21 0,-4 3-23 15,2-2-20-15,2 2-19 0,2-1-54 0,-1 1-67 0,1 2-33 0</inkml:trace>
  <inkml:trace contextRef="#ctx0" brushRef="#br0" timeOffset="32709.7998">35113 3950 48 0,'0'0'100'16,"0"0"-9"-16,0 0-13 0,0-3-16 0,0 3-17 0,0 0-18 0,0 0-24 16,0 0-25-16,0 0-25 0,0 0-20 0,0 0-24 0,0 0-24 15</inkml:trace>
  <inkml:trace contextRef="#ctx0" brushRef="#br0" timeOffset="33942.8524">47306 5043 39 0,'3'10'45'0,"-1"0"2"15,5 0 3-15,-5-3 4 0,1 1 5 0,2-2 9 0,0 0 8 0,2-5 9 16,-2 4 7-16,4-5 4 0,-4 3-1 0,3-3 2 0,-1 0 0 15,2 0-1-15,3-3 0 0,-4 3 0 0,-1-5 0 0,2 4 2 0,-1-5 1 16,1 0-3-16,-1-2-7 0,-3 1-5 0,0 0-4 0,1-4-2 16,0 2-4-16,-4-4-2 0,-2 2-2 0,0-2-4 0,0-2-2 0,0-1-5 15,-2 2-5-15,-4-3-6 0,0 2-4 0,1 1-2 0,0-3-3 0,0 3-3 16,-3 0-3-16,2 0-6 0,-2 1-6 0,1 5-4 0,2 0-7 16,0 1-2-16,0 2-4 0,-4 3-1 0,1 2-5 0,-1 2-2 0,4 3-3 15,0 0-2-15,-4 5-4 0,4-2-4 0,-3 5-3 0,3 2-1 16,-2 4 2-16,2-5 2 0,3 3 2 0,-1 0 0 0,-1 2 1 0,4-2 0 15,4 0 0-15,-1-2 1 0,-1 1-1 0,1-4 2 0,2 2 1 16,0-2 1-16,2-2 2 0,-2 0 0 0,-3 0 0 0,5-3 0 0,-2-1-1 16,-3 1-2-16,4-2-2 0,-4-1-1 0,2 0-4 0,-3-1-8 0,3-3-10 15,-4 0-15-15,0 0-16 0,0 0-27 0,3 0-30 0,-3 0-37 16,0-3-38-16,2-1-68 0,1-4-82 0,1 0-43 0,-4 2-27 0</inkml:trace>
  <inkml:trace contextRef="#ctx0" brushRef="#br0" timeOffset="34480.9303">46708 3644 162 0,'-7'-23'187'0,"5"3"-11"15,-3 0-5-15,-2 1 1 0,2 2-3 0,-4 1-8 0,4 1-13 16,-3 2-14-16,3 2-20 0,-4 2-22 0,1 1-16 0,2 3-13 0,-2 2-10 16,3 1-9-16,-4 2-8 0,1 5-8 0,1 0-6 0,-5 2-7 0,2 3-4 15,-2 5-6-15,2 0-1 0,-2 6-2 0,3 0 3 0,-1 4 6 16,1 1 2-16,1 5 3 0,-1 0 1 0,4 4 1 0,4 1 0 0,-6 6 0 15,7-4 0-15,-2 1 0 0,2 1 0 0,0 2 0 0,2-1 0 16,-2 0-1-16,3-1-2 0,1-5 0 0,-3 6-2 0,3-6 0 0,-3 0-1 16,3-2-2-16,-1 2 0 0,-3-7 1 0,2-1-2 0,1-1 0 15,-3 2-3-15,0-1-2 0,-3-4-8 0,1 0-7 0,-1-5-13 0,-2 2-16 16,0 0-23-16,-2-1-26 0,0-5-36 0,-2 0-40 0,1 2-47 0,-4-3-46 16,5 0-61-16,-7 1-64 0,-1-5-34 0</inkml:trace>
  <inkml:trace contextRef="#ctx0" brushRef="#br0" timeOffset="34648.2822">46232 3987 267 0,'15'-7'205'0,"7"-1"-50"15,4-2-30-15,1 3-15 0,4-1-7 0,5 1-10 0,1 0-11 16,7-2-12-16,2 1-14 0,2 1-16 0,3-2-21 0,6 1-17 0,1 1-15 15,-4-2-22-15,4-2-23 0,-3 2-23 0,-1 1-24 0,-1 1-23 16,-7 0-19-16,4-1-21 0,-9-1-21 0,1 1-46 0</inkml:trace>
  <inkml:trace contextRef="#ctx0" brushRef="#br0" timeOffset="34883.281">47405 3664 14 0,'-2'-6'205'0,"-1"1"-8"0,-1 1-3 0,3-1-2 0,-4-2-7 0,1 6-8 16,-1-2-11-16,2-1-14 0,-1 4-18 0,3-4-18 0,-3 1-18 15,2 3-18-15,-4 0-16 0,4 3-12 0,-3 1-12 0,-2 0-6 0,2 4-8 16,-4 0-7-16,1 1-8 0,-2 3-3 0,-1 3-3 0,-2 3-1 16,-3 2-1-16,3 2 3 0,-1 2 4 0,0 1 3 0,1 3-1 0,-1 1 1 15,4 0 2-15,-4 4-5 0,6-1-5 0,-4 3-11 0,3 0-11 16,4-2-14-16,0-3-18 0,2 4-19 0,1-1-22 0,2-1-26 0,0 1-28 15,2-3-25-15,1-2-24 0,2 3-26 0,0-7-21 0,2 4-44 16,3-7-49-16</inkml:trace>
  <inkml:trace contextRef="#ctx0" brushRef="#br0" timeOffset="35314.5162">47645 4049 34 0,'6'-20'161'0,"-6"-1"1"0,1 1 3 0,-1 2-2 0,0 0-5 0,0 1-6 16,-1 2-8-16,1 0-7 0,-4 2-7 0,2-2-12 0,-1 3-13 0,0-1-12 16,1 5-11-16,-5 0-11 0,5 0-14 0,-3 2-12 0,-2 1-11 15,6 2-10-15,-8 3-7 0,1 0-7 0,-1 0-5 0,1 5-4 0,-3 2-4 16,1 1-4-16,-2 2-1 0,2 2-1 0,-4 1 0 0,1 7 3 16,4-4 2-16,-3 3 3 0,2-1 2 0,1 2 0 0,4 3 1 0,-3 0-2 15,3-3 0-15,-2 0-2 0,7 1 1 0,-2-2 0 0,2 1 0 0,0 0 0 16,2-3 0-16,-2-2-3 0,3 0 1 0,1-2 0 0,1-2 0 15,0 0 2-15,0-2 0 0,2 0 3 0,-2-2 5 0,0-2 4 0,0-5 5 16,4 3 2-16,-4 1 4 0,7-4 1 0,-4-4 3 0,-1 1 2 16,2-1 3-16,3 0 0 0,-4-5 1 0,-1 3 0 0,2-4 2 0,-1 0 0 15,1 1-3-15,-1-4-3 0,2 2-3 0,-5-6-2 0,4 2-3 16,-4 0 0-16,4-2 0 0,-3 3 2 0,0-3 1 0,-5 4 3 0,6-2 2 16,-5 3-1-16,1-1-2 0,-1 5-6 0,1 0-4 0,1 1-5 15,-4 2-4-15,0 2-2 0,0 3-1 0,0 0 0 0,0 0-3 0,-4 3-3 16,1 5-2-16,3 1-3 0,-2 1-2 0,2 3 0 0,-3-1 3 0,1 0 2 15,-1 5 4-15,-1 0 5 0,3 0 2 0,-3 0 2 0,2 2-1 16,2-2-4-16,-3-1-5 0,0 2-6 0,3-1-6 0,-2-1-9 0,2 1-9 16,0-2-11-16,0-2-11 0,2 2-14 0,-2-3-14 0,6-3-18 15,-4 3-21-15,3-5-25 0,2 3-22 0,-2 0-27 0,4-6-28 0,-2 5-43 16,4-6-53-16,0 2-40 0,2-2-35 0</inkml:trace>
  <inkml:trace contextRef="#ctx0" brushRef="#br0" timeOffset="35525.6897">47985 3698 63 0,'3'-13'208'0,"1"6"-28"0,-4-1-17 16,1 2-10-16,3 3-11 0,-1 0-13 0,2 3-13 0,-3 6-16 0,5-1-12 15,-6 1-12-15,8 6-9 0,-4 4-9 0,4 1-7 0,-1 0-7 16,1 7-1-16,-4 0 4 0,0 2 1 0,0 2 3 0,2 2-1 0,-5 5 2 15,-2-4-5-15,0 4-7 0,0 3-17 0,-2-2-16 0,-5 1-31 0,0 6-34 16,-1-3-47-16,-6 1-51 0,-3 2-82 0,0 0-95 0,2-1-49 16,-8 4-28-16</inkml:trace>
  <inkml:trace contextRef="#ctx0" brushRef="#br0" timeOffset="38296.6933">51293 4735 130 0,'-2'-8'155'16,"-1"-5"2"-16,-2 1-5 0,0 2-7 0,-2-2-7 0,5 3-6 0,-6-4-6 15,3 2-7-15,0-1-4 0,-2 3-6 0,5-5-5 0,-3 5-6 0,-2 0-7 16,5 1-7-16,-4 0-9 0,4 0-7 0,-2 3-7 0,3-1-3 0,-6 3-8 15,5-2-8-15,-1 1-8 0,1 0-8 0,-5 3-9 0,2 1-7 16,0 0-6-16,0 1-4 0,-2 3-3 0,0 2-3 0,-1 2-2 0,-4 1-2 16,3 2-1-16,-4 2 0 0,-1 5 2 0,0 2 3 0,4 2 4 0,-4-1 2 15,3 1 1-15,0 3 0 0,-2 0-2 0,1 2 0 0,5-1-1 16,0 2-2-16,-1-2 0 0,6 6-1 0,-3-4 1 0,5-1-2 0,-4 1-1 16,1 0-1-16,3 0 1 0,3-2-1 0,1-1 1 0,-4 0 2 0,5 0 3 15,-3 2 1-15,4-3 2 0,-4-2 1 0,5 3 2 0,-2-4 0 0,0-1 1 16,0 1 0-16,0-1 2 0,2-3 1 0,-2 0 1 0,-3-3 0 0,1 1 0 15,1 1-2-15,-4-4-3 0,0-1-3 0,0 0-4 0,0-1-3 16,-7-2-5-16,5 2-7 0,-3-1-9 0,-3-1-10 0,3-1-16 0,-4-2-17 16,-3 3-22-16,2-3-23 0,-2-1-26 0,-2-1-29 0,1-2-26 0,-1-1-26 15,-1 0-57-15,-1 0-73 0,3-4-35 0</inkml:trace>
  <inkml:trace contextRef="#ctx0" brushRef="#br0" timeOffset="38454.4945">51037 5017 43 0,'29'-7'45'0,"-1"3"-12"0,4 1-15 0,0 2-17 16,4-3-19-16,0 0-17 0,3 4-18 0</inkml:trace>
  <inkml:trace contextRef="#ctx0" brushRef="#br0" timeOffset="39738.4474">50846 5051 31 0,'7'-3'71'0,"5"1"-13"0,-2-2-9 0,4 0-11 16,6 3-6-16,-4-3-5 0,9 1-2 0,-1-1 4 0,2 3-6 0,1 1-4 15,4-3-1-15,-2-1 0 0,5 4 0 0,-3-1-1 0,-2 1 0 0,5-4-1 16,-5 1 1-16,-2 3-2 0,2-1 2 0,-2-2-1 0,-3 3 0 15,-2-3-2-15,-3 3 1 0,3-1 2 0,-5-3 0 0,0 4-3 0,-3-1 1 16,-4-2 1-16,2 3-2 0,-5-4 0 0,0 3-2 0,-2 1 1 0,-2 0-3 16,-1 0-1-16,-2 0-4 0,0 0-3 0,0 0-9 0,0 0-8 0,-2 0-6 15,-4 0-6-15,4 0-6 0,-7 0-4 0,-3 0-5 0,2 0-3 16,-4 0-2-16,1 0 0 0,-6 1 1 0,-1 3 2 0,-3-4 1 0,1 3 3 16,-5-2 6-16,3-1 10 0,-3 4 7 0,0-3 6 0,-4-1 6 0,0 3 5 15,4-3 5-15,0 3 5 0,-1-2 5 0,1-1 2 0,-2 3 2 0,5 1 3 16,2-3 4-16,3 3 2 0,-6-1 3 0,9-3-2 0,-4 1 0 15,6 3-2-15,-1-4-2 0,3 0-2 0,2 3-3 0,1-3-4 0,1 4-3 16,2-4-3-16,1 1-2 0,-1 3-1 0,4-4-3 0,-5 0-1 0,7 0-2 16,0 0 0-16,0 0 3 0,0 0 4 0,0 0 2 0,0 0-1 0,0 0 3 15,0 0 1-15,0 0 2 0,0 0-2 0,7 0 1 0,-5 0-2 0,4 0 4 16,-1 0 4-16,1 0 0 0,2 0 1 0,2-4-3 0,2 3-4 0,4 1 0 16,4-4-1-16,-1 4 1 0,3-3-2 0,2-1 0 0,5 3 2 15,0-6-2-15,-2 6-3 0,4-3-4 0,0 1-9 0,-1-1-1 0,-2 1-1 16,-1 2 2-16,-3-3 1 0,1 3 0 0,-3-2 0 0,-6 3 0 0,1-4 6 15,0 3 0-15,-7 1 3 0,-1-4 2 0,-4 2 3 0,2 2 1 16,-2-1-1-16,-5 1-3 0,0 0-4 0,-5-4-7 0,-2 4-3 0,-2 0-6 16,2 0-3-16,-10 0-6 0,0 0-3 0,2 0-4 0,-7 0-5 0,-5 0-2 15,1 0-2-15,-1 0 0 0,-1 0 3 0,-2 4 4 0,-1-3 4 16,2-1 3-16,0 2 4 0,0 2 2 0,2 1 3 0,-2-2 0 0,8-2 0 16,-1 4-1-16,0-5 1 0,1 3 1 0,6-3-3 0,1 3-2 0,1-2-3 15,4-1-4-15,-3 3-4 0,11 1-2 0,-4-4 3 0,5 1 2 0,0-1 1 16,0 0-2-16,5 0-5 0,0 4-6 0,5-4-8 0,2 0-9 0</inkml:trace>
  <inkml:trace contextRef="#ctx0" brushRef="#br0" timeOffset="40131.3356">51881 4614 79 0,'-5'-15'197'16,"0"2"-29"-16,0 0-11 0,0 1-1 0,-2 2 0 0,6-2 5 0,-5 3 3 15,0 1-11-15,4 2-18 0,-2 0-21 0,1-1-22 0,1 6-18 0,-3-2-14 16,2 3-14-16,-1 0-10 0,3 0-10 0,-4 4-9 0,-2 4-9 0,2 3-7 16,0-2-6-16,-4 7-3 0,4 1 2 0,-7 0 1 0,5 5 4 15,-1 6 3-15,-1-1 3 0,-3 2 2 0,5 3 0 0,0 0 0 0,-1 0-1 16,3 1 1-16,-4 4-2 0,8-3-1 0,-5 1-2 0,0 0-1 0,4-2 0 16,-1 3 0-16,1-4-2 0,2 3-2 0,0-3-5 0,0 0-6 0,0-2-8 15,0-3-11-15,2 3-11 0,1-2-13 0,2-5-15 0,0 0-14 16,0 0-15-16,4-3-17 0,3 0-19 0,-4 0-23 0,-1-7-21 0,7 2-22 15,-2-2-26-15,1-4-31 0,4 1-39 0</inkml:trace>
  <inkml:trace contextRef="#ctx0" brushRef="#br0" timeOffset="40583.8353">52337 4682 124 0,'0'-7'243'0,"-4"-2"-42"0,1 1-24 16,3 1-13-16,-2 2-13 0,2-2-7 0,-3 3-7 0,-1 1-16 0,4 3-20 16,0 0-21-16,-1 0-21 0,-4 3-18 0,-2 1-13 0,5 4-11 0,-6 3-10 15,2 2-5-15,-5-2-4 0,2 7 1 0,2 1 4 0,-1 0 6 0,-4 5 6 16,1 0 4-16,0 1 5 0,-3 2 0 0,7 1 0 0,-5-1 0 0,2-1-1 16,1 2 0-16,-3-1-3 0,2 1-1 0,-2 0-2 0,5-5-1 0,-1 0 0 15,-4 1-2-15,3-2-1 0,4-2-2 0,-3 0-2 0,3 0-1 0,0-3-2 16,-1-2 1-16,1 0-1 0,-1-3-1 0,4 0 1 0,-2 0 0 15,1 0-1-15,3-4 2 0,-2-4 1 0,2 2 2 0,0 0 2 0,0-4 6 16,0 1 7-16,0-3 8 0,0 0 7 0,0 0 8 0,0 0 2 0,0 0 3 16,2 0 1-16,1-5-1 0,1 2 0 0,1-2-1 0,3 1-3 0,-6-4-3 15,7-4-2-15,-4 1-6 0,7-2-6 0,-4-2-9 0,3-1-10 0,0-2-8 16,5 1-7-16,-3 0-5 0,5 1-3 0,-1-4-3 0,-2 7-4 0,5-6-2 16,-4 5 0-16,4 2-4 0,-4 2 0 0,4 0-3 0,-5 4-1 0,-1-3 0 15,3 6-1-15,-3-1-1 0,3 3 2 0,-7 1 2 0,2 0 0 0,2 0 1 16,-4 5 3-16,2-2-1 0,-2 6 2 0,0-3 1 0,-1 4 1 15,-1 0 1-15,-3 2 1 0,4 1 1 0,-4 0 1 0,2 3 1 0,-5-4 0 0,-2 3 2 16,3 2 2-16,-3-6 2 0,-3 4 3 0,3 0 3 0,-2-1 3 16,-5 2 1-16,2-4 1 0,-4 1 1 0,3-2 3 0,-3 2 1 0,-5-1 0 15,2-2 1-15,-3 0-1 0,0 0-2 0,-1-1-4 0,-4 2-6 0,1-5-9 16,0 1-13-16,1 1-13 0,-3-3-22 0,2 1-24 0,1-1-36 0,1-2-38 16,0-2-44-16,3 3-42 0,0-4-66 0,4 0-78 0,-2-4-39 0</inkml:trace>
  <inkml:trace contextRef="#ctx0" brushRef="#br0" timeOffset="40826.0744">52961 4771 351 0,'5'-1'382'0,"-3"-3"-38"0,-2 1-84 0,3 2-106 0,-3 1-54 15,4 1-26-15,-4 2-15 0,1 2-7 0,3 1-7 0,-3 3-9 0,3 1-11 16,-1 2-13-16,-1 3-6 0,5 5-4 0,-6-1-1 0,3 6 2 0,-2 2 2 16,4-2 3-16,-6 2 1 0,2 5 0 0,-2 0 1 0,0 1 2 0,-2-2 0 15,-4 4-5-15,-1 2-4 0,-2-2-11 0,1 2-12 0,-6 2-15 16,0-6-19-16,-3 5-21 0,-1-5-25 0,-3 3-27 0,-3-2-29 0,-1 4-31 0,1-7-54 16,-3 2-67-16,-1-1-44 0</inkml:trace>
  <inkml:trace contextRef="#ctx0" brushRef="#br0" timeOffset="43782.3001">46169 7804 138 0,'1'-12'160'16,"4"-4"-2"-16,2 3-2 0,-5 0-5 0,1-2-2 0,-1-1-5 0,5 0-6 15,-5 3-5-15,-2-4-5 0,3 4-2 0,0 0-2 0,-3-2-6 16,0 2-5-16,0-2-8 0,-3 2-4 0,0 1-8 0,1 2-10 0,-2 0-7 15,1 0-9-15,-2 2-8 0,0-1-9 0,-4 5-8 0,4-5-7 16,0 6-11-16,-3-1-8 0,-1 3-8 0,-1-2-6 0,1 3-5 16,-4 3-4-16,1 2-2 0,-2 3-2 0,4 2-1 0,-7 5-2 0,3 5 2 15,0 2 0-15,1 2 3 0,-1 8 2 0,1-1 1 0,-1 6 4 16,0 3 2-16,6 1 2 0,-4 5 0 0,5 0 2 0,0 0 0 0,-1 3 2 16,3-1-2-16,3 2 1 0,-5-2-2 0,5-5-1 0,2 3-1 15,-3 1-3-15,1-6-3 0,2 2-7 0,-3-3-5 0,-1-5-5 16,4-1-8-16,-1 0-10 0,1 0-10 0,-7-4-13 0,5-1-17 0,-1-5-18 15,-2 4-26-15,-1-3-31 0,1 0-34 0,-1-7-35 0,-1 2-40 16,-2 0-46-16,2-5-44 0,1-2-46 0</inkml:trace>
  <inkml:trace contextRef="#ctx0" brushRef="#br0" timeOffset="43950.7953">45630 8217 158 0,'5'-11'293'0,"3"2"-103"0,-3 0-57 0,4-2-37 0,1 4-18 16,4-3-11-16,0 0-8 0,6 3-10 0,0-1-9 0,3 2-13 0,4-1-10 15,2 0-11-15,3 6-9 0,1-6-10 0,1 2-16 0,3 4-16 16,-1-2-19-16,3 0-21 0,-1 3-21 0,5-1-20 0,-3-3-19 16,-2 4-20-16,1 0-55 0</inkml:trace>
  <inkml:trace contextRef="#ctx0" brushRef="#br0" timeOffset="44182.4309">46721 7917 32 0,'-3'-6'234'0,"-1"-2"-23"0,-1 4-12 0,4-5-4 0,-3 6 3 0,1-2-9 15,1 2-12-15,-3-2-21 0,-2 5-22 0,5-4-19 0,-3 4-19 16,-3 4-16-16,1-3-16 0,0 6-14 0,-7 1-11 0,6 2-11 15,-6 2-13-15,2 6-7 0,-1 2-7 0,-1 1-3 0,-3 6-1 0,3-1-1 16,1 3 3-16,-1 5-1 0,4 1-4 0,-4 3-7 0,1-1-8 0,4 0-17 16,-3 0-17-16,5 3-20 0,0-2-24 0,6-2-24 0,-3 3-25 15,4-2-27-15,4-1-25 0,-3-2-25 0,6-2-23 0,0 1-53 16,5-4-63-16</inkml:trace>
  <inkml:trace contextRef="#ctx0" brushRef="#br0" timeOffset="44423.4093">47216 8253 363 0,'-4'-16'362'0,"-1"1"-86"0,0-1-52 0,0 4-36 16,-2 0-21-16,0 5-14 0,0 2-13 0,1 0-12 0,-10 0-20 0,9 5-25 15,-6 5-20-15,-1 0-20 0,-1 2-15 0,1 4-11 0,-5-1-7 16,2 5-7-16,2 3-4 0,-5 4-3 0,4-4-1 0,-1 5 1 0,4-1-4 15,2-1-3-15,-1 4-5 0,2-2-4 0,3-1-7 0,2 0-7 16,5 2-9-16,4-4-7 0,1 0-12 0,3 1-14 0,2-4-16 0,4-2-18 16,1 2-22-16,4-3-24 0,3-2-23 0,1 0-21 0,4-4-24 15,0 0-24-15,4-1-43 0,-4-2-53 0</inkml:trace>
  <inkml:trace contextRef="#ctx0" brushRef="#br0" timeOffset="44674.0857">47567 8218 138 0,'-2'-5'217'15,"2"-2"-18"-15,0 3-8 0,0-4-2 0,0 2-3 0,0 0-7 0,0 1-15 16,0 0-18-16,0 3-21 0,0-1-20 0,0 1-21 0,0 2-17 16,0 0-16-16,0 0-9 0,2 0-12 0,5 2-8 0,-5 1-9 15,3 2-5-15,1 2-6 0,-4 3-2 0,7 0 2 0,-1 1 1 16,1 6 4-16,-4-1 5 0,0 4 4 0,0 0 3 0,2 2 1 0,-5 3 2 15,-2-4 0-15,3 6 1 0,-3-1-2 0,-3 2-1 0,1-2-1 16,-5-1-1-16,0 3-4 0,-5-1-7 0,-3 0-11 0,0 1-13 0,-1 0-20 16,-4-2-22-16,-1 1-37 0,-1 0-42 0,0-3-54 0,-5 1-59 15,5 0-66-15,-4 0-72 0,2-4-36 0,2-1-19 0</inkml:trace>
  <inkml:trace contextRef="#ctx0" brushRef="#br0" timeOffset="45220.0188">50277 7928 33 0,'0'-16'309'0,"0"3"-53"16,-4 1-28-16,3-5-17 0,1 2-10 0,-7 2-3 0,5 2-9 16,-5-2-9-16,6 1-16 0,-5 0-17 0,0 2-18 0,-1 1-16 0,0 1-17 15,5-1-12-15,-5 2-14 0,1 3-11 0,-1 0-12 0,0 4-10 16,0 0-9-16,0 0-7 0,-1 4-8 0,-6 4-5 0,6 4-5 0,-6 0-4 15,0 5 0-15,1 8-1 0,-1 0 3 0,-3 3 1 0,3 6 3 0,1 0 3 16,-1 3 2-16,0 3 2 0,1 2 2 0,-2-1 0 0,8 4 2 16,-5 0 0-16,3 0 0 0,2-3-2 0,-1 0 0 0,-1-2-2 0,1-2-1 15,3 3-1-15,0-8-2 0,-2 3-1 0,5-2-4 0,-5 0-5 16,2-2-7-16,0 0-7 0,0-6-11 0,0 4-13 0,-2-6-16 0,5 2-17 16,-6-4-25-16,-1 0-27 0,1 0-41 0,-1-3-46 0,2-2-49 15,-1-2-52-15,-4-3-56 0,2 0-60 0,-4-6-26 0</inkml:trace>
  <inkml:trace contextRef="#ctx0" brushRef="#br0" timeOffset="45375.7834">49654 8418 240 0,'14'-8'373'0,"0"0"-31"0,6 4-79 16,-1 0-103-16,6 0-59 0,-1-1-35 0,4 2-15 0,6 2-5 0,-2-4-5 15,6 3-4-15,4 2-10 0,1-4-12 0,1 3-16 0,1-2-19 16,1-1-25-16,1 3-26 0,-1-3-32 0,2 1-37 0,-5-1-32 0,1 3-30 15,0-2-58-15,-3-1-70 0,0-1-34 0</inkml:trace>
  <inkml:trace contextRef="#ctx0" brushRef="#br0" timeOffset="45594.4333">50766 8074 72 0,'-5'-10'428'0,"-2"2"-53"0,2 1-84 0,0-1-48 0,0 1-29 15,-2 0-18-15,5 3-13 0,-3 0-13 0,-2 3-17 0,2 1-21 16,0 0-26-16,0 1-19 0,-3 7-18 0,-1-1-14 0,-1 5-14 0,1 0-9 16,-3 8-11-16,2 0-7 0,-4 8-6 0,3-4-3 0,0 8 1 15,-2-1 1-15,-1 6 1 0,2-1-2 0,2 4 0 0,-2-4-5 0,2 4-8 16,-2 3-12-16,5-3-15 0,0-4-17 0,2 6-19 0,0-3-25 0,1 0-26 16,3-1-30-16,1 0-29 0,1 1-39 0,6-1-44 0,0-3-69 15,2 0-80-15,3-2-37 0,1-3-14 0</inkml:trace>
  <inkml:trace contextRef="#ctx0" brushRef="#br0" timeOffset="46069.938">51278 8624 159 0,'-4'-15'433'0,"-1"3"-30"0,-3 0-47 16,3 0-75-16,-4-2-85 0,1 1-46 0,-1 1-26 0,1-1-11 15,-3 1-5-15,1 3-7 0,-2-5-8 0,2 6-11 0,-2-1-13 0,2 1-10 16,-4 0-12-16,2 0-8 0,-3 5-8 0,1-2-7 0,-1 3-3 0,1-1-8 16,-1 3-5-16,-2 3-6 0,0 2-6 0,1 0-3 0,-4 3-3 0,5 4-1 15,-6 0-2-15,6 3 1 0,1-1-2 0,-3 3 2 0,0 3 1 16,7 0-1-16,-2-1 1 0,5 1 1 0,0 3 1 0,0-1 1 0,4 1 1 16,0-1 2-16,3-1-1 0,3-1 2 0,0 3 0 0,2-6 2 15,1 4 2-15,2-4 2 0,1 0 2 0,-3-2 0 0,6-1 2 0,2-2 1 16,-4-1 2-16,6-2 1 0,-3-1 2 0,1-3 2 0,1 0 0 15,6-5 2-15,-6 0 2 0,6 0 0 0,-3-2 0 0,4-3 0 0,-3-3 0 16,0 1 0-16,7-2 1 0,-8-3 0 0,1 0 0 0,3-3 2 0,-1-2 0 16,-3-3-1-16,1 1-1 0,0-2-1 0,1-6 0 0,-4-1-1 15,-1 0 0-15,4-4-1 0,-5-4 0 0,-1 0-3 0,1-1-1 16,-1-2 0-16,-2-1-1 0,4-2 0 0,-8 1 0 0,5 0 4 0,-4 2 5 16,-3 3 5-16,1 0 4 0,-1 6 4 0,-2 1 2 0,1 4-1 0,-3 2-1 15,3 3-1-15,-4 3-3 0,0 3-4 0,0 3-4 0,-4 4-3 16,3 0-4-16,-3 4-4 0,-1 3-6 0,0 3-5 0,-2 4-4 0,-1 3-4 15,1 5-3-15,-2 1 0 0,-3 4 0 0,2 7 1 0,-2-3 5 0,5 6 1 16,-5 0 4-16,2 5 1 0,2-2 1 0,-1 3-2 0,-1 3-2 16,3-2-6-16,0 0-9 0,0 1-10 0,6 2-13 0,-6-5-13 0,5 5-15 15,-3-3-17-15,5 3-20 0,-3-4-26 0,-1 3-30 0,4-6-39 16,0 0-44-16,4-2-59 0,-1 1-67 0,2-4-51 0,-3-1-44 0,5-3-15 16</inkml:trace>
  <inkml:trace contextRef="#ctx0" brushRef="#br0" timeOffset="46266.5133">51868 8294 19 0,'0'-12'435'0,"0"1"-2"0,0 6-2 0,0 0-78 0,0 3-118 0,0 2-79 16,3 2-62-16,1 7-33 0,-4 0-19 0,1 3-9 0,3 3-2 15,-4 5-3-15,1 3-2 0,-1 2 0 0,7 3 2 0,-7 2 0 16,2 4 1-16,-2 0-5 0,0 2-7 0,0 4-15 0,0 0-17 0,-2-2-22 15,-5 5-24-15,1-3-30 0,-1 1-35 0,0 1-46 0,-7 2-53 0,2-1-74 16,-1-2-85-16,-4-1-41 0,1 0-22 0</inkml:trace>
  <inkml:trace contextRef="#ctx0" brushRef="#br0" timeOffset="47782.3165">37042 4754 108 0,'-4'1'144'0,"1"2"-5"0,1 2-4 16,-5 2-9-16,6 0-9 0,-3 2-11 0,-1 3-13 0,0 3-8 15,0 0-10-15,1 3-8 0,1 2-6 0,-2 0-3 0,5 0-4 0,0 1-4 16,0-1-3-16,0-1-4 0,5 0-3 0,-2 2-4 0,3-2-3 0,-1-2 2 15,3-4 1-15,-3 3 1 0,4-4 3 0,-1-1 5 0,4-4 6 16,-5 5 8-16,5-7 7 0,-2 2 5 0,-1-3 5 0,3 0 2 0,-2-3 6 16,2-1 0-16,-2-1 1 0,-1-3 2 0,-1 1 1 0,-1-1 0 15,2-4-1-15,-1 0 0 0,-3 2-5 0,2-4-3 0,-2 0-5 0,-3 1-5 16,1-4-4-16,-3-2-5 0,-3 2-4 0,1-4-4 0,-3 2-5 16,-2-5-4-16,0 3-5 0,-5-3-4 0,2 1-5 0,-3-1-3 0,-4 0-4 15,-1-3-4-15,3 5-3 0,-5-2-4 0,1 2-3 0,0 1-4 0,-3 1-2 16,3 1-6-16,-3 2-1 0,2 1-3 0,-3 5-2 0,3 3-3 15,-1 2 1-15,-1 4-3 0,4 2-1 0,-6 3 0 0,1 5-4 0,1 1 0 16,0 3-1-16,3 3-2 0,-1 2 1 0,5 1-1 0,-2-1 2 16,5 4-2-16,5 2 1 0,0-6-1 0,5 4 2 0,2 0 0 0,2-4-1 15,6-1 2-15,1 4 1 0,3-8 2 0,2 2 2 0,1-1 4 16,2-4 3-16,0 2 5 0,5-7 4 0,-3 4 5 0,3-5 6 0,0-1 5 16,-1 1 5-16,1-7 5 0,0 0 6 0,4 0 4 0,-4-4 7 0,0 0 3 15,0-3 5-15,-6 2 2 0,2-7 2 0,-1 5 3 0,2-6-2 0,-4 2 1 16,-1-4-3-16,0-2-2 0,-7 2-3 0,1-3-1 0,4 2-3 15,-3-4-4-15,-8 0-2 0,4-3-5 0,-5 1-4 0,0 0-3 0,0 2-2 16,-1 0-2-16,-3 0-3 0,3 0-3 0,-6 3-3 0,0 2-6 16,0 3-6-16,5 0-4 0,-4 4-3 0,-1 0-4 0,0 5-2 0,0 3-3 15,-1 3 0-15,-1 2-3 0,-3 3-1 0,-2 3-3 0,4 2-4 16,-2-2-1-16,-1 6 1 0,2 3 0 0,1-4 0 0,2 7 3 0,-4-3 1 16,7 0 0-16,-1-3-1 0,3 4 0 0,1-3 0 0,2 1-1 15,0-3 1-15,2 1 1 0,-2-4 0 0,5-1 2 0,-1-1 3 0,-1 0 0 16,-1 0 4-16,3-5 2 0,2 1 1 0,-2-2 5 0,0-2 4 0,0 1 3 15,2-4 2-15,-5 0 3 0,6 0 2 0,-3-7 1 0,4 6 4 16,-4-4 2-16,3-1 2 0,1-3 3 0,-1 0 1 0,1-1 1 0,-4-1 1 16,0-1 0-16,0-1-1 0,-1 0 0 0,-1-2-1 0,-3-4 1 15,0 2 0-15,0 0-1 0,-3-2-2 0,-1 3-1 0,-1-5-1 0,0 2-2 16,0-1-3-16,-4 4-1 0,1 1-3 0,-1 0-3 0,1 3-4 16,3-1-2-16,-4 4-6 0,1 1-1 0,1 0-3 0,-5 5-2 0,3-1-3 15,1 4-1-15,-2 0-3 0,-1 0-1 0,3 4-4 0,-4 3 0 0,2 1-2 16,-2-1-2-16,2-1 0 0,-2 6-1 0,5-4 0 0,-5 0-1 15,3 2 0-15,4-1-1 0,-3-1 1 0,6 0-1 0,-5 0-2 0,0 0 1 16,4 0 1-16,-1-4 0 0,3 1 4 0,-3 2 1 0,4-3 3 0,0-1 1 16,0-2 6-16,0-1 1 0,0 0 4 0,0 0 3 0,0 0 2 15,0 0 3-15,0 0 3 0,0 0 4 0,0 0 2 0,0 0 1 0,0 0 0 16,0 0 1-16,0 0 0 0,0 0 0 0,0 0-2 0,0 0-1 16,0 0-3-16,0 0-1 0,0 0-4 0,0 0-4 0,0 0-4 0,0 0-4 15,0 0-8-15,0 0-5 0,0 0-5 0,0 0-8 0,0 0-9 16,0 0-8-16,0 0-9 0,0 0-11 0,0 4-9 0,0-4-14 0,4 3-16 15,-4-3-18-15,1 0-18 0,-1 1-23 0,4 3-20 0,-4-4-25 0,0 0-26 16,5 0-25-16,0 1-26 0,4 2-51 0,-4-3-66 0,3 4-27 16</inkml:trace>
  <inkml:trace contextRef="#ctx0" brushRef="#br0" timeOffset="49053.2368">40214 4901 130 0,'-7'-7'136'0,"-2"6"-2"0,4-5 1 0,-2 1-3 0,6 1-6 15,-6-4-12-15,7 4-13 0,-2-4-15 0,2 3-13 0,0-3-7 16,2 1-7-16,-2 2-1 0,7-5 0 0,-6 3-1 0,6-1-1 0,-2-2-1 15,0 2 0-15,6-4 2 0,-3 4 4 0,4-7-1 0,-2 2-3 0,4-2-3 16,0 2-3-16,6-4-3 0,-1 2-1 0,0-1-3 0,6-4-6 16,-1 1-3-16,2-1-4 0,1-1-3 0,0-1-4 0,4 0-2 0,-2-1-3 15,2-1 0-15,3-1 0 0,-5 0 0 0,6-1 0 0,0-1-2 0,-6-1-1 16,6-1-2-16,1 3-2 0,0-7-1 0,-2 4-1 0,4-1-1 16,-3-2 0-16,5-1-1 0,-8 5-2 0,7-5-3 0,-3 0-2 0,-2 3-3 15,0-5 0-15,2 4 0 0,-4 2-1 0,8 0 1 0,-8-6-2 16,4 7-3-16,-4 1-2 0,4-2-1 0,0 0-2 0,0 2 0 0,-2 1 0 15,3 1 0-15,-1 0 1 0,3 1 1 0,-3 0 0 0,2 0 1 0,3 0-1 16,1 1 2-16,-4 3 3 0,6-4 4 0,-3 2 5 0,7 2 1 16,-6-1 2-16,1 3 3 0,0-6 1 0,1 5 2 0,0-3 0 0,2 2 2 15,-1 0 1-15,3 3-1 0,-6-4 3 0,3 1 0 0,2 4-1 0,-1-4-1 16,2 1-2-16,2 2-1 0,-8-3-1 0,8 0 0 0,-1 0-3 0,-1 3-1 16,-2-1-2-16,3 1 0 0,-1 2-2 0,-2 0-1 0,-2-3-2 15,2 3-2-15,-1 2 0 0,-4 0-2 0,3 1 0 0,-3-1-2 0,0 4 0 16,2-3-2-16,-6 1 0 0,2 3-2 0,-1-1 0 0,4 1-2 0,-4-1-1 15,3 1 2-15,-2 1 2 0,2 2 1 0,0-3 1 0,0 3 2 0,3 1 2 16,1-2 0-16,1 1 4 0,-2 0 0 0,5 3 2 0,4-3 3 0,0 3 2 16,-2-1 3-16,4 1 2 0,3 2-1 0,0-3-1 0,-4 3-2 0,8 0-1 15,-2 0-1-15,3 0-2 0,1 3 1 0,1-3-1 0,-2 5-2 16,4-3-1-16,-1 0-3 0,-1 3-3 0,5 3-1 0,-5-3-1 0,0 2-1 16,-1-1-2-16,0 2-2 0,-1 3-2 0,-5-2-1 0,3 3-2 0,-3 0-2 15,0-3-2-15,-2 6 2 0,1-3 3 0,-3 1 2 0,1-1 3 0,-2 3 2 16,-2-3 1-16,5 3 1 0,-1 1 2 0,-3-3 1 0,3 3 3 0,0-2 1 15,-1 3 4-15,2 3 1 0,-1-3-1 0,3 3 0 0,-3-1-3 0,-1-1-2 16,1 5-1-16,3-1 0 0,0-1 2 0,-4 7 0 0,3-3 1 16,0 3 1-16,-2-1 1 0,-4 0 1 0,5 2 1 0,-4 1 0 0,-3 0 1 15,1 1 1-15,-1 2 1 0,0-3 1 0,-1 2-1 0,-2 1 0 16,-1-1 0-16,-4 0-2 0,-1 0-1 0,-4-1-2 0,3 1 0 0,-6-3-3 16,3 2-1-16,-6-2 0 0,-2-1-1 0,-1 2 0 0,0-3-1 15,-1-1 0-15,-4 2-2 0,0-3-1 0,0 0 1 0,2 0-2 0,-2 1 0 16,1 1-1-16,0-3 0 0,-2-2 1 0,1 3-1 0,-1-4 1 0,-1 6 0 15,-1-6-1-15,0 1 2 0,1-2 1 0,-6 1 0 0,1-1 2 0,-1 0 0 16,1-1 0-16,-1 0 2 0,-1 1 0 0,-3-3 1 0,2 0 2 0,-5 3-1 16,5-3 2-16,-2 2 0 0,2-3 3 0,-3 1 0 0,-2 1 2 15,1-5 3-15,4 6 0 0,-3-5 1 0,-2 1 0 0,1 4 1 0,4-5-1 16,-5 0 2-16,1 4 0 0,1-3 1 0,-1 1 0 0,1-1 1 0,-1-2 0 16,1 2 0-16,1-1 0 0,-1-1 0 0,-1-1 1 0,-1 1 0 15,2 2 0-15,3-6-1 0,-7 3 1 0,3 0 0 0,-3-4-1 0,4 4 0 16,-1-4-1-16,-3 0-2 0,4 0-2 0,-7-1 0 0,4 0-2 0,0 1-1 15,-1-3-1-15,0 2-1 0,-2-1-1 0,1 1 1 0,1-2-3 16,-4-2-3-16,-1 2-7 0,4 2-9 0,-1-6-7 0,-3 4-7 0,0-2-10 0,0 0-11 16,0-2-14-16,-3-1-14 0,-1 3-29 0,3 1-35 0,1-4-41 0,-5 0-48 15,-4-4-64-15,1 1-75 0,-4 2-48 0,1-5-33 0,-2 1-14 16</inkml:trace>
  <inkml:trace contextRef="#ctx0" brushRef="#br0" timeOffset="49554.7304">43570 2436 115 0,'0'-21'130'15,"-4"-2"-4"-15,3-2-7 0,-6 2-6 0,5 4-10 0,-5-2-12 0,0-2-9 16,1 3-7-16,-1 0-9 0,-2-1-9 0,1 4-6 0,-1 3-5 0,-1-3-2 16,1 2-1-16,-3 3-3 0,4 0 0 0,1 4-7 0,-1-4-5 0,-1 6-3 15,1 2-2-15,-3-2-3 0,-1 6-3 0,4 0-1 0,-2 0-3 0,-2 6-1 16,5-2 0-16,-5 6-1 0,-2 1 0 0,4 7 3 0,-4 4 5 16,2-1 4-16,2 4 7 0,-3 2 5 0,-1 4 5 0,2 6 5 0,2-4 5 15,-2 1 2-15,2 6 1 0,-2 0 0 0,3 0 0 0,2 0-3 0,-1-2-5 16,3 2-6-16,-2-2-5 0,5 1-5 0,-3-4-3 0,5 2-5 15,-3-5-4-15,3 0-5 0,0 0-3 0,0 0-2 0,3-5-2 0,-3 0-2 16,2 1-1-16,1-2-1 0,-1 1 1 0,1-7-5 0,1 1-1 0,-4-2-6 16,1 1-7-16,-1-3-12 0,0-2-14 0,0 2-20 0,0-2-22 0,-1-5-33 15,-3 3-38-15,-1 2-41 0,0-5-43 0,-3 0-66 0,-6-4-76 0,0 2-38 16</inkml:trace>
  <inkml:trace contextRef="#ctx0" brushRef="#br0" timeOffset="49746.985">42499 2752 101 0,'20'-9'181'0,"2"1"-48"15,6-1-28-15,-1-2-11 0,9 4-6 0,1-3-10 0,8 3-9 0,2-1-16 16,5 0-18-16,5 0-27 0,5 1-32 0,1-1-32 0,0-1-37 0,5 1-54 15,4 0-67-15,3 0-56 0</inkml:trace>
  <inkml:trace contextRef="#ctx0" brushRef="#br0" timeOffset="53849.3585">38520 10464 86 0,'17'-20'190'0,"-1"4"5"0,-1-4 4 0,-1 3 1 0,-1-5 2 0,1 1-2 16,-6-2-4-16,-1-2-7 0,2 0-10 0,-1-1-12 0,-3-6-13 15,-1 3-12-15,-3 0-11 0,-1-4-12 0,-1 1-10 0,-3-1-11 0,-1 2-13 16,-3-2-10-16,-1-2-12 0,2 6-11 0,-1 3-8 0,-6-2-7 16,1 7-7-16,-1-3-10 0,-1 7-5 0,1 2-6 0,-5 3-6 15,0 7-3-15,1 3-2 0,-5 2-3 0,-6 7 0 0,6 5-2 0,-5 8-2 16,-6 3-1-16,2 6-2 0,-1 6 0 0,-1 5 0 0,-1 5 0 15,2 1 2-15,1 7 0 0,4-3 0 0,1 4 0 0,-2-1 0 16,10 4 0-16,2-4 0 0,4 1 1 0,2-4-2 0,6-1 2 0,5-2 0 16,0-3 2-16,5-2 0 0,6-5 2 0,-3-1 3 0,6-4 3 0,3-6 3 15,2-1 1-15,3-8 3 0,3 0 3 0,-1-5 3 0,7-4 2 16,0-4 2-16,4-4 3 0,1-5 1 0,0-3 3 0,2-3 1 16,3-5 0-16,-2-1 1 0,2-4 0 0,-2-4 0 0,-2-1 0 15,-1-6-1-15,0 4-1 0,-4-10-2 0,3 1-1 0,-5-3-2 0,-2-2-2 16,-5-1-1-16,3-5-2 0,-2 1 1 0,-4-1 0 0,-1 2 2 15,-4 0 0-15,3-1 1 0,-5 7-1 0,1 4-4 0,-6 0-5 0,4 8-4 16,-7 4-3-16,1 6 0 0,-3 8-2 0,-1 2 0 0,-2 8-2 16,0 8 1-16,-2 0-2 0,-1 12-2 0,-3 3-2 0,1 6-2 15,-3 3-3-15,-1 8 4 0,1-1 5 0,-3 3 2 0,0 3 3 0,0 1 0 16,-1 1 0-16,4-1-7 0,1-3-7 0,-5 5-12 0,7-3-14 16,0 0-20-16,1-4-20 0,1 1-27 0,6-1-27 0,3-8-48 0,2 5-57 15,6-9-90-15,-1 3-108 0,10-7-53 0,-5 0-27 0,8-5-10 16</inkml:trace>
  <inkml:trace contextRef="#ctx0" brushRef="#br0" timeOffset="54366.6482">39808 10612 153 0,'-17'0'514'0,"3"-5"4"0,0 2-5 0,4 3-11 0,2-3-110 0,1 2-164 16,2 1-87-16,3-4-53 0,2 4-23 0,0-1-14 0,5 1-6 15,5 0-6-15,4 0-8 0,8 0-7 0,5 0-5 0,9 0-3 0,7 0-4 16,8 0-4-16,10 1-4 0,4 3-4 0,7-4-3 0,8 1-4 16,2 2-4-16,3 0-5 0,0-2-5 0,7 3-6 0,-5 0-7 0,-1 0-6 15,-1-4-8-15,0 1-6 0,-1 2-3 0,-7-3-4 0,-1 4-1 16,-2-3 2-16,-3-1-1 0,-1 3 1 0,-5-2 3 0,-4-1 3 15,-3 3 1-15,-7-1 1 0,-1-2 4 0,-2 3 5 0,-11-3 8 0,-1 0 9 16,-9 0 12-16,2 0 9 0,-8-3 10 0,-4 3 7 0,-4-2 7 16,-1-1 6-16,-6-1 5 0,2-1 4 0,-8 1 5 0,0 0 6 0,-3-4 4 15,-6 4 0-15,4-5 2 0,-4 1 0 0,-1 1-2 0,-2-5-1 16,-1 4 0-16,-3 0 0 0,-4-2 0 0,4 0 2 0,-4 0 1 0,-2 1 0 16,3 0 3-16,-3-3 1 0,3 4 3 0,-3 0 0 0,3-3 1 15,-1 3 0-15,4-1-1 0,-1 2-3 0,0 2-2 0,4-3-5 0,6 3-4 16,-2 1-7-16,1-1-6 0,3 2-8 0,-4 0-6 0,6 1-8 15,1 2-7-15,2 0-6 0,2 0-5 0,1 0-5 0,6 0-1 16,-2 0-3-16,4 2-3 0,3 4 0 0,3-1 1 0,-2-1 2 0,8 5 2 16,2 0 2-16,-3-1 3 0,6 7 2 0,-6-3 1 0,2 1 0 15,1-2 2-15,-3 6-1 0,-1 1 0 0,-1-1 0 0,-4-1 2 16,1 3 0-16,-4-2-1 0,-1 3-2 0,-1 0-4 0,-6-1-2 0,2 1-8 16,-7 1-6-16,0 2-8 0,-7-3-10 0,2 5-12 0,-6-3-13 0,-2 3-19 15,-3-4-23-15,-2 6-37 0,2-6-48 0,-4 1-97 0,1-1-120 16,0 3-61-16,-1-4-32 0,1 0-11 0,2-6-4 0</inkml:trace>
  <inkml:trace contextRef="#ctx0" brushRef="#br0" timeOffset="54733.2007">43720 10638 349 0,'-2'-31'499'0,"-1"-3"10"0,3 3-74 0,-2 2-119 0,-1 0-75 16,-1 2-56-16,2 2-23 0,-3 4-9 0,2 1-1 0,-1 2 3 0,3-2-5 16,-6 7-9-16,5-1-18 0,-1 5-18 0,1-1-17 0,-5 3-14 0,2 2-12 15,0 2-10-15,0 3-11 0,-7 3-9 0,3 5-11 0,3 1-10 16,-6 4-7-16,1 3-9 0,-2 8-4 0,-1 0-3 0,-3 6-1 15,4 0 2-15,1 10 0 0,-2-4 1 0,4 6 1 0,-2 3 2 0,5 1 4 16,-2 0 2-16,1 2 2 0,3 3 2 0,-4 2 3 0,4-1 2 16,-3-1-1-16,2 5 0 0,-2-4-5 0,-1-1-5 0,4 1-9 0,-3-4-10 15,-1 1-13-15,1-2-14 0,-2 1-20 0,-2-5-20 0,1-3-24 16,-2 1-27-16,1-5-35 0,-2-1-41 0,0-3-53 0,1-4-57 0,-1-2-69 16,-3-4-74-16,2-6-32 0,1 1-10 0,-6-9 2 0</inkml:trace>
  <inkml:trace contextRef="#ctx0" brushRef="#br0" timeOffset="54831.6568">42995 11131 78 0,'15'-15'391'0,"7"2"-45"15,6 1-63-15,2 0-89 0,3 0-99 0,10 0-64 0,3 4-45 0,1-2-33 16,8 2-23-16,3-1-23 0,5-2-18 0,-3 2-22 0,6 0-23 0,1-3-20 16,-3 4-16-16,6-4-13 0,-7 0-11 0</inkml:trace>
  <inkml:trace contextRef="#ctx0" brushRef="#br0" timeOffset="55834.026">44586 10612 254 0,'7'-20'316'0,"-5"1"-21"0,3 2-16 16,-2 3-21-16,-3-3-19 0,0 2-16 0,-3 2-15 0,1 1-11 15,-1 3-13-15,1-2-11 0,-5 3-12 0,5 0-12 0,-1 3-15 0,1 2-14 16,-5-2-13-16,2 1-14 0,-3 3-14 0,3 1-14 0,-4 1-12 16,1 3-11-16,-6 1-12 0,4 2-8 0,-4 2-9 0,0 5-6 0,-6 4-5 15,1-2-3-15,0 4-1 0,1 5-3 0,-4 1 0 0,-1 5-2 16,3 0-1-16,-1 5 0 0,-1 1 2 0,2-1 3 0,1 4 3 15,2 1 2-15,2-1 3 0,-2 5 0 0,3-3 2 0,4-2 1 0,1 2 3 16,2 0 1-16,2-3 0 0,4-1-2 0,1-3-4 0,0 1-10 16,5-1-9-16,3-3-13 0,1-3-13 0,4-2-14 0,1-2-15 15,1 0-9-15,6-5-12 0,1-2-9 0,-2-3-9 0,9-6-9 0,-1-1-5 16,-4-4-2-16,10 0 5 0,-7-8 6 0,2 0 9 0,2-4 10 16,-4-1 10-16,4-5 16 0,-6 0 13 0,3-1 15 0,-6-2 13 0,-4-2 14 15,1-1 16-15,-2 1 15 0,-3-1 15 0,0 4 11 0,-4-3 11 16,-2 1 8-16,4-2 9 0,-3 5 8 0,-4-1 6 0,0 4 5 0,-2 0 3 15,-1 0 0-15,3 2-1 0,-5 1-3 0,4-2-4 0,-1 5-3 16,-3-5-7-16,2 6-6 0,-2-2-7 0,0 2-6 0,0-3-9 0,3 3-5 16,-1-2-6-16,-2-1-5 0,0 4-5 0,3-4-3 0,1 0-4 15,-4 0-2-15,1 2-2 0,-1-1-1 0,4-3-1 0,-1 2-2 16,-3 1-1-16,2-1 2 0,1-1-1 0,-3 0 2 0,2-3 1 0,1 4 1 16,1-4 1-16,-2 5 1 0,-2-1 0 0,3-1 1 0,-1 1 0 15,1 2 1-15,1-2-2 0,-4 1 0 0,1-3-1 0,-1 2 0 0,4 1 0 16,-1-3-1-16,-3 2 0 0,2 5 0 0,1-6-2 0,-3 5 0 15,2-4-2-15,-2 4 1 0,3-3-1 0,1 2 2 0,-4 1 1 0,1 0-2 16,3 1 2-16,-4-2-1 0,2 1 1 0,-2 4-2 0,3-1-1 16,0-2-1-16,-3 3-1 0,0 0 0 0,0 0 1 0,0 0-1 15,0 0-1-15,0 0-1 0,0 0 0 0,0 0-1 0,0 0 0 16,0 0 0-16,0 0 0 0,0 0-1 0,0 0 1 0,0 0-1 0,0 0-1 16,0 0-1-16,0 0 0 0,0 0-2 0,0 0-1 0,0 0 0 15,0 0-1-15,0 0-4 0,0 0 0 0,0 0-1 0,0 0-3 0,0 0-1 16,0 0-2-16,0 0 0 0,0 0 0 0,0 0-1 0,0 0 0 0,0 0 1 15,2 0 0-15,-2 3 1 0,3-2 0 0,-1-1 1 0,-2 4 1 16,4 1 2-16,-1-2-1 0,-3-3 3 0,2 4-1 0,-2-4 3 16,3 1 0-16,-3 2 1 0,0-3 0 0,0 0 1 0,0 0 0 0,0 0 2 15,0 0 0-15,0 0 1 0,0 0 2 0,0 0 1 0,0 0 1 16,0 0 2-16,0 0 1 0,0 0 1 0,0 0 2 0,0 0 3 16,0 0 1-16,0 0 3 0,0 0 4 0,0 0 3 0,0 0 5 0,3-3 0 15,-3 2 1-15,2-3 0 0,2 4-1 0,-4-3-2 0,1-2 1 16,3 0-3-16,-1 0 0 0,-3 0 0 0,0-2-1 0,0 1-2 0,0-1-2 15,0 3-4-15,0-2-3 0,0 1-2 0,-3 4-3 0,-1-3-2 16,3-1-2-16,1 5-1 0,-6-2-3 0,3 2-3 0,-2 0-2 0,-2 0-3 16,2 2-3-16,-3 2-2 0,-6-3-2 0,0 4-3 0,1 3 0 15,-3-1-3-15,-4 3-1 0,4 2-1 0,-6 1 1 0,0 3 0 16,0 1 2-16,0 3 1 0,0 1 4 0,3 4 2 0,-3 0 2 0,3 2 3 16,-2 1 2-16,6 1 2 0,-2 3 2 0,0-4 3 0,7 7 3 15,-2-5 2-15,5 3 2 0,0 0-1 0,2-5 0 0,2 0-1 0,1 2 0 16,2-4-1-16,2-1-1 0,1-2-2 0,2-1 0 0,2-2-2 15,0-3-1-15,1-3 1 0,1 0-2 0,3-1 1 0,1-6 0 0,-2 1-1 16,2-3 0-16,1-4-1 0,0-1-1 0,4-1-1 0,-1-4 1 16,0-3 0-16,2 1 0 0,0-6-1 0,1-1-1 0,-1 0-2 15,0-3-2-15,1-3-2 0,-4-2-1 0,1-2-1 0,0-4-2 0,-2 0 0 16,-1-1 0-16,0-2 0 0,-3-4 1 0,0 5 2 0,1-3 0 16,-2 3 1-16,-2-1 0 0,-3 6 1 0,4-2-1 0,-4 4-2 15,-1 6-3-15,-1 0-1 0,-1 2-4 0,-2 3 0 0,0 8-2 0,0 0 0 16,-2 2-2-16,-1 4-2 0,-1 2 2 0,-1 4 0 0,0 4 2 0,0 0 2 15,-2 7 3-15,2 2 6 0,0 0 5 0,0 1 5 16,-1 3 6-16,0-1 3 0,4 1 2 0,-5-1 1 0,5 1-3 0,-1-3-8 16,3 1-10-16,0 0-14 0,0-4-17 0,0 1-19 0,3 0-24 0,-1-3-27 15,5-3-26-15,-5 1-32 0,4-3-34 0,1 1-54 0,5-5-62 16,-2 1-87-16,4-3-97 0,0-1-46 0,3-3-18 0,2-2-1 0,1-2 8 16</inkml:trace>
  <inkml:trace contextRef="#ctx0" brushRef="#br0" timeOffset="56030.1907">45239 10807 472 0,'0'-15'540'0,"0"0"8"0,0 3-56 0,0-1-89 0,0 5-90 15,0 0-96-15,0 3-54 0,0 1-35 0,0 4-22 0,0 0-9 16,2 0-15-16,1 5-18 0,2 3-19 0,1 4-19 0,5 4-13 0,-2 1-12 16,-2 1-1-16,5 7 2 0,-2 2 4 0,2 3 4 0,2 3 4 15,-4 4 3-15,2 0 4 0,-2 3 0 0,-1 2 1 0,-1 0 1 16,1 3-2-16,-8 1-2 0,4-1-4 0,2 2-5 0,-7 0-12 0,-3 0-15 15,-1-1-18-15,-1 2-18 0,-3 1-22 0,-2-3-24 0,-4 0-29 16,-3 0-33-16,1 1-55 0,-6-1-68 0,0-4-84 0,-3-2-92 16,1-2-44-16,-4-5-18 0,-6-4-3 0</inkml:trace>
  <inkml:trace contextRef="#ctx0" brushRef="#br0" timeOffset="56869.1992">37877 12552 113 0,'0'-6'373'0,"0"-1"-26"16,0 7-76-16,-3 7-103 0,3 3-58 0,-2 1-36 0,2 13-15 0,-7 0-4 15,6 6-1-15,-6 7 0 0,0 3 3 0,0 4 5 0,0 2 6 16,-5 6 4-16,2 1 2 0,-2 0 1 0,-3 0-3 0,0-2-4 16,1 2-6-16,0-2-5 0,1 1-6 0,-1-4-7 0,0-4-6 0,1-1-5 15,2-4-5-15,0-5-5 0,2 0-2 0,2-5-5 0,-1-5 0 16,1-1 1-16,2-3 3 0,3-7 8 0,-1 2 5 0,-1-7 5 0,4 0 3 16,0-3 2-16,4-5-1 0,-1 0 1 0,-1-5 0 0,3 1 0 0,2-7-2 15,1-2 0-15,-1-3-4 0,2-4-5 0,2-3-7 0,3-4-10 16,-4 1-10-16,9-8-8 0,-2 0-7 0,2 0-5 0,1-2-4 15,4 0-2-15,-2 1-4 0,6 2-2 0,-1 0-1 0,4 0-1 0,1 6-2 16,-1 0 1-16,5 4 1 0,-1 3-1 0,-2 7 3 0,3 1 4 16,-6 8 3-16,4-1 4 0,-5 5 2 0,-1 5 3 0,-3-1 2 15,-6 4 3-15,0 4 4 0,-2 0 2 0,-4 4 4 0,-7 1 2 0,0 3 3 16,-6 2 3-16,-6-1 0 0,-5-1 0 0,-2 7 2 0,-6-3 0 16,-7 0 1-16,2 0 0 0,-6 1-3 0,-3 3-2 0,-2-5-9 15,-1 1-10-15,0-1-17 0,0-5-19 0,0 4-27 0,1-9-29 0,0 3-41 16,8-4-44-16,5-2-70 0,0-3-81 0,3-2-60 0,5-5-50 15,6-3-23-15</inkml:trace>
  <inkml:trace contextRef="#ctx0" brushRef="#br0" timeOffset="57279.7976">39081 13028 4 0,'14'0'465'0,"0"0"0"0,-3 0 3 0,3 0-61 0,0 0-95 0,1 0-87 15,6 2-84-15,-3-2-48 0,8 3-27 0,3-3-16 0,5 5-6 16,4-2-1-16,6-2 2 0,2 3 1 0,7-4 3 0,1 4-1 16,8-4-4-16,1 3-10 0,3-2-11 0,3-1-13 0,-1 0-14 0,3 0-12 15,1 0-11-15,0 0-10 0,-1 0-9 0,1 0-13 0,-1-1-11 16,-6-2-11-16,2-1-11 0,-4 4-7 0,-2-5-4 0,-6 0 0 0,-6-1 6 16,-3 1 10-16,-3-2 10 0,-7 2 14 0,-7-2 15 0,-4 0 16 15,-2-4 18-15,-10 5 14 0,-3-1 14 0,-1-2 17 0,-6 0 14 0,-3 2 11 16,-3-1 11-16,-6-4 7 0,-1 5 2 0,-3-2 4 0,-1 1 1 15,-7-1 0-15,-1 1 0 0,2-1-1 0,-9 1 0 0,2 0 0 16,3-1 2-16,-2 1 0 0,-1 0 0 0,3 3-1 0,2-3-2 16,1 1-5-16,3 0-3 0,4 2-8 0,4 1-7 0,-2-1-9 0,3 0-8 15,7 2-9-15,2-1-6 0,0 4-9 0,2-3-7 0,7 3-7 16,3 0-7-16,1 0-5 0,6 0-3 0,7 3-3 0,-2 0 0 0,3-2 0 16,3 3 3-16,1 5 0 0,5-5 3 0,-7 3 1 0,5 5 1 15,-7 0 0-15,-3-3 1 0,4 4 0 0,-8 2 0 0,-1-1 1 16,-2 2 3-16,-4-3-1 0,-4 4 1 0,-7 2-2 0,3 2-2 0,-5-2-4 15,-5 0-6-15,0 1-10 0,-6 1-13 0,-4 3-21 0,-4-1-23 0,2-2-46 16,2 1-56-16,-4-1-99 0,2-1-119 0,0 4-61 0,2-3-31 16,-1-5-15-16,9 1-7 0</inkml:trace>
  <inkml:trace contextRef="#ctx0" brushRef="#br0" timeOffset="57616.3747">43386 12877 82 0,'-9'-23'458'0,"4"-4"12"0,-4 3-75 0,4-1-120 15,-3 0-59-15,-1 2-29 0,4 0-13 0,-2 3 0 0,2 0 2 16,3 3 8-16,-4-1-5 0,0 3-10 0,1 4-13 0,0-3-18 0,-2 5-15 15,2 1-15-15,4 4-14 0,-11 0-14 0,7 4-14 0,-4 4-13 16,-1 4-14-16,-2 4-16 0,2 3-12 0,-4 4-12 0,-6 6-4 0,4 0-2 16,-1 10 1-16,0 3 4 0,-2 4 4 0,2 2 4 0,2 5 2 15,-2-2 3-15,0 6 4 0,1 2 2 0,3 1 2 0,-1 2 3 0,1-1 3 16,1 2 2-16,-2 1-6 0,4-4-7 0,1 1-12 0,-3 0-13 16,-1-6-15-16,2 2-18 0,-2-1-19 0,1-2-21 0,-2-4-28 15,0-4-28-15,-3 2-44 0,2-6-49 0,-2-5-86 0,0-1-104 0,-2-4-62 16,-3-5-41-16,0-3-17 0,0-3-2 0</inkml:trace>
  <inkml:trace contextRef="#ctx0" brushRef="#br0" timeOffset="57943.7784">42386 13481 129 0,'39'-9'105'0,"2"1"-53"0,7 1-21 0,7-1-11 0,-1-3-1 15,6 2 1-15,5-3 1 0,0 4-2 0,4-2-6 0,3-2-8 0,-7-1-7 16,5 1-4-16,-5-1-6 0,1-2-8 0,-3 2-2 0,-5-2-5 15,0-2-2-15,-7 4-5 0,2-3 0 0,-7-1 2 0,-1 0 6 0,-6 0 8 16,-2-2 15-16,-3-1 20 0,-5 4 20 0,0-3 23 0,-5-4 19 16,2 4 20-16,-11-5 16 0,6 1 15 0,-8 2 16 0,1-1 16 0,-6 1 12 15,-1-4 8-15,2-2 8 0,-4 6 7 0,-2 1 0 0,1-5-4 16,-3 7-6-16,-1-2-9 0,0 0-7 0,0 3-7 0,-1 1-8 0,1-1-5 16,-4 5-10-16,1-1-11 0,-2 1-12 0,3 3-11 0,-1 1-12 15,-1 2-15-15,-1 1-13 0,0 5-13 0,0 0-11 0,-7 4-11 0,2 3-9 16,-2 1-8-16,-2 5-8 0,1 5-3 0,-3 2-3 0,-4 5-2 15,4 3 3-15,-4 5 1 0,5 4 4 0,-6 2 4 0,6 4 4 16,-2 4 3-16,0-1 0 0,3 5-2 0,0 1-6 0,6-1-7 0,1 1-11 16,-2 0-11-16,3 1-18 0,6-2-18 0,0 1-25 0,3-2-24 15,2-4-28-15,7-1-28 0,-2-3-34 0,7-2-39 0,6-3-46 16,-5-3-50-16,8-6-70 0,1-3-84 0,-3-9-35 0,10 0-12 0,-5-7 3 16</inkml:trace>
  <inkml:trace contextRef="#ctx0" brushRef="#br0" timeOffset="58293.7496">44347 12930 320 0,'0'-13'463'0,"0"2"-3"15,0 2-88-15,0 1-131 0,-3 3-69 0,3 5-39 0,0 0-19 0,-2 3-6 16,-1 2-7-16,1 5-10 0,-1 2-8 0,-1 4-9 0,-1 4-5 16,3 1-3-16,-1 4 1 0,-2 2 1 0,0 3 2 0,-2 3 0 0,2-2-5 15,0 6-7-15,0-2-5 0,-4 2-7 0,4 0-4 0,-4 1-5 0,3 2-4 16,-1-4-4-16,0-1-3 0,0-2-2 0,0 0-4 0,2-3-2 15,0-2-1-15,0-3-3 0,2-2 1 0,-1 1-2 0,-1-7 2 16,5-3 2-16,-2-2 0 0,2-3 2 0,0 0-1 0,0-5-2 0,2-1-3 16,1-3-3-16,3-3-3 0,-1-5-5 0,2-1-5 0,3 0-5 15,0-7-7-15,4-1-5 0,1-1-8 0,0-2-8 0,8-3-7 16,-5 1-6-16,3-1-4 0,1 3-2 0,2 1 0 0,-2-1 0 0,0 4 2 16,2 0 2-16,-4 6 3 0,3-1 3 0,-8 7 4 0,7-1 5 15,-5 2 6-15,0 3 4 0,-3 3 5 0,1 2 6 0,-3 2 4 16,-2 3 4-16,-1-2 5 0,-4 5 3 0,0 2 4 0,2 1 3 0,-7 0 4 15,0 0 1-15,-3 3 4 0,-3 2 1 0,-2-5 2 0,-2 4 2 16,-6 0-4-16,1 3-6 0,-4-4-14 0,-1 1-19 0,-2-2-28 0,-2 2-38 16,-2-4-65-16,4 3-80 0,-2-2-90 0,2-5-92 0,3-2-49 15,-3-1-24-15,8-6-14 0</inkml:trace>
  <inkml:trace contextRef="#ctx0" brushRef="#br0" timeOffset="58517.1048">45294 12958 375 0,'8'4'474'0,"-1"0"2"0,2 1 4 0,-1 6-100 0,4 1-153 0,-5 7-87 16,0 1-52-16,0 5-25 0,-1 3-11 0,0 5-3 0,-3 5 3 16,-1 2 3-16,-2 4 2 0,-2 4-1 0,-5 4-6 0,-1 1-12 0,-6 2-16 15,-1 4-23-15,-6-2-24 0,1 4-29 0,-9-2-30 0,0 6-44 16,-7-6-49-16,-3 4-93 0,-6-4-115 0,-4 0-63 0,-2-1-38 0,-7 2-20 15,-4-8-9-15</inkml:trace>
  <inkml:trace contextRef="#ctx0" brushRef="#br0" timeOffset="59000.8743">38382 14997 50 0,'7'-23'494'0,"-5"-1"11"15,-2 2 9-15,0 2-85 0,0 3-133 0,0 2-77 0,-2 0-49 0,-5 4-27 16,2 2-16-16,-4 2-12 0,3 6-11 0,-3 1-15 0,-5 1-20 16,1 6-20-16,-4 6-16 0,-5 1-12 0,-1 6-9 0,-1 6-7 0,-6 2-2 15,3 7-1-15,-4 3 0 0,4 0 1 0,-1 6 2 0,1 2-2 16,1 0 1-16,8 4-5 0,-1-1-6 0,2 3-9 0,5-4-9 16,5 0-11-16,4-2-12 0,6-4-17 0,-1 1-17 0,10-5-24 0,3 0-25 15,7-6-33-15,4 1-38 0,3-9-50 0,10-2-56 0,2-5-62 16,7-1-66-16,3-4-30 0,2-4-10 0</inkml:trace>
  <inkml:trace contextRef="#ctx0" brushRef="#br0" timeOffset="59450.2263">39647 15101 219 0,'-1'-8'506'0,"-6"0"12"0,2 3-73 0,3-3-111 0,-1 2-76 15,-1 1-58-15,3 2-33 0,-6 2-21 0,5 1-14 0,2 0-12 0,0 0-20 16,0 0-25-16,0 0-18 0,2 1-20 0,5 6-14 0,-6-3-9 16,8 0-5-16,4 4-2 0,4 0-1 0,6 0 3 0,7-4 4 15,3 4 1-15,8-2 2 0,6 0 1 0,5-4 0 0,11 3-2 0,7-5-5 16,-1 0-7-16,12 0-7 0,2-5-11 0,-1 3-11 0,3-6-12 16,4 1-15-16,-4-1-13 0,-6 2-13 0,4-5-12 0,-9-1-12 15,1 1-10-15,-7-2-9 0,-5 1-7 0,-2 0-3 0,-6 0-1 0,-2 0 6 16,-11 0 9-16,1 1 11 0,-5-2 12 0,-8 2 15 0,-2 2 18 15,-10-3 15-15,3 4 14 0,-11 0 14 0,-1 0 14 0,-1 1 17 16,-8 2 14-16,0-3 11 0,-8 4 9 0,2-1 7 0,-6 3 4 0,2-1 5 16,-3 0 3-16,-4-2 2 0,-2 5 0 0,-2-2 2 0,3-1 2 0,-5 3 1 15,1-2 1-15,3 0 0 0,1 2 0 0,-4-3-1 0,4 2 1 16,1 1-2-16,4-4-5 0,3 4-5 0,-1-1-7 0,3-3-7 16,1 4-8-16,2-3-8 0,5 2-6 0,0-2-7 0,5 2-7 0,2-6-5 15,3 6-6-15,2-2-6 0,2-2-4 0,1 1-2 0,5 2-3 16,3 2 0-16,-3-1 3 0,2 1 1 0,4 0 2 0,-2 1 2 15,-2 5 0-15,3-1 3 0,-6-1-1 0,0 7 3 0,1 2 2 0,-4-2 2 16,-3 4 3-16,1 0 1 0,-5 2 2 0,3 3 2 0,-7 1 4 0,0 0 2 16,-5 4 1-16,0 0-1 0,-2 0 0 0,-5 3-6 0,-1 2-9 15,-3 0-16-15,-2 1-20 0,-4 2-30 0,1 0-36 0,-4 1-64 16,5-1-81-16,-6 2-86 0,2-4-89 0,2-2-47 0,2-1-26 0,3-4-12 16</inkml:trace>
  <inkml:trace contextRef="#ctx0" brushRef="#br0" timeOffset="59754.1861">43166 14926 290 0,'-9'-24'481'0,"4"1"11"0,-7-2-61 0,3 4-97 0,1-2-78 15,1 2-70-15,-1 1-34 0,2 6-16 0,-2-1-5 0,3 2-3 0,-4 4-6 16,2 0-8-16,2-2-16 0,4 7-18 0,-8-3-15 0,4 6-13 16,-2 1-9-16,5 0-11 0,-6 1-7 0,3 7-9 0,-7 3-7 0,3 1-6 15,3 5-2-15,-6 5-2 0,-2-1 3 0,4 11 2 0,-4-1 2 16,-1 4 6-16,1 2 2 0,-1 6 4 0,3 0 4 0,-2 3 1 16,4 6 3-16,-4-4 2 0,1 4-1 0,-1 3-2 0,0-2-6 0,-1 5-10 15,1-1-13-15,1 0-17 0,-3-2-19 0,3 0-23 0,-1-2-27 16,-1-1-29-16,1-3-41 0,-1-3-45 0,1 1-69 0,0-6-82 0,1-5-71 15,-3-3-68-15,3-1-31 0,-1-7-10 0,1-5 2 0</inkml:trace>
  <inkml:trace contextRef="#ctx0" brushRef="#br0" timeOffset="59895.796">42359 15559 168 0,'0'-23'437'16,"3"3"-1"-16,2 1 2 0,4 2-97 0,1 1-144 0,11 1-81 0,-3 2-50 15,6 1-26-15,10 3-15 0,2-2-8 0,9 2-5 0,-3 0-8 16,14-2-12-16,1 2-15 0,4-4-15 0,2 1-20 0,0-1-23 15,0 2-25-15,4-2-25 0,-1-3-24 0,-6 1-26 0,1 1-25 0,-9 2-24 16,2-1-18-16,-4 1-13 0,-6-1-2 0,-3 1 1 0</inkml:trace>
  <inkml:trace contextRef="#ctx0" brushRef="#br0" timeOffset="60101.3244">43745 14977 131 0,'-3'-8'223'0,"3"-4"4"0,-2 4-2 0,2 0-2 0,-7 0-6 15,6-3-5-15,-3 6-8 0,3-3-7 0,-3 4-8 0,-1 0-5 16,2-1-8-16,3 0-7 0,-2 2-9 0,-1 0-10 0,-1-1-11 0,2 4-15 15,-3-2-13-15,2 2-12 0,-1 2-11 0,-1 0-11 0,-3 3-8 16,3 0-8-16,-4 4-8 0,-1 3-10 0,-4 7-4 0,1-2-8 0,-1 7-3 16,-6 1-2-16,4 5 0 0,-4 2 1 0,1 5 1 0,2 1 0 15,2 3-4-15,-6 4-8 0,7 2-10 0,4-3-12 0,-2 6-17 0,7-4-18 16,3 5-25-16,2-4-25 0,2-1-29 0,7 2-32 0,4-5-52 16,6-4-61-16,7-1-86 0,1-2-98 0,4-6-53 0,4-2-32 0,1-3-12 15,2-5 2-15</inkml:trace>
  <inkml:trace contextRef="#ctx0" brushRef="#br0" timeOffset="60333.1474">44373 15250 424 0,'-7'-16'543'0,"5"3"15"16,-1-3 14-16,1 0-81 0,-5 3-126 0,6-2-77 0,-6 3-51 0,2 3-28 15,3 0-16-15,-5 1-17 0,2 0-14 0,-3 2-18 0,3 3-20 16,-6 0-19-16,-1 6-21 0,4 0-15 0,-6 3-14 0,1 2-12 15,-1 5-13-15,-1 4-10 0,-6-1-10 0,7 8-4 0,-3 4-4 16,4-2 0-16,-1 3 2 0,7 3-2 0,-1 5-4 0,1-7-5 0,5 4-5 16,2 0-7-16,2-3-7 0,6 2-8 0,1-4-9 0,3-1-10 15,3-4-10-15,6 1-15 0,-3-3-19 0,5-6-21 0,4 4-22 0,0-8-23 16,4 0-24-16,-2-4-29 0,5-3-32 0,4-2-46 0,-3-3-51 16,8-3-70-16,-2-6-80 0,3-2-33 0,-1-2-11 0,1-2 5 0</inkml:trace>
  <inkml:trace contextRef="#ctx0" brushRef="#br0" timeOffset="60517.8675">45321 15136 97 0,'10'-21'526'0,"-1"-1"4"0,-1 2-4 0,-3 5-53 0,-1 1-80 16,-2 2-60-16,1 1-51 0,0 2-38 0,-3 1-30 0,0 3-27 15,0 1-22-15,0 1-22 0,0 3-21 0,0 0-17 0,0 5-19 0,0 0-15 16,2 2-16-16,-2 5-8 0,4 0-9 0,-1 7-2 0,-3 2-1 16,2 3 1-16,1 2 2 0,-3 7 2 0,0-1 3 0,0 5 1 15,-3 2 0-15,1 2-4 0,-5 7-2 0,-1-5-14 0,1 9-12 0,-5-1-20 16,2-2-22-16,-4 4-24 0,-7-3-27 0,3 7-31 0,-6-3-35 15,-5-1-48-15,2 2-53 0,-9-2-114 0,0 0-146 0,-7-2-76 16,-4 1-38-16,-5-3-15 0,-4-3-1 0,-7-1 8 0</inkml:trace>
  <inkml:trace contextRef="#ctx0" brushRef="#br0" timeOffset="61087.2321">39535 17587 423 0,'-10'-20'459'0,"-4"-3"-68"0,0 3-103 0,-1 2-71 0,0 0-54 0,-2 1-32 16,0 1-22-16,-2 0-11 0,0 4-7 0,0 0-9 0,-1 5-11 16,-2 2-14-16,1 2-14 0,-1 6-13 0,0 6-9 0,-4-2-8 15,2 9-4-15,-1 4-3 0,1-2-3 0,-2 10-2 0,2-2 0 0,-1 6-2 16,3 4 1-16,0 0-1 0,-1 1-1 0,5 3-1 0,1 0-2 0,3-2-1 15,4 3-1-15,-2-2-1 0,7-4-1 0,0 1-1 0,1-5-1 16,4-2 1-16,4-1-1 0,-1-3 1 0,4-2 1 0,1-5 0 16,4 0 2-16,-2-6 3 0,7 1 1 0,1-6 5 0,2-3 1 0,0 0 3 15,3-8 1-15,1 0 2 0,3-3 2 0,0-6 0 0,4 1 2 16,3-6 1-16,-2 0 0 0,1-9 2 0,3-1-1 0,-1 0 1 16,-2-7 0-16,3-2 2 0,-1-3 0 0,1-2 2 0,-2-3 0 0,-5-4 1 15,2-2 2-15,-4-5-1 0,1 4 0 0,-6-7-2 0,0 3 0 0,-5-4 1 16,0 4 1-16,-3 0 1 0,-6 3 1 0,-1 2 1 0,1 3 1 15,1 6-4-15,-4 4-4 0,-1 3-4 0,-3 6-4 0,-1 7-1 16,0 9-1-16,0 1 1 0,0 8 0 0,0 4 1 0,0 4-1 0,-5 9-2 16,3 7-3-16,-4 2-2 0,0 11-1 0,1 3 3 0,0 4 3 15,-3 7 2-15,-1 2 0 0,1 6-5 0,-3 1-6 0,-1 4-9 0,2 4-14 16,-3-2-18-16,1 3-20 0,-2-5-28 0,6 7-32 0,1-7-49 16,0 4-56-16,5-12-92 0,2 7-106 0,2-8-53 0,1-1-26 0,2-4-10 15</inkml:trace>
  <inkml:trace contextRef="#ctx0" brushRef="#br0" timeOffset="61503.5854">40517 17626 149 0,'-3'0'504'0,"1"0"-1"15,-5 0-2-15,7 0-38 0,0 0-52 0,7 0-110 0,-5 0-136 16,10 0-75-16,1 0-43 0,3 0-21 0,6 0-11 0,5 3-6 0,7-1-4 15,4-2-7-15,9 3-7 0,-2-2-7 0,6 3-9 16,4-1-10-16,1-2-11 0,2 3-11 0,-2-1-12 0,2 2-12 0,3 2-13 16,-6-2-14-16,0-4-13 0,1 1-11 0,-7 3-14 0,1-1-3 15,-8-1-1-15,1-2 5 0,-5 3 9 0,-6-4 11 0,-1 0 14 0,-6 0 15 16,-3 0 18-16,-6-5 20 0,-3-2 19 0,-4 2 21 0,-4 2 22 0,-2-5 22 16,-6-4 21-16,1 7 18 0,-3-8 15 0,-7 3 10 0,2-2 10 15,-7 0 8-15,0-4 6 0,2 4 3 0,-6-1 1 0,-1 2 0 16,1-2-1-16,1 1-2 0,-2 0-5 0,7 1-3 0,-6 1-3 0,6 1-6 15,1 1-6-15,-3 0-7 0,7 4-7 0,1-4-9 0,1 3-12 16,3 1-9-16,1 0-8 0,1-3-9 0,6 2-6 0,1 1-7 16,1 0-6-16,3 1-5 0,2-2-7 0,8-2-6 0,0 2-3 0,1 4-2 15,7-5 0-15,1 5 1 0,0-2 3 0,0 3 4 0,8 3 0 16,-8-2 5-16,4 5 0 0,-4 0 2 0,-3 6 1 0,3-4 2 0,-7 7 2 16,-1 1 1-16,-2 4 2 0,-3-1 2 0,-7 2-1 0,0 6-2 15,-7 1-5-15,0 1-9 0,-7 0-12 0,0 6-12 0,-7 0-14 0,-3-1-18 16,-2 3-22-16,-1-3-37 0,-4 6-42 0,2-2-92 0,0-1-115 15,0-2-70-15,-2-1-49 0,3-4-23 0,3-2-10 0</inkml:trace>
  <inkml:trace contextRef="#ctx0" brushRef="#br0" timeOffset="61838.9929">43750 17319 73 0,'-10'-31'435'0,"-3"3"9"0,-1 1-60 16,5 1-96-16,-3 0-76 0,2 1-70 0,2 4-28 0,-1 0-9 16,1 1 3-16,-1 3 10 0,2-3 9 0,0 6 6 0,2-1-1 15,0 3-4-15,0 2-7 0,0-1-6 0,-2 4-7 0,5 0-6 0,-4 4-6 16,-1 1-8-16,0 4-7 0,0 3-8 0,-6 3-5 0,1 4-4 15,-2 5-3-15,0 6-3 0,-3 5-4 0,2 3-4 0,-6 2 0 16,6 13-1-16,-2-1 1 0,-2 5-1 0,2 6 1 0,0 3-3 0,2 5-3 16,1-1-5-16,-6 2-6 0,6-1-6 0,4 7-9 0,-4-4-9 15,1 3-13-15,-4-3-12 0,3-1-17 0,0 0-17 0,1-1-17 0,-1 1-20 16,-6-3-21-16,4-2-22 0,-1-2-31 0,-2 2-31 0,-1-8-59 16,1-2-71-16,0 0-84 0,1-11-94 0,-3 4-41 0,2-7-17 0,1-7-1 15,-3-5 8-15</inkml:trace>
  <inkml:trace contextRef="#ctx0" brushRef="#br0" timeOffset="61998.7338">42920 17972 14 0,'34'-14'385'16,"-2"-1"1"-16,9-5-68 0,5-1-100 0,2 1-84 0,5-1-74 0,3 2-41 15,6-4-25-15,-3-2-8 0,8 2-2 0,-1 5-5 0,-2-2-12 16,2 0-16-16,-3 2-22 0,0-2-29 0,-3 4-32 0,-6 0-28 15,3 2-24-15,-6 2-55 0,-3-1-70 0</inkml:trace>
  <inkml:trace contextRef="#ctx0" brushRef="#br0" timeOffset="62217.0543">44422 17292 39 0,'0'-4'443'0,"-3"-5"-41"15,0 2-70-15,3 3-50 0,-2-4-37 0,-3 3-22 0,1-2-17 16,1 2-13-16,1 3-7 0,-5-4-14 0,6 1-15 0,-3 3-18 15,-1 0-16-15,-3 2-18 0,6 2-13 0,-7 0-15 0,1 3-13 0,-1 3-10 16,-1 2-9-16,-2 1-8 0,2 4-7 0,-4 5-8 0,1 5-6 16,-1 5-3-16,2 0 0 0,2 6-1 0,-4 4 1 0,1 6-2 15,4 0-1-15,-3 3-6 0,4 4-8 0,1 1-12 0,-2 3-14 0,2 4-20 16,1-6-22-16,-3 6-27 0,4-3-30 0,-2 4-45 0,5-3-54 16,2 1-96-16,-3 2-118 0,3-5-58 0,0 2-29 0,0-6-10 0,3 2-1 15</inkml:trace>
  <inkml:trace contextRef="#ctx0" brushRef="#br0" timeOffset="62702.4027">44856 18198 281 0,'8'-20'481'0,"4"-1"9"0,-4-6 9 16,-1 6-79-16,2-4-125 0,-4 3-85 0,3-2-65 0,-2 0-32 15,0 5-18-15,0-1-3 0,-3 0 4 0,-1 3 2 0,1 2 1 16,-3 2-5-16,0 1-8 0,-3 3-11 0,1-2-11 0,-5 7-8 0,5-4-9 16,-6 3-7-16,-1 3-7 0,-1 2-7 0,-4 0-8 0,-1 2-7 15,2 3-4-15,-3 3-6 0,-6-1-4 0,3 2-5 0,-3 2-2 0,0 3-4 16,0 0-1-16,3 3-1 0,-3 0-5 0,1 3-1 0,6-3-3 16,1 1-2-16,2 5-2 0,2-2-3 0,2 1-1 0,3 1-2 15,-4-4 0-15,6 0 0 0,1 1 0 0,2 4 1 0,2-6 2 0,1 1 0 16,6-2 3-16,-8 0 2 0,8-4 2 0,-1 0 4 0,1-2 3 15,1 0 3-15,2-5 4 0,2 0 3 0,-1-5 1 0,3 3 3 0,1-8 2 16,1 3 4-16,5-6 2 0,-3-5 3 0,2 0 2 0,2 0 2 16,2-5 5-16,-6-3 3 0,9-2 4 0,-8 1 4 0,1-11 3 0,0 3 5 15,0 0 4-15,-3-5 3 0,-2-5 3 0,-3 0 2 0,3-1 3 16,-7-5 3-16,2-1 2 0,-4 0 1 0,-1-6 1 0,0 6 1 16,-2 0-3-16,-2-2-1 0,-1 6-1 0,2 1 0 0,-4 1-1 0,0 8 0 15,0 0-2-15,-4 5-3 0,2 3-4 0,2 3-6 0,-3 3-7 16,0 6-4-16,3 2-3 0,-2 3-5 0,-1 3-3 0,-1 0-1 0,-1 8-5 15,3 0-4-15,-5 7-2 0,6 2-4 0,-4 8-2 0,-4 2 1 16,4 8 0-16,-4 5 3 0,1 2 1 0,3 8 2 0,-4 4-3 16,4 3-5-16,-3 0-7 0,1 7-10 0,0-1-12 0,0 1-15 0,0 4-16 15,1-5-20-15,-1 5-20 0,-2-6-25 0,2 1-22 0,2-2-34 16,4-3-34-16,-6 0-64 0,7-1-74 0,0-5-80 0,0-8-77 16,7 1-34-16,-6-10-11 0,11-3 2 0</inkml:trace>
  <inkml:trace contextRef="#ctx0" brushRef="#br0" timeOffset="62917.3264">45594 17283 389 0,'7'-20'475'0,"1"3"4"16,-3 1 5-16,2 4-97 0,2 2-148 0,-4 6-81 0,-3 1-48 0,4 6-27 16,-1 1-15-16,1 6-6 0,-1 5-1 0,0 5 1 0,3 3 0 15,-1 12-1-15,0 3-3 0,0 7-4 0,0 4-4 0,-4 3-7 16,0 7-10-16,-3 4-11 0,0 2-13 0,-6 1-17 0,1 0-17 0,-4 2-21 15,2 4-21-15,-5-5-23 0,2 3-21 0,-4-4-29 0,-3 3-36 16,-1-2-59-16,1-4-72 0,-2 2-73 0,-2-4-74 0,-1-2-29 16,3 1-12-16</inkml:trace>
  <inkml:trace contextRef="#ctx0" brushRef="#br0" timeOffset="70811.4593">40137 6668 31 0,'0'0'30'0,"0"0"0"0,0 0-2 15,0 0-1-15,0 0-1 0,0 0-4 0,0 0-3 0,0 0-2 0,0 0-3 16,0 0-3-16,0 0-4 0,0 0-3 0,0 0-2 0,0 0 1 15,0 0-1-15,0 0-2 0,0 0-2 0,0 0-2 0,0 0 0 0,0 0-3 16,0 0-1-16,0 0 0 0,0 0 0 0,0 0 2 0,0 0-2 0,0 0 0 16,0 0 0-16,0 0-1 0,0 0-1 0,0 0 0 0,0 0-1 0,0 0-3 15,0 0-1-15,0 0-1 0,0 0-5 0,0 0 0 0,0 0 0 16,0 0-2-16,0 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47:41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20531 17949 1 0,'0'0'27'0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43:43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37282 5454 30 0,'-5'-3'144'0,"3"-1"-3"0,-1 4-4 0,-1-3-3 15,4 1-3-15,0 2 2 0,0 0-1 0,0 0-3 0,0 0-6 16,0-5-7-16,0 2-6 0,4 0-7 0,-1 1-6 0,-1-2-5 0,-2 1-7 16,5-2-8-16,-1 1-8 0,1-1-8 0,1-2-10 0,0-1-9 0,2-4-8 15,2 4-7-15,1-5-6 0,4-6-3 0,4 3-3 0,-1-3-2 16,5 2 0-16,4-7-2 0,0 4 0 0,9-4 4 0,0-3 3 0,5 2 2 16,1 2 3-16,4-5 2 0,0 0 4 0,11 1 0 0,-6-3 1 0,7 3 1 15,3-2-1-15,2-1-1 0,0 2-2 0,2 2-1 0,5-1-2 16,2-1-3-16,-1 1-2 0,3 2-2 0,-3 1-5 0,6-3-1 0,-2 6-6 15,-2-1-1-15,2 1-3 0,-1-3-5 0,-3 4-2 0,4 0-5 16,-3 2 0-16,0-1 0 0,-1 2 0 0,1 3 1 0,-7-2 1 0,5 4 1 16,-5 0 2-16,4 0 3 0,-5 0 0 0,-5 7 5 0,4-3 0 15,-5 3 2-15,4 0 3 0,-6 0 2 0,0 5 0 0,-5 0 0 0,6 0-1 16,-8 0 0-16,1 2-1 0,-1 1-2 0,-3 2 0 0,2 0-2 0,-2 0 0 16,-2-1 1-16,2 0-1 0,2 4-1 0,-7-3 1 0,3 3-1 15,-3-1-1-15,4 0 0 0,-5-1 0 0,-4 1-1 0,2 0-1 0,-2-1 1 16,-2 1-1-16,-5 1 0 0,1-3-1 0,-2 3-1 0,-1-4 1 15,-5 4-1-15,4-3-1 0,-4 3 1 0,-7-3 0 0,6 0-1 0,-6 3 2 16,-1-3-1-16,-1 1 0 0,-1-1 0 0,-1-1 0 0,0 1 0 0,-5-2 1 16,-1 0 0-16,0-2 1 0,-2 6 1 0,1-7 1 0,-3 1 2 0,-1-1 2 15,0 0 2-15,0 0 2 0,0 0 1 0,0 0 3 0,0 0 4 16,0 0 2-16,0 0 3 0,0 0 0 0,0 0 1 0,0 0 0 0,0 0 0 16,-1-1-2-16,-3 1-1 0,1-7-1 0,-2 6-2 0,3-5-1 15,-1 1-2-15,-1 1-3 0,2-5-2 0,-3 2-2 0,-1-2-3 0,4 0-2 16,-2-4-1-16,-1 2 1 0,0-1-1 0,-2-2-1 0,2-2 0 15,4 3 0-15,-8-6-1 0,2 2-2 0,0-3 2 0,1 1 0 0,-5-1-1 16,3 0 0-16,-1 1-1 0,1-5 1 0,1 5 0 0,-5-3 1 16,3 6-2-16,-1-4 1 0,-2 1-1 0,5-1 1 0,-4 3-1 0,2 0 1 15,0 3 0-15,3-3 0 0,-6 5 0 0,3-2 1 0,2 1 0 0,-1 1 0 16,1 3 1-16,0-2-1 0,0 5 1 0,2-2-1 0,4 3-1 16,-3 0-2-16,1 0-1 0,1 3-3 0,2-3-2 0,0 5-5 0,0 0-2 15,0 0-3-15,0 0-2 0,0 0 0 0,2 0-2 0,1 0 1 0,1 5-1 16,1 0 2-16,3-1 0 0,-3 4 3 0,4 2 2 0,4-2 3 15,-2 5 1-15,2 2 5 0,1 4 4 0,0-2 2 0,6 0 4 0,-5 3 1 16,2 2 2-16,1-1-1 0,-3 2 1 0,5 1-1 0,-4-3 2 16,-3 1 1-16,1-1-1 0,3 0 1 0,-5-1 0 0,-5 4 1 0,1-6 0 15,-3 2-2-15,-1-3-2 0,-4 3-8 0,-4 0-7 0,-1 0-13 16,0-3-15-16,-5 3-22 0,-4-2-24 0,-6 0-37 0,1 2-40 0,-3-5-48 16,-5 4-52-16,-1-3-62 0,1-1-67 0,-4 0-30 0,1-4-17 15</inkml:trace>
  <inkml:trace contextRef="#ctx0" brushRef="#br0" timeOffset="799.702">39724 2446 76 0,'0'-38'437'0,"0"-2"9"0,-2 2 12 0,-1 0-80 16,1-2-125-16,-1 7-71 0,-1-1-42 0,3-2-23 0,-6 4-11 0,2 2-5 16,0 4 1-16,0 1-3 0,0 2-5 0,-2-1-12 0,2 8-15 0,3 5-14 15,-5-2-16-15,2 3-10 0,0 4-8 0,0-1-4 0,-4 6-5 0,4 1-4 16,-3 1-4-16,-4 7-3 0,3 1-4 0,2 7 0 0,-5 1-2 0,2 3 1 15,-2 6 2-15,2 2 3 0,-2 4 5 0,2-1 3 0,1 9 2 16,1-2-1-16,6-1 0 0,-5 3-1 0,7 1-4 0,0-6-2 0,0 5-4 16,7-3-3-16,-5-5-3 0,6 3-1 0,4-6-1 0,-2-2-1 0,7 1 0 15,-3-3 0-15,1-3-1 0,6-2 1 0,1-3 1 0,-1 2 2 0,4-9 2 16,-1 3 4-16,5-3 1 0,-5-3 6 0,3-1 1 0,0-4 2 0,2 1 1 16,0-3 1-16,-1-5 0 0,-1-1 1 0,-1 1 0 0,-1-1 2 15,2-5-2-15,-4 1 0 0,0-5-1 0,3 3 0 0,-7-5 0 0,0-2 0 16,-1 1-2-16,3-2-1 0,-6 0 0 0,2-2 0 0,-3-2-1 0,-1-1 0 15,1 0-1-15,-2-3 1 0,-3 5 0 0,-3 0 3 0,3-2 1 0,-4 2 0 16,2 6 1-16,-2 0-3 0,0 3-2 0,-2-1-5 0,-3 3-4 0,0 7-1 16,-3-2-1-16,-2 6 0 0,2 2 0 0,-3 6-2 0,-2-2-1 0,-1 10-3 15,3-2-1-15,-3 7-3 0,-3 2-1 0,-2-1 3 0,4 7 2 16,-3 0 5-16,1 0 2 0,3 2 3 0,2-5-2 0,-1 7 1 0,-1-6 0 16,4 2-2-16,-2-5 1 0,7 4-2 0,0-6 0 0,7-1 1 0,-5 0 0 15,3-3 2-15,2-2 1 0,1 0 1 0,-1-3 2 0,2 0 2 0,4-1 2 16,-1-5 2-16,4 1 4 0,-3-3 0 0,3 0 2 0,-1-4 3 15,2 0 2-15,2-7 1 0,-1 6 3 0,3-6-1 0,1 1 3 0,-3-5 0 16,0 2 3-16,1-5 0 0,1 1 0 0,-1 0-1 0,-5-4 0 0,-1-1 0 16,3-2 0-16,-5-3-1 0,-2-2-2 0,-1 1-1 0,-1-2-2 0,-6 0-2 15,5-9-4-15,-7 5-1 0,-4-3-4 0,1 0-2 0,-2-2-3 16,0 4-1-16,0 1-1 0,-7 3-5 0,3-1 0 0,-1 4-4 0,-2 5-5 16,5-1-8-16,-6 6-11 0,1 2-8 0,1 4-11 0,-6 1-13 0,0 7-14 15,4 4-20-15,-3 4-20 0,-4 0-23 0,1 8-25 0,0 1-39 0,-1 3-45 16,4 2-40-16,-1 6-35 0,4 0-49 0,3-2-55 0,1 3-21 15,2 0-5-15</inkml:trace>
  <inkml:trace contextRef="#ctx0" brushRef="#br0" timeOffset="1569.342">40723 2444 343 0,'11'-24'346'0,"2"0"-66"0,1 1-48 0,3 5-41 0,0-2-23 16,-2-1-16-16,-1 7-14 0,3-1-11 0,-3 2-15 0,5 5-18 15,-6-4-15-15,3 8-16 0,-6-1-11 0,0 5-8 0,2 1-5 0,-2 4-2 16,-1 3-2-16,3 3-1 0,-7 2 1 0,0 2-1 0,0 1 4 0,-2 5 2 16,1-2 2-16,-4 2 3 0,-4 2 1 0,1 2 2 0,1-2-1 0,-5 1 0 15,2-1-4-15,4 2-4 0,-8-2-4 0,4-2-4 0,-4-1-3 16,4-1-3-16,-1-3-5 0,0 4-3 0,1-3-2 0,2-2-3 0,1-2 0 16,-5-5 0-16,7 2 2 0,-1-2 3 0,1-1 6 0,0-5 7 0,0 4 7 15,0-4 10-15,1 1 9 0,-1-3 7 0,0 0 3 0,7-3 3 0,-5 1 0 16,3-4 1-16,2-1 0 0,-2-3-3 0,3 0-4 0,1-2-3 0,1-4-8 15,0-1-8-15,2-3-10 0,2-1-8 0,3-4-9 0,-3 0-9 16,-4 1-5-16,4-5-1 0,-1 4-4 0,1-3 0 0,3 2-2 0,-3-1-1 16,-2 2-2-16,1 4 0 0,-6 1-5 0,2 5-2 0,2 0-4 0,-2 3-4 15,-4 4 0-15,4 0-2 0,-8 7 2 0,4 1-1 0,2 1 2 0,-2 7-1 16,0 0 2-16,1 4 1 0,0 5 1 0,-4 2 2 0,3 0 4 16,2 2 3-16,-5 6 3 0,-2-6 4 0,3 7 1 0,1-3 2 0,-4-3 0 15,1 2-1-15,3 0-1 0,-4-6 0 0,0 5 0 0,1-6 0 0,-1 0 0 16,4 0-1-16,-1-5 1 0,-3 0 1 0,2-1 3 0,-2-1 2 15,3-6 3-15,-1 4 3 0,-2-3 3 0,3-2 3 0,1 0 1 0,-2-3 1 0,3-3 0 16,2-2 1-16,1 0 0 0,-3-3 1 0,5 0-1 0,-1-7 0 0,3 3-2 16,-5-1-2-16,6-8-4 0,-1 4-4 0,-2-6-2 0,4 5-3 15,0-6-2-15,-2 0-1 0,-2-1-1 0,4 3-1 0,-6-3-1 0,6 4-2 16,-2-1-2-16,-4 2-3 0,-1 6-4 0,0-1-3 0,0 4-2 0,0 3-1 16,1 3 0-16,-6-1 0 0,3 6 0 0,3 6-1 0,-2-1 2 15,0 3 0-15,-1 3 2 0,1 4 2 0,-1 2 1 0,1 3 3 0,-4 0 3 16,3 2 2-16,-1 1 1 0,-1-1-2 0,-1 3-4 0,1-1-5 0,-1 1-8 15,-2-2-7-15,3 1-12 0,1 0-12 0,-3 0-14 0,3-1-13 0,1-5-12 16,-2 2-13-16,3-3-9 0,-1-3-9 0,0 1-5 0,2-2-4 16,-1-1-1-16,3-4 1 0,-1 3 4 0,4-7 6 0,2-2 8 0,-4-2 10 15,4 0 11-15,0-2 12 0,-1-2 12 0,8-4 11 0,-8-3 8 0,3 3 8 16,-3-9 7-16,4 1 6 0,0-1 4 0,-6-5 4 0,2-2 1 0,1-4 3 16,0-4 0-16,-2 2 1 0,-2-4 0 0,2-5 0 0,-2 0 1 0,-2-1 2 15,1-2 2-15,-1 1 6 0,1-2 6 0,-2-1 10 0,5 2 8 16,-4 1 11-16,1-3 12 0,-2 6 10 0,-1 0 13 0,1 2 12 0,0-4 12 15,0 10 15-15,0-3 12 0,-6 5 12 0,8 2 6 0,-6 3 4 0,-1 4-4 16,5-1-6-16,-7 7-10 0,2-2-12 0,-2 3-10 0,0 4-12 0,0 0-10 16,0 8-10-16,0 0-8 0,0 0-8 0,0 8-9 0,0 4-8 15,0-1-5-15,-2 6-4 0,2 4 0 0,-3 3 2 0,-1 1 3 0,4 9 6 0,-2 1 4 16,2 3 5-16,-3 4 2 0,-2 2 2 0,1 3-3 0,3 2-2 16,-6 4-3-16,7 1-4 0,-5 0-1 0,5 4-3 0,-2 0-4 0,-1 1-2 15,-1 4-5-15,4-4-5 0,-1 3-5 0,1-4-8 0,0 6-8 0,0-5-9 16,0 1-7-16,1-3-4 0,-1 2-10 0,4-5-9 0,-1 1-12 0,-3-7-13 15,2-1-17-15,1 1-18 0,-1-6-18 0,5-4-19 0,-6-3-18 16,-1-2-17-16,7-6-21 0,-2-2-24 0,-5-6-37 0,2-2-46 0,5-2-49 16,-5-10-56-16,1-2-21 0,-3-3-7 0</inkml:trace>
  <inkml:trace contextRef="#ctx0" brushRef="#br0" timeOffset="1810.8427">42013 2478 78 0,'-4'-29'431'15,"4"-4"15"-15,-1 4 10 0,1-3-65 0,0 4-105 0,1-2-64 0,3 5-41 16,-1-3-22-16,2 4-14 0,0 5-11 0,0 3-10 0,7-1-17 16,-1-2-20-16,1 7-18 0,1 1-19 0,-3 5-16 0,7-1-9 0,2 6-7 15,0 1-4-15,1 0-4 0,3 5-2 0,-1 3 0 0,-2 0-2 0,2 5 1 16,1 2 0-16,-3 0 0 0,-1 3-1 0,0-1 2 0,-2 3 2 0,-7-2 0 16,4 5 1-16,-3-3 0 0,-5 2 2 0,-1 1 1 0,-2-1 0 15,-3 0 1-15,-3 2 2 0,1-1 1 0,-7-2 1 0,-2-2 0 0,0 4-1 16,-2-2-3-16,-4-1-4 0,-6 4-10 0,8-8-11 0,-7 3-16 0,0 2-18 15,1-5-22-15,1-1-24 0,-1 2-28 0,-1-6-31 0,7 1-44 0,1-4-52 16,1 2-63-16,-5-3-67 0,7-2-54 0,4-3-45 0,0 1-16 16,2-3-4-16</inkml:trace>
  <inkml:trace contextRef="#ctx0" brushRef="#br0" timeOffset="2056.2107">42494 1914 247 0,'5'-21'483'16,"-2"0"14"-16,1 4 13 0,-3-3-76 0,-1 3-117 0,4 0-66 0,-1 1-42 16,-3 1-22-16,2 2-15 0,1 2-16 0,-3 1-15 0,0 3-21 0,0 2-24 15,0-3-22-15,0 5-20 0,0 1-14 0,0 2-13 0,0 0-9 0,0 5-8 16,0 3-6-16,0 4-5 0,0 1-1 0,0 7-1 0,0 0 0 0,0 5 3 16,0-2 4-16,-3 6 4 0,1 6 3 0,2 3 3 0,-7-1 3 15,6 3-1-15,-6 5-2 0,2-3-4 0,3 1-8 0,-7 2-10 0,1 0-12 16,3 0-14-16,-2-1-17 0,2-1-17 0,0 4-23 0,0-9-22 0,-1 1-25 15,0 1-26-15,4-5-32 0,-1-3-34 0,1 1-44 0,2-5-52 0,0 3-56 16,0-7-58-16,2-1-22 0,1-2-5 0,2-2 7 0</inkml:trace>
  <inkml:trace contextRef="#ctx0" brushRef="#br0" timeOffset="3666.6594">42690 2468 140 0,'0'-5'373'0,"0"-2"0"0,0 4 2 0,0 3-68 0,0 0-100 0,0 0-61 15,1 3-41-15,-1-1-25 0,7 3-15 0,-7 0-10 0,2 2-9 0,1 1-3 0,-1 0 0 16,5 0 0-16,-5 1 4 0,3-1 1 0,2 0 1 0,-6 0 2 16,6 0 0-16,-2-4-2 0,0 4 0 0,0 0 0 0,1-6 2 0,0 3 2 15,-4 0 4-15,7-3 5 0,-4-2 3 0,2 0 3 0,-2 0 0 0,3 0 2 16,-3-2 0-16,4-3 1 0,-4 0-1 0,3 0 1 0,-2-1 0 0,-1-1-1 16,7-5-4-16,-7 0-4 0,3 0-7 0,-3-4-6 0,0 2-8 0,1-3-5 15,-3-3-5-15,0 0-5 0,-3 0-5 0,0-1-3 0,0-2-6 16,0 1-3-16,-3 1-3 0,0 3-3 0,1-2-2 0,-2 1-3 0,-1 5-5 15,0 2-3-15,-2 0-3 0,2 4-2 0,0 3-1 0,-3 2 0 0,-1 6 0 16,-1 2 0-16,-2 3-1 0,-2 4 0 0,1 0 0 0,-1 9-1 16,-1 0 0-16,1 4 3 0,-1 2 2 0,1 0 3 0,-1 5 3 0,3 0 2 15,2-4-1-15,-2 4 1 0,5 0-1 0,0-1 0 0,5-5 1 0,-5 1-1 16,7-3 0-16,0 4 0 0,7-4-1 0,-5-3 1 0,5-1 0 0,-2-3 0 16,3-3 1-16,3 1 2 0,-1-3 1 0,5 1 1 0,-1-2 1 15,0-5 1-15,-1 0 1 0,3-4 0 0,4 1 2 0,-5-3 0 0,6-3 3 16,-6-2 0-16,7 0-1 0,-1-3 1 0,-2 0 0 0,-1-5 0 0,1-1-2 15,2 1 1-15,-3-3-3 0,1-4 1 0,2 3-1 0,-6-1 0 0,2-6 0 16,0 0-2-16,-2-1-2 0,-1 0 0 0,0 0-1 0,-1 0 1 0,1 4-1 16,1-2 0-16,-8 3-3 0,5 3-3 0,-3 2-4 0,-1 3-3 15,-3 3-1-15,0 1-1 0,0 2 0 0,1 6 0 0,0 0 1 0,-4 6 0 16,1 2 1-16,3-2-2 0,-3 9 1 0,-1-2 0 0,4 4 3 0,-6 0 4 16,2-1 4-16,2 8 4 0,-4-3 2 0,0 0 0 0,0 1 2 0,0-2-1 15,0 1 0-15,0-1 2 0,0 0 0 0,0 0 1 0,0-2 0 0,0-1 1 16,0-2 1-16,0-1-1 0,0 1 2 0,0-4 2 0,0-2 3 15,1-1 4-15,-1 0 3 0,4-4 6 0,-1-2 4 0,-3 1 4 0,2 0 1 16,1-3 1-16,-1-3 0 0,5 0 1 0,-2-2 0 0,3 1 0 0,1-4-1 16,-2 0-2-16,5 2-3 0,-2-8-3 0,2 2-4 0,-2-2-5 15,4-3-6-15,-2 2-4 0,1 0-4 0,-2-1 0 0,2 1-2 0,-1-2-2 16,-2 2-3-16,2 1-4 0,-5 2-3 0,2 1-3 0,-1 5-3 0,-3 1-2 16,4-1-2-16,-4 4-1 0,2 2 0 0,-6 0 0 0,6 5-1 0,-2 3 1 15,1-2 0-15,-1 5 1 0,0 1 2 0,2 2 2 0,-6 5 4 0,4-3 2 16,-1 2 1-16,-1-1 2 0,-1 3 2 0,5 0 1 0,-6 0-1 0,3 0 2 15,-4-3 0-15,2 0-2 0,1-2 2 0,0 3-1 0,-1-4 0 0,3-2 2 16,-5 0 1-16,7-1 3 0,-7-2 1 0,2-1 4 0,5-3 3 16,-6 1 4-16,3-1 1 0,4-5 0 0,-6 0 1 0,6-5 1 0,-2 1 1 15,5 1 1-15,-2-9 0 0,1 4 0 0,0-4-1 0,4 0-1 16,1 0-2-16,-4-2-4 0,-1-4-3 0,5 0-2 0,-4 1-2 0,2-3-2 0,-3 0 0 16,6-2 0-16,-6 2-2 0,0 1-1 0,6 3-1 0,-10-3-3 15,8 2-4-15,-5 1-3 0,-4 5-4 0,3 1 0 0,-1 2-3 0,0 4 0 16,0 4 1-16,-6 0 0 0,4 0 0 0,2 4 0 0,0 4 0 0,-3 2 0 15,-1 1 1-15,-1 2 1 0,4 3 3 0,-4-1 4 0,2 1 3 0,-3-1 3 16,6 2 1-16,-5 3 0 0,1-3-3 0,-1 2-2 0,1-3-7 0,1 1-5 16,-3 1-8-16,6-3-9 0,-5 2-13 0,1-4-12 0,3 2-10 15,-1-3-9-15,0-3-7 0,3 3-5 0,-3-5-3 0,4-1-6 0,-1-1-7 16,1-2-2-16,-1-3-2 0,1 0 4 0,1-3 5 0,2 1 10 0,-2-2 12 16,1-5 12-16,-3 2 13 0,4-2 9 0,-3-2 7 0,-3-5 6 15,3 3 6-15,3-3 11 0,-4 2 14 0,-1-3 9 0,2 1 8 0,-1-4 5 16,1 4 5-16,-1-3 3 0,1 5 2 0,-4-1 0 0,4 4 0 0,-4-2-3 15,0 5-1-15,-2 0-4 0,-1 1-3 0,5 6-1 0,-7-3-1 0,0 4 1 16,0 0 2-16,1 4 1 0,3-3-2 0,-4 6-1 0,2-1-1 0,-2-2-1 16,0 7 4-16,3-3 2 0,0 1 2 0,-3-1 2 0,2-1 2 0,-2 0-1 15,3 1-4-15,-1 1-1 0,-2-3-4 0,4 0 0 0,-1 2 0 16,-3-2 3-16,2-5 4 0,-2 4 4 0,3-2 6 0,1 1 8 0,-4-4 7 16,0 0 5-16,0 0 4 0,5 0 1 0,-4-4 3 0,6 1 2 0,-5-2 3 15,1 2 3-15,-1-6 1 0,5 5-1 0,-5-7-1 0,-2 3-4 16,3-1-4-16,-1 0-6 0,-2-4-7 0,0 4-5 0,0-4-4 0,0 2-2 15,-2-2-2-15,-1-2-2 0,3 2-3 0,-2 1-4 0,-5-1-3 0,5 1-3 16,-1 1-7-16,1 5-5 0,-6-2-7 0,3 3-5 0,-2 0-4 0,5 5-2 16,-5 0-1-16,0 0-2 0,1 5-3 0,-1 3-1 0,0 2-2 0,-2-1-2 15,3 4-1-15,-6 2 1 0,3 1 0 0,2 1 5 0,-1 3 1 16,1-4 4-16,0 3 1 0,0 1 1 0,6-3 1 0,-5 3 0 0,3-1-2 16,0-3-3-16,3-1-1 0,0 0-4 0,0-1-3 0,0 2-5 0,3-4-4 15,0 0-5-15,3-1-4 0,-5-2-4 0,6-2-2 0,-5 2-4 0,6-5-3 16,-3 1-2-16,7-2-1 0,-3-2 1 0,5-1 1 0,-4-1 1 0,2 1 4 15,1-6 3-15,1 4 6 0,0-6 4 0,-1 1 6 0,1-1 4 16,0-1 4-16,-4-3 4 0,3 0 5 0,3-1 4 0,-6 0 6 0,0 1 5 16,4-3 8-16,-2 2 5 0,-2-1 5 0,4-2 5 0,-1 4 3 0,-1 0 3 15,-1 0 2-15,-3-1 2 0,4 4 1 0,-3 1 1 0,-4 1-5 16,3-1-2-16,-3 6-4 0,0-3-4 0,-1 5-4 0,-2 0-3 0,3 0-5 16,-2 2-1-16,0 1 0 0,-1 5-2 0,5-4-3 0,-5 3 1 0,1 4 0 15,-1 1 2-15,5 1 4 0,-6-1 4 0,3 3 3 0,1-1 3 0,-2 1 3 16,-1-2 0-16,5 1 0 0,-2 1-1 0,-3-2-1 0,4 0 0 0,-4 3-2 15,3-4 1-15,2 1-2 0,-5-2-1 0,3 1-3 0,-2-6 0 16,1 5 0-16,-3-5 0 0,6 0-1 0,-2 1 0 0,-3-3 4 0,5 0 1 16,-2-1 3-16,4-3-1 0,-4 0 1 0,3 0 1 0,1 0 0 0,-2-3 2 15,1-1 0-15,6 0 0 0,-1-3-1 0,1 1-1 0,0 0 0 0,1-5-4 16,-1 5-3-16,-1-5-2 0,3 1-4 0,-3 0-2 0,-1 4-2 0,-2-2-1 16,2 1-4-16,-3 2-1 0,-4-2-5 0,4 3-1 0,-4 0-3 15,0 0-2-15,0 3-1 0,-2 1-1 0,1 1-1 0,1 3 0 0,-3-3 1 16,1 5-2-16,0 2 2 0,-1-2 0 0,3 1 0 0,2 5 2 0,-2-3 1 15,0 3 2-15,0-1 3 0,2 1-1 0,-2-1 3 0,0 2 0 16,0-2 1-16,1 1 0 0,0 0 0 0,-4-3 1 0,5-1-1 0,-2 3 3 0,0-3-1 16,0-3 2-16,0-1 3 0,4 0 1 0,-1-1 1 0,-2-1 1 15,2-2 0-15,4 0 1 0,-5-2 1 0,8-1 0 0,-5-1 0 0,4 0 2 16,0-8-1-16,-1 5 0 0,1 1-1 0,0-9-1 0,-1 3 0 0,1-1-4 16,0-5 0-16,1 1 0 0,-1-1-1 0,-1 0-1 0,3-6 1 15,-3 0-2-15,1-4 0 0,1 4-1 0,-1-4-1 0,-1-1-1 0,-2 1 2 0,1-4 0 16,1 5 2-16,-2-1 0 0,0-1 2 0,3 5 2 0,-7 1 2 15,1 0 2-15,4 7 0 0,-6-1-1 0,2 2 0 0,-6 3-3 0,5 6-3 16,-6-1 0-16,-1 4-1 0,4 1-1 0,-3 4-2 0,-1 4 1 16,0 0-2-16,0 5-2 0,0 1-2 0,0 5 1 0,0 2 0 0,0 2 3 15,0 4 2-15,-1 2 3 0,-3 1 2 0,4 0 2 0,-1 2 1 0,-6 2 0 16,5 1 1-16,-1-1-2 0,1 0-2 0,-1 0-6 0,-1 0-8 0,4-1-8 16,-2-2-12-16,2-2-14 0,0 2-14 0,0-2-15 0,0-2-16 15,0 0-16-15,0-3-18 0,2-2-17 0,-2 1-20 0,7-5-13 0,-5-1-16 16,3-2-28-16,2-6-34 0,-1 3-49 0,1-8-56 0,2 1-52 0,-2-3-49 15,1-3-20-15,4-4-6 0,-5-1 6 0</inkml:trace>
  <inkml:trace contextRef="#ctx0" brushRef="#br0" timeOffset="3818.2789">45255 2647 195 0,'-9'-7'457'0,"4"3"3"0,0 3 4 0,0-2-41 0,1-1-62 0,1 4-77 15,3 0-82-15,0 0-54 0,3 4-37 0,1-1-23 0,1 1-14 0,3 0-14 16,1 1-10-16,1-1-11 0,4 4-7 0,3-1-8 0,-2-3-7 0,7 5-14 15,4-6-18-15,1 5-23 0,4-3-28 0,1 3-27 0,4-4-30 0,3 3-21 16,-1-1-15-16,6 1-53 0,2 0-70 0,7-3-71 0,0 5-74 16,-2-5-32-16,7 7-12 0,0-7 2 0</inkml:trace>
  <inkml:trace contextRef="#ctx0" brushRef="#br0" timeOffset="4682.9703">42045 3562 51 0,'7'-29'401'0,"-5"1"-37"15,1 0-64-15,-1 1-47 0,5 4-35 0,-7 5-13 0,1-2-5 0,-1 1 1 16,4 3 5-16,-1 3-8 0,-3 4-13 0,0-1-21 0,0 2-23 16,0 1-22-16,-3 2-20 0,-1 5-17 0,4 0-17 0,-1 0-14 0,-6 5-14 15,2 2-12-15,0 1-11 0,-1 4-7 0,-6 3-5 0,2 2-3 0,-2 2 0 16,5 5 2-16,-6-6 4 0,1 7 1 0,2 0 3 0,-4 3 3 15,5-4 1-15,-2 1 2 0,2 0-1 0,4 0 0 0,0 0 1 0,1-4-2 16,3-1-1-16,1-3 2 0,0 1-1 0,0 0 2 0,1-4 1 0,6-2 1 16,0 0 1-16,2-4 1 0,2-1 1 0,0-2 0 0,6-1 3 15,0-1-1-15,-2-6 0 0,4-1-1 0,3-3-1 0,-1 1 1 0,1-6-1 16,2 1-2-16,-2-5-1 0,0 2-3 0,-3-6-1 0,6 0-4 16,-9-2-3-16,4-2-3 0,-6-1-6 0,1-3 0 0,-6 1 1 0,3-2 0 15,-11-5-1-15,6 5 0 0,-7-1-4 0,-3 1-1 0,-1 1-3 0,-1 4-2 16,-3 2-3-16,-1 2-2 0,-1 3-4 0,-2 3-1 0,-2 3-2 0,-1 2-3 15,-2 2-5-15,-2 6-4 0,-1 1-3 0,1 1-8 0,4 7-7 0,-6 0-5 16,6 4-6-16,1 1-2 0,2 2-4 0,4-3 0 0,3 6 2 16,1-1 2-16,11 0 4 0,-2-1 2 0,5 0 4 0,7 3 3 0,2-9 5 15,7 6 9-15,1-4 8 0,5 1 7 0,2-4 7 0,7-1 7 16,-3-3 5-16,5-1 5 0,-3-4 1 0,5 0 2 0,-3 0-1 0,1-4 0 16,0-1 1-16,-4 0 2 0,2-2 5 0,-5-3 6 0,3-3 5 15,-10 1 7-15,5 0 7 0,-5-4 7 0,-3 3 6 0,-3-6 4 0,0 2 6 16,-3-3 4-16,-5 1 7 0,6-1 4 0,-7-3 3 0,-4-2 0 0,2 1-1 15,-5 2-1-15,-1-3-3 0,1 4-4 0,0-6-4 0,-2 6-5 0,-1-1-4 16,1 5-5-16,-5-2-6 0,1 2-8 0,-1 5-9 0,4 3-7 0,-4 1-6 16,0 1-6-16,0 3-7 0,0 4-4 0,-4 7-4 0,3-2-4 15,-3 10-5-15,-1-2-5 0,0 7-3 0,-4 5 1 0,4 1 4 0,-7 11 5 16,4-4 7-16,1 9 5 0,-5 2 8 0,2 6 3 0,-2 3 6 0,2 4 2 16,-2-2 4-16,3 9 4 0,2-4 1 0,-1 8 4 0,3-4 3 15,1 5-1-15,4 1-1 0,4-4-1 0,-3 4-3 0,5-6-4 0,0 4-3 16,5-7-6-16,-1-3-4 0,7 0-8 0,-3-3-8 0,-1-6-8 15,8-3-8-15,-6-2-9 0,6-8-9 0,-3-1-6 0,4-3-6 0,1-8-6 16,-5-4-4-16,1-2-5 0,7-6-2 0,-4-7 0 0,-3-2 1 0,-1-9 3 16,5-1 3-16,-6-5 7 0,-2-8 4 0,0-3 7 0,-8-6 6 15,2-6 6-15,-6-2 6 0,-3-6 5 0,-3 0 8 0,-6-3 5 0,-5-6 8 16,1 4 5-16,-3 1 5 0,-6-3 5 0,-3 7 6 0,-3 0 7 0,-2 3 7 16,1 4 6-16,-5 4 7 0,3 0 3 0,2 6 4 0,-2 4 2 15,4 3 1-15,0 2-2 0,5 1-2 0,3 1-7 0,2 5-8 0,3-2-13 16,9 1-15-16,2 5-23 0,6-2-23 0,11-2-28 0,-1 3-32 15,9-2-45-15,7 1-50 0,14-3-97 0,0 2-115 0,6-5-59 0,7 5-32 16,4-3-15-16,7 2-7 0</inkml:trace>
  <inkml:trace contextRef="#ctx0" brushRef="#br0" timeOffset="5350.3906">44337 3551 214 0,'2'-18'395'0,"3"-2"-29"0,-2-3-33 0,1 3-36 16,-4 0-20-16,0 0-16 0,0 0-10 0,0 7-8 0,-7-6-16 16,5 3-17-16,-1 6-21 0,-2-3-23 0,0 6-24 0,-1 2-19 0,-2 0-23 15,-6 5-22-15,2 5-19 0,-1 2-12 0,-4 5-15 0,1 3-12 0,-2 5-8 16,-5 2-9-16,1 2-3 0,-3 4-1 0,2 3 2 0,5 4 1 0,-1 1 3 15,-2 0 2-15,8 4 2 0,-1-3 2 0,1 0 0 0,4 1-1 16,4-2-1-16,0 0 0 0,1-5 1 0,4 1 0 0,4 0 1 0,1-4-2 16,0-4 0-16,4 0 1 0,2 0 0 0,3-7 2 0,-4 2 1 15,4-6 1-15,3 0 2 0,0-6 1 0,-2 0 1 0,6-1 1 0,-2-4 0 16,-1-2 0-16,1-5-1 0,3 0-1 0,1-5 0 0,-3 3 0 16,0-6-3-16,3 1 0 0,-3-3-3 0,-1-2-1 0,0-2 0 0,-1 1-1 15,-1-2 0-15,-3 3 2 0,0-4-1 0,-1 4 0 0,1 2-1 0,-5-1-2 16,2 3-4-16,-5 3-4 0,-1 3-4 0,-2-1 1 0,-1 5-1 15,-2 3 0-15,-2 3-1 0,-1 5 0 0,-2 1 0 0,-1 7-2 0,-5 4-1 16,0 1 0-16,-2 4-1 0,-4 5-2 0,0 3-1 0,1 3-5 16,-6 4-12-16,3-1-17 0,-1 5-22 0,4-2-28 0,-6 4-30 0,5-2-31 15,0-2-53-15,4-4-65 0,2 4-84 0,3-8-94 0,-1-3-47 16,8 1-22-16,1 0-6 0,0-11 3 0</inkml:trace>
  <inkml:trace contextRef="#ctx0" brushRef="#br0" timeOffset="5544.0171">45084 3681 155 0,'5'-24'516'0,"4"-4"23"0,-3 3 25 0,-4 0 17 16,2 3 13-16,-3-1-91 0,3 7-143 0,-1-4-91 0,-3 3-63 16,0 6-37-16,0-2-26 0,0 6-17 0,-3 3-14 0,-1 4-17 0,3 0-21 15,-5 4-29-15,0 3-36 0,4 6-35 0,-5 2-34 0,0 5-34 16,0 4-34-16,1 4-41 0,-1 2-43 0,0 4-100 0,0 3-132 0,-1 3-68 15,1-1-40-15,-2 5-21 0,-3 1-9 0,4-2 0 0,1 4 7 0</inkml:trace>
  <inkml:trace contextRef="#ctx0" brushRef="#br0" timeOffset="8106.517">31596 5046 94 0,'-3'-3'150'0,"3"2"-1"0,-3-4 2 0,-2 1-5 16,3 1-7-16,-5-1-9 0,2 3-7 0,0-6-10 0,-4 6-7 15,1-3-6-15,-1 1-3 0,-1 2-7 0,0-2-7 0,-2 3-7 0,2 0-10 16,-7 0-6-16,3 3-10 0,0-2-7 0,-3 6-7 0,4 1-6 16,-4-3-5-16,1 2-6 0,-1 4-5 0,3-1-6 0,-3 3-5 0,4 1-2 15,-1 2-1-15,0 4 0 0,4-3 1 0,-2-1 2 0,4 1 0 0,1 2 1 16,-2-2 1-16,4 0-1 0,2 0 1 0,-1-1 1 0,4-1 0 15,0-2 3-15,0 0 1 0,4-1 2 0,-1-2-1 0,2 1 4 0,1-5 3 16,-1 2 4-16,7-4 5 0,-6 1 3 0,3 1 6 0,5-6 4 0,-1 0 1 16,1 0 3-16,3 0 1 0,0-6 0 0,0 1 1 0,2 1 4 0,0-4 3 15,-1-1 3-15,3-4 1 0,-6 1 0 0,6-1-2 0,-6 0-1 16,2 0-1-16,-3-6-2 0,-1 4 1 0,1-1 0 0,0-4 1 16,-6 3 1-16,4-3 0 0,-7 4-4 0,0-7-2 0,-1 3-6 0,-3-2-4 15,-1-1-5-15,-1 0 0 0,1 2-3 0,-7-3 0 0,2 3-2 0,0-2-2 16,-4 6-3-16,4 0-3 0,0 3-3 0,-4-1-2 0,4 3-5 15,-7-1-5-15,7 5-5 0,-3 1-4 0,-1 2-3 0,1 5-3 0,1 0-2 16,-5 3-3-16,2 2-3 0,-4 0-3 0,2 8-2 0,-2 1-1 16,1 0-2-16,-1 5-2 0,-3-3 2 0,7 3 4 0,-2 1 2 0,2 2 1 15,1 1 1-15,1-3 1 0,-1 0 1 0,4 0 2 0,3-1-1 0,-1 1 2 16,-1 0 1-16,4-3 3 0,4-2 2 0,-1-1 1 0,-1-1 1 16,1-1 3-16,-1 1 2 0,5-5 4 0,-2 0 1 0,0 0 4 0,0 0 4 15,2-4 2-15,0 0 4 0,0-3 3 0,0-1 1 0,-1 0 3 0,5 0 4 16,-3-5 2-16,1 1 3 0,-1 0 3 0,-1-3 4 0,1 1 3 15,1-4 1-15,0 0 1 0,-4 0 1 0,3-2-1 0,-4-1 1 0,-3-2 1 16,3 2-3-16,-4-3-1 0,-4-3-3 0,3 3 0 0,-6-3-5 16,0-1-4-16,-2 2-5 0,-3-2-6 0,4 1-4 0,-6 2-5 0,4 0-5 15,-2-2-6-15,-3 8-7 0,3-1-5 0,-2 4-3 0,1 0-4 16,-1 4-1-16,-3 0-2 0,3 4-2 0,1 7 1 0,-1-2-2 0,0 3 1 16,1 5-2-16,-1 1 1 0,0 5-1 0,1-1 0 0,3 2 3 0,-2 4 2 15,1 0 0-15,5-2 1 0,-1 3 1 0,3 0 2 0,1-2 2 16,3 2-1-16,0-4 1 0,3-1 0 0,1-2 2 0,1 2 3 0,3-1 2 15,-1-2 1-15,2-5 4 0,-1 1 2 0,4-1 5 0,-5 1 2 0,8-7 2 16,-4 5 1-16,2-6 2 0,-3-2 2 0,6 1 2 0,-3-3 3 16,1-1 2-16,0-1 0 0,1-3 4 0,-1 1 3 0,1-2 4 0,-5-6 2 15,1 2 1-15,2-1 2 0,-1-2 2 0,-2-4 2 0,-1 3 1 16,-4-2 1-16,3-3 0 0,-1-2-1 0,-5 0 0 0,-2 0-1 0,0-2-3 16,0 1-3-16,-2-2-4 0,-1-1-4 0,-2 3-5 0,-2 1-2 0,0 0-7 15,0 0-4-15,0 4-6 0,-4 1-8 0,2 2-5 0,1 1-4 16,-3 4-4-16,1 3-2 0,-2 2-4 0,2 3 0 0,-2 3-2 0,-2 2-1 15,1 3-1-15,2 4-1 0,-2 1-1 0,-3 2 0 0,3 1 0 0,-1 1 5 16,7 4 0-16,-5-4 4 0,4 3 0 0,-1-2 0 0,4 2 1 16,4 2 1-16,-3-4 0 0,1-2 1 0,3 1 2 0,3 0 1 0,1-3 3 15,-3 0 3-15,4-1 2 0,4-5 2 0,-4 4 2 0,3-4 2 0,4 0 3 16,-1-3 3-16,2 0 2 0,1-2 1 0,0-1 1 0,-1 0 2 16,1-2 0-16,3-2 1 0,0 0-1 0,0-3 3 0,-3 2 1 0,1-5 0 15,-1 3 2-15,-1-3 0 0,1-4 0 0,1 5 4 0,-1-6 0 0,0 1 2 16,-8-4 1-16,3 3-1 0,-1-1 2 0,1-2 1 0,-4-1 0 15,-1-2-2-15,-3-1-1 0,3 2-3 0,-4-2-1 0,-4 0-1 0,4 3-3 16,-5 0-2-16,3 1-4 0,-4 3-3 0,0-1-4 0,1 1-3 16,-3 4-5-16,3 2-5 0,0 0-3 0,-7 4-3 0,1 0-2 0,-1 3-2 15,-1 6-3-15,-1-1-1 0,1 0-3 0,-4 4-2 0,-2 3 0 0,2 0 0 16,1 4 0-16,-4 0 1 0,6 0 1 0,1 1 3 0,-1 1 1 0,0 2 2 16,4 0 2-16,2-4 1 0,-1 3 2 0,4-1 0 0,0-2 2 15,1 1 0-15,1-2 1 0,3-4 2 0,0 5-1 0,3-7 3 0,-3 5 0 16,5-6 3-16,2 1 0 0,-5-4 3 0,7 2 0 0,-4-2 2 15,7-2 3-15,-2 2 3 0,2-5-1 0,-2 2 1 0,0-2 1 0,4 0 0 16,3-2 2-16,-3-1 0 0,-1-2-2 0,1 0-3 0,-2 1-5 0,-2 0-8 16,4-4-9-16,-2 3-11 0,-4-3-12 0,-1 2-18 0,1 1-20 15,-1 2-21-15,-5-2-31 0,3 4-33 0,-5 1-47 0,0 0-53 0,0 0-76 16,0 0-88-16,0 0-52 0,0 0-39 0,0 0-12 0,0 0-1 16</inkml:trace>
  <inkml:trace contextRef="#ctx0" brushRef="#br0" timeOffset="9433.6814">32101 3564 23 0,'-1'-7'128'0,"-3"-4"-3"0,2-1-5 15,2 3-7-15,-3-2-5 0,0-2-3 0,3 2-4 0,-5-2-1 16,5-1-1-16,-4 1 0 0,4 1 1 0,-2 0 3 0,-3-4 1 0,2 4 2 16,-1-1 1-16,-1-2-1 0,4 2 1 0,-3 2-3 0,-1-1-3 0,0 0-3 15,-2 0-1-15,2 0-5 0,0 1-5 0,0-2-4 0,-4 4-2 0,1-2-4 16,-2 2-8-16,1-2-4 0,0 2-7 0,-2 2-4 0,4-1-3 16,-5 1-4-16,2-3-4 0,-4 3-3 0,0-1-3 0,-1 0-2 0,1 0-3 15,-1-4-3-15,-2 5-2 0,0-2-2 0,1-2-1 0,-1 2 1 0,-1-3-2 16,1 7-1-16,0-6 0 0,-2 4-2 0,-3-3 0 0,6 3-1 0,-4 0-1 15,1-1 0-15,-3 0 0 0,5 1-1 0,-2 2-1 0,0-3-2 16,1 3-2-16,-5 1-3 0,3 0-1 0,-2-3-2 0,1 3-1 0,1 0-1 0,-2 3 1 16,0-3-1-16,1 4 1 0,1-3-1 0,-4 3 2 0,3-4 0 15,1 4 0-15,-1 0 2 0,-1 0 0 0,3 0 1 0,1 0 1 0,-3 4 0 16,2-4 0-16,4 3 1 0,-2-3-1 0,0 0-1 0,0 4 0 0,3-3-3 16,-1 3 0-16,-2 0-3 0,3 0 0 0,-3 0 0 0,2 0 0 15,1 3 2-15,1-2-2 0,-8-1 2 0,7 1 0 0,1 2 1 0,-1 0 1 16,-3-1 0-16,3-2-2 0,-1 4 2 0,1-3 1 0,-3 3 0 0,4-1 0 15,-4 1-2-15,3 2 0 0,0-3-2 0,-3-1 0 0,4 5-2 0,-3-2-1 16,3 3-2-16,-1-4-1 0,-1 7-2 0,1-5 1 0,-1 3 0 0,-2-1-2 16,6 1 0-16,-2 2-1 0,-3-2-1 0,1 6 2 0,1-5 0 0,1 5 3 15,-1-3 1-15,1 4 2 0,-3 0 0 0,3-4 0 0,-1 8 1 16,0-4 2-16,1-1 1 0,-1 3 1 0,0 0 2 0,4-1 1 0,-2 2 1 16,-1 1-1-16,4-3 1 0,-1 2 0 0,-2-2 0 0,2 2 0 15,1 1-1-15,1-3 0 0,-1 1 0 0,4 1 0 0,-4-1 0 0,4 1 0 16,0 2 0-16,0-4-1 0,2 4 1 0,-3-3 0 0,3 6-1 0,1-4 0 15,-1 1-1-15,0-1 0 0,3 2-1 0,-2 2 2 0,-2 0 0 16,4-1-1-16,0 1-2 0,0-3 1 0,0 3 0 0,0 0 0 0,0-3 1 16,0 2-1-16,4-3-1 0,-2 3-1 0,-2-4 0 0,6 0 3 15,-4 0-1-15,3 1-2 0,2-1 1 0,-2-2-1 0,0-1 1 0,4 2-1 16,-4-2 1-16,3 0-2 0,1 0 0 0,-1-3 0 0,1 0 0 16,1 0 2-16,0 0-2 0,-1 0-1 0,3-1 0 0,-2 0 1 0,-1-1-1 15,4-2 0-15,1 2 0 0,-2-3 1 0,-2 3-1 0,4-1-1 0,-2-2 1 16,1 3 1-16,3-3-1 0,-3 0-1 0,1 0 0 0,0 0 0 15,1 1 0-15,-1-3 2 0,1 2-1 0,-1-2-1 0,3 1 0 0,-4 1 0 16,6-4 0-16,-2 0 0 0,0 3 1 0,-1-2-1 0,4-1 1 16,-5 0 0-16,6 1 0 0,-2-1 2 0,-1-4-2 0,5 4 0 0,-5-3 2 15,4 3 0-15,1-2 2 0,-1-2-1 0,0 3 2 0,4-6 0 0,-3 4 0 16,3-3-1-16,-2 2 3 0,1-4 3 0,-1 1 1 0,4-1 4 16,-1 0 2-16,0-1 3 0,2 1 1 0,-2-6 4 0,2 5 1 0,0-3 3 15,0 0 0-15,2-1 3 0,-4-3 2 0,7 4 1 0,-5-4 0 16,6 0-2-16,-8 2-1 0,4-2-2 0,-2 0-1 0,1-1-3 0,1 0-1 15,-2 1-2-15,0-3-2 0,-2 2 0 0,1-2-3 0,-1 2-1 16,-3-1-2-16,1 0-1 0,-1 0 0 0,-2 3-1 0,0-3 1 0,1 0 0 16,-1 0 1-16,0 1 0 0,-3-5-1 0,3 5 1 0,0-3 0 15,-3 0 0-15,1 1 0 0,2-3 1 0,-6 1 0 0,4 1 1 0,1-2 1 16,-4 2 1-16,2-4-1 0,-2 1 0 0,1-1 3 0,3-1 0 0,-8 3 2 16,3-3 1-16,-3 0 0 0,3-2 1 0,-3-1 0 0,-2 0 1 15,-1 2 1-15,2-2-1 0,-2-1 0 0,-1-3 0 0,3 0-1 0,-6-1-1 16,1-3-1-16,2 4-1 0,-8-4-2 0,5 0 0 0,0 2-2 15,-4-1 0-15,-2 1-2 0,3 1-2 0,-3-6-2 0,0 4-1 0,-3 2-2 16,1-2 0-16,-1 3 1 0,0-1-1 0,-3 3-1 0,1-3-1 0,-3 4-2 16,3 1-3-16,-4-7-2 0,-1 8 1 0,-2-1-3 0,3-2-1 15,-4 6-1-15,-1-4 1 0,1-2 0 0,-5 5-2 0,3 0-3 0,-2 0-3 16,-2 3-4-16,-3-3-6 0,3 3-8 0,-6 0-11 0,3-1-10 16,-2 3-15-16,-2-1-15 0,-1 4-15 0,3-2-18 0,-5 4-18 0,2 0-22 15,-2 2-26-15,0 2-26 0,-4 0-26 0,6 3-29 0,-4 6-30 0,1-1-44 16,2 2-51-16,1 3-68 0,0 0-77 0,3 2-28 0,2 0-6 15,1 4 6-15,-1 0 13 0</inkml:trace>
  <inkml:trace contextRef="#ctx0" brushRef="#br0" timeOffset="15551.7273">47719 4523 268 0,'-4'-12'377'0,"4"0"-52"16,-1 0-83-16,-3-1-45 0,4 1-27 0,-1 2-15 0,1 0-10 15,0 3-7-15,0-1-8 0,0 5-15 0,0-2-19 0,0 1-20 0,0 4-17 16,0 0-16-16,0 0-12 0,0 5-11 0,0 2-8 0,0 1-5 16,0 2-3-16,1 2-4 0,-1 5-2 0,5 4 4 0,-1-1 1 0,-1 1 4 15,2 2 2-15,0 4 1 0,1-2 2 0,0 2 1 0,1 1-1 16,2-2 0-16,-1 1 0 0,1 1-1 0,-1-4-2 0,1 1-1 0,1 0-2 15,2-1 1-15,-2-2 0 0,0 1-1 0,4-3-2 0,-2 0 1 16,-2-3-1-16,4 2-1 0,0-3 1 0,-3-1-1 0,0-2-1 0,1 2 2 16,-2-7 1-16,2 2 1 0,-4-2 2 0,-1-1 0 0,2-2 1 0,3 0 1 15,-4-2 3-15,-1-1 2 0,1-2-1 0,1-2 1 0,0 2 3 0,1-5 3 16,-2 2 1-16,1-5 1 0,-1 1-2 0,3-3 0 0,1 2 1 16,-4-5-1-16,2-2-2 0,1-4-1 0,0 5 0 0,0-3 0 0,-3-3 0 15,4 2-1-15,-2-6-1 0,2 1-3 0,-1-1 0 0,-3-1-2 0,1 2 0 16,-1-2-1-16,-1-3-1 0,1 0 0 0,-2 1-1 0,2 2-1 0,-1-5-1 15,0 1-1-15,0 2 0 0,-6 2-2 0,3-3 2 0,-3 1-1 16,3 2 2-16,-1-1 0 0,-3 5 3 0,2-4 2 0,-2 2 2 0,3 3 3 16,-3-1 3-16,0 4 2 0,0 3 4 0,0-2 0 0,0 4 0 0,0-1-4 15,0 6-3-15,0-2-6 0,0 2-4 0,0 3-4 0,0 0-6 0,0 4-2 16,0 0-5-16,-3 4-2 0,3 7-3 0,-2-2-3 0,-1 6-1 0,-1 2-1 16,3 4 1-16,-4 3 0 0,-2 2 1 0,0 2 0 0,0 5-1 15,-1-1-5-15,2 3-9 0,-2 0-12 0,3-1-12 0,-4 0-17 0,1 2-18 16,1-3-25-16,-2 0-26 0,1 2-31 0,3-4-33 0,-4 2-44 0,4-1-48 15,-2-2-56-15,6-1-60 0,-3 3-25 0,4-7-5 0</inkml:trace>
  <inkml:trace contextRef="#ctx0" brushRef="#br0" timeOffset="15794.7173">48640 4843 259 0,'3'-10'439'16,"-1"0"15"-16,-2 0-31 0,3 3-53 0,1-1-71 0,-4 5-80 0,1-2-47 15,-1-2-30-15,0 6-17 0,0-3-10 0,0 4-16 0,0 0-19 16,0 0-21-16,0 0-18 0,0 4-18 0,0 0-15 0,0 5-10 0,0-4-7 16,0 6-3-16,0 1-3 0,-1 3 2 0,1 1 1 0,0 3 4 15,-4 1 2-15,1-3-1 0,3 3-2 0,-2 2-7 0,-1 3-11 0,3-4-13 0,-2 6-17 16,-1-4-19-16,-1 2-23 0,-1 2-24 0,3-2-24 0,-1-1-42 15,3 1-47-15,0 0-68 0,3 1-77 0,-3-1-41 0,2-2-22 0,1-1-1 16</inkml:trace>
  <inkml:trace contextRef="#ctx0" brushRef="#br0" timeOffset="16138.999">48970 3781 73 0,'0'-16'420'0,"-3"-3"11"0,1 2 9 0,2 3-70 0,-3 2-110 16,3-4-60-16,-3 7-34 0,3 0-21 0,0 1-13 0,0 4-17 16,-2-3-16-16,2 2-19 0,0 5-21 0,0 0-18 0,-4 4-14 0,1-3-11 15,3 7-9-15,-2-1-7 0,-1 3-5 0,1 2 0 0,-5 4 0 0,6-2 2 16,-3 6 2-16,3-1 0 0,1 1 0 0,-4 4-6 0,1-2-10 16,3 4-17-16,-2 2-19 0,-1 0-24 0,1-2-27 0,2 2-34 0,0 2-41 15,0 3-51-15,2-2-56 0,1 3-59 0,-1-3-55 0,1 4-27 0,1 1-10 16</inkml:trace>
  <inkml:trace contextRef="#ctx0" brushRef="#br0" timeOffset="18384.4569">48085 5669 131 0,'0'-13'131'0,"-3"0"-1"0,0 3 0 0,1-2-1 15,-5 3-2-15,5-2-3 0,-1 5-4 0,1-1-8 0,-1 2-12 0,-1 0-9 16,3 2-10-16,-3 0-8 0,3 1-7 0,-6 2-7 0,5 2-9 16,-3 1-6-16,-2 2-9 0,2 3-6 0,0 0-5 0,0 4-4 0,-4 1-2 15,4 1 0-15,-2-1 1 0,2 3 2 0,0-1 2 0,0 0 2 16,2 2 1-16,-1-3 1 0,2 5-1 0,-1-4 0 0,1-2 1 0,2-1 0 16,0 0 0-16,2-3 2 0,1 1 0 0,-1-3 5 0,2 1 5 0,-1-2 4 15,-1 1 2-15,3-7 5 0,3 4 4 0,-1-3 1 0,0-1 1 0,1 0 1 16,4-1 3-16,-1-3 1 0,2 1 1 0,-1-2 1 0,2-3 1 0,-6 1-2 15,3 0-4-15,-1-4-3 0,2 2-2 0,-4-4-5 0,1 1-3 16,-2 0-3-16,0-4-4 0,-6 1-3 0,4-2-6 0,-5 0-4 0,0 0-5 16,0 0-5-16,0 0-4 0,-5-2-2 0,4 2-2 0,-6 1-4 0,5 3-4 15,-7-1-3-15,4 1-4 0,-3 3-2 0,-4 4-3 0,5-2 2 16,-1 4 1-16,-4 3 2 0,-2 2 1 0,4 3 1 0,-7 4-1 0,3-2 0 16,-3 4 0-16,3 3 1 0,-1 1-1 0,1-1 1 0,1 3 1 15,-3 1 0-15,10-2 2 0,-3 1-3 0,0 1-2 0,4-2-2 0,2 0-3 16,0-2-2-16,1 2-2 0,2-2 1 0,2-1 2 0,-2 0 0 0,6-3 3 15,-4-2 2-15,7 1 1 0,-4-3 3 0,3-1 0 0,4-1 3 0,2-1 2 16,-4 1 2-16,4-3 4 0,-1-3 2 0,1 1 2 0,0-2 1 16,1 1 1-16,-1-5 2 0,-1 2 0 0,-3-1 2 0,2-1 1 0,-1-4 1 15,-1 4 1-15,2-5 0 0,-4 2-2 0,1-1 0 0,-4-2-1 0,0 1-2 16,0 1 0-16,-1-1-3 0,-3-3 0 0,-1 0-2 0,0 4-2 0,0 0-2 16,0 0-3-16,-1-1-3 0,-3 3-1 0,3 3-4 0,-3-3-2 0,1 4-4 15,1 2-5-15,-3 3-2 0,-2-4-3 0,-1 5-1 0,1 0-2 0,0 1-3 16,0 3-6-16,-1 0-2 0,-4 3-4 0,3-2-4 0,2 3-6 15,-1 1-3-15,-1 1-2 0,1-2-1 0,-1 0-3 0,4 4 0 0,0-4-3 16,0 4-1-16,1-4-1 0,1 4 1 0,3-4 2 0,-2 0 3 0,2 0 2 16,0-3 6-16,0 2 5 0,2-2 5 0,-2 0 8 0,3 0 4 15,1 0 5-15,-3-3 5 0,5 0 6 0,-3-2 3 0,0 3 3 0,3-3 5 16,-1 0 3-16,0 0 3 0,2 0 0 0,-2-3 3 0,-4 3 0 0,6-2 2 16,-5 0 2-16,3-3 1 0,-2 2 4 0,1 1 1 0,-2-3 1 0,4 2 2 15,-4 1 3-15,2-1 2 0,-3-1 0 0,3 1 1 0,-1 1 1 0,-3-1 3 16,2-2 3-16,1 5 2 0,-3-3 1 0,2 2-1 0,-2 1-1 15,0 0 0-15,0 0-2 0,0 0-2 0,0 0-3 0,0 0-2 0,0 0-3 16,0 0-4-16,0 0-3 0,0 0-5 0,0 0-6 0,0 0-3 0,0 0-6 16,-2 1 0-16,2 2-4 0,-5-1 0 0,2 4 0 0,-1-1 0 0,3-1 1 15,-5 4 1-15,0 2-1 0,0-1 2 0,1 3 3 0,0 0 4 0,-3 1 5 16,3 2 2-16,-4 0 2 0,1 3 3 0,2-3 2 0,-2 2-1 16,3 1 1-16,-4 2-1 0,-3 0 1 0,4-4 0 0,1 4 2 0,-2 2 3 15,-2-4 0-15,4 6-2 0,-2-1-2 0,1-1-1 0,-1 2 0 16,1-1-3-16,-1 1 1 0,1 0-2 0,-3-1 0 0,3 2 1 0,-1-3-2 15,2 3-1-15,-1-1-2 0,-4 4 0 0,3-3-1 0,3 0-1 16,-8 2 2-16,5 1 1 0,-2-1-1 0,0 2 1 0,-2 1 0 0,1-1 2 16,-2 2 1-16,0 0 1 0,1 2 2 0,-1-1 0 0,-3 1 1 15,2-4 1-15,1 5 0 0,-6 2 0 0,4-6-3 0,-1 3 0 0,-2 0-1 16,2 0 0-16,-1 2-1 0,-3-3-1 0,2 4 2 0,1-4-1 16,-1 2 1-16,2-2-1 0,-2 2 1 0,-1-2 3 0,4 1 0 0,-4 2 2 15,1 0 1-15,2-1 2 0,-2 0 4 0,0 3 3 0,1-3 3 16,-3 2 0-16,3-3 2 0,-1 3-1 0,-2 0 2 0,3-1 0 0,-1 2-1 15,-7-2-1-15,7 3 0 0,1-1-1 0,-5 3 3 0,-2-3-1 16,3 2-4-16,0-2-1 0,1 0-2 0,-1 3-1 0,0-2-2 0,-4-2 0 16,4 3-3-16,0-2-2 0,-2 2-2 0,2-5-2 0,0 0-1 15,-1 0-3-15,1 0-3 0,4-3-2 0,-1 2-1 0,-7-1-1 16,7-3-1-16,1 1-1 0,-4 2-2 0,-1-3 0 0,5-1 1 0,-5 4 0 16,1-5-1-16,3 2 1 0,-3 3 1 0,0-4 0 0,0 2 0 15,-4 0 0-15,4 0-1 0,0 1-1 0,2-1-1 0,-1-1 1 16,-1 2 3-16,2-2 0 0,-1 4 1 0,-1-3 0 0,0 2 3 0,3 0 0 15,-3-1 2-15,3 2 0 0,0-2 0 0,-1 4 1 0,4-2 1 0,-6-1 1 16,4 0 3-16,-3 0-1 0,6 0 0 0,-7 0-1 0,1 0-1 16,-1 1 1-16,1 1 0 0,1-1 2 0,-2-1-1 0,3 2 2 15,-3 0 2-15,0-2 1 0,0 1 1 0,-1 1 1 0,3-2 0 0,-2 4 3 16,-4 1 1-16,2-3 3 0,2 2 3 0,-5-3-1 0,5 5-1 16,-1-1-2-16,1 0-1 0,-3 0-2 0,4-2 1 0,-1 0-2 15,0-1-1-15,1 0-2 0,3-2-1 0,-4 4-4 0,6-4-1 0,-4-1-3 16,4-2-3-16,-1 3-2 0,-1-6 1 0,4 3-2 0,-3-1 0 0,0 0-1 15,1-4 1-15,1 6 0 0,1-4 1 0,1-1-1 0,-1 1 1 16,-1 0-2-16,1 2 0 0,-1-1 1 0,1-3-1 0,-1 4-2 16,1 0-1-16,-3-2 2 0,4-1 5 0,-1 3 1 0,-3 0 0 0,3 0 0 15,1 0 1-15,-5 0 0 0,5 0 1 0,-1 5 1 0,1-4 3 16,-1-3 1-16,0 6 1 0,1 0 2 0,-1-3 2 0,-3 1 0 0,3-1-4 16,4 1-1-16,-4 2-1 0,1-3-3 0,-1 3 0 0,-3-4 0 15,5 2 2-15,-1 1-3 0,2 0-1 0,1-2-1 0,-5 1-3 0,4-2 1 16,1-3 0-16,2 3-2 0,-4 0 1 0,2-1-1 0,-2-3 1 15,5 1-1-15,-9 2-2 0,10-1-1 0,-6-2 1 0,1 1-1 0,-1 0 1 16,4-1 0-16,-2 1 0 0,0 0 1 0,-2 0-2 0,1 0-1 16,3-2-1-16,-1 0-2 0,1 2 1 0,-1-4 0 0,1-1 1 15,1 3-1-15,0-6-2 0,2 4-1 0,0-4-6 0,1 0-1 0,3-4-3 16,-6-2-1-16,7 2-1 0,-2-2 0 0,-1-3 1 0,3-1 1 16,0-6 2-16,0 4 1 0,0-2-1 0,0-3 2 0,0 0 1 0,5 0 2 15,-2-3 5-15,2 3 1 0,2-5 5 0,-2 4 1 0,0-5 1 16,1 1-2-16,6-3 0 0,-7 4 1 0,3-4 0 0,-3 0 1 15,4 0-2-15,-4 0 1 0,0-4-1 0,0 4 0 0,2-5 0 0,-2 1-1 16,0-1-1-16,0-1 1 0,2-2 0 0,-5 0 0 0,3-3-1 16,-2 3-1-16,1-3-3 0,-4-4 1 0,1 4 0 0,-1-5-1 0,0 1-1 15,0 2 0-15,-1-1-1 0,1 2 0 0,-7-1-2 0,5 2-1 16,-3-1-2-16,-2 3-1 0,2 3-3 0,-3 2-2 0,3-4-2 16,-4 7-1-16,-1 1 0 0,-2 3-1 0,-2 1-3 0,1 0 0 15,-3 4-2-15,1 4 0 0,-4 4 2 0,4 0-1 0,-7 2 1 0,1 6 2 16,-1-2 2-16,2 6 1 0,-1 0 2 0,-1 3 2 0,7 3 0 0,-8-1 2 15,6 1 2-15,0 2-1 0,4 0 2 0,-1-1 0 0,0-3 0 16,6 0 2-16,1 1-2 0,0-2 1 0,2-3 0 0,2 0 0 16,3-2 0-16,0-4 1 0,6-1 1 0,-4-2-2 0,7 1 0 0,-4-8 0 15,7 0 1-15,-2 0 2 0,7-4 0 0,-3-4 1 0,3 0-1 16,-2-4-1-16,6-1 2 0,-3-1-1 0,1-7 1 0,2 4-1 16,-1-7 0-16,0 1-1 0,-1-4 1 0,-2 1-1 0,2-5-1 0,-2 2 2 15,-3-1-2-15,-1-2 1 0,-2-4 2 0,1 6-1 0,-6 0 1 16,3-2-1-16,-2 0 1 0,-2 7-1 0,-3-2 1 0,4 4-4 0,-6 2-5 15,0 1-2-15,0 8-2 0,0-4-1 0,-6 4 1 0,4 7-1 16,-3 1 1-16,-4 1-1 0,1 7 0 0,-4 4 0 0,-2 0 0 0,0 1 1 16,1 8 1-16,-3 1 4 0,3-1 5 0,-4 2 3 0,3 2 0 15,2 2 2-15,2-2 0 0,-2-2-1 0,7 0 0 0,-4 1 1 16,4-5 1-16,4 1 1 0,-3-3 1 0,4-5 0 0,4 0 3 0,-3 0 0 16,4 0 1-16,4-7 1 0,-1-1 2 0,3-1 1 0,1-3 2 15,1 0 2-15,4-4 0 0,-1-4 1 0,4-4-1 0,-1 0 0 16,0 0-1-16,3-5-1 0,-3-3-1 0,1-2-1 0,-1 1 0 0,-2-2 0 15,-2-2-1-15,-1 0 0 0,-1 0 0 0,-4-1-1 0,5-1-2 16,-8 6 2-16,1-1 1 0,0-1 1 0,-5 6-2 0,-2 1-2 0,0-1-1 16,0 5-2-16,-2 3-1 0,-5 2-3 0,0 2-1 0,-1 2-6 15,-6 3-7-15,1 5-11 0,-1-1-11 0,-7 3-21 0,6 6-22 0,-7-1-26 16,2 7-28-16,-3-2-32 0,5 3-39 0,-1 2-82 0,2-1-107 16,1 4-62-16,3-2-40 0,-3 2-17 0,10-3-6 0,-3-1 5 0</inkml:trace>
  <inkml:trace contextRef="#ctx0" brushRef="#br0" timeOffset="18902.4454">43732 13110 15 0,'5'-28'431'16,"-2"4"18"-16,-1-1-20 0,5 5-41 0,-7 1-74 0,1 2-92 15,3-2-52-15,-4 7-35 0,0 1-17 0,0 6-7 0,0 2-10 0,0 5-11 16,-4 3-15-16,3 3-15 0,-6 4-16 0,5 5-15 0,-5 6-9 16,2 4-6-16,4-2-1 0,-8 10 3 0,4-1 3 0,-2 3 3 0,5-4 0 15,-1 8-1-15,1-4 1 0,2 1-1 0,0-5-1 0,0 3 0 0,0-2-2 16,5-5-4-16,-3-1 1 0,7-1 2 0,3-5 0 0,-6 1 1 16,3-7 1-16,5 3 2 0,-1-7 3 0,3-3 0 0,2 3 2 15,-2-11 2-15,4 1 1 0,2-4 0 0,0 1 0 0,-3-7 1 0,3-4 0 16,2 0-2-16,-2-3-2 0,-3-4-3 0,3-1-2 0,1-2-6 15,-3-2-1-15,-5-1-2 0,-1-2-2 0,3-1-2 0,-7 1-1 0,4 2-1 16,-6-3-3-16,4 7-2 0,-7-2-4 0,1 4-5 0,-1 3-6 16,2-1-3-16,-7 9-1 0,1 0 0 0,-1 1 0 0,0 7 2 15,-1 3-1-15,-6 6 0 0,2-1 1 0,-4 12 1 0,2 1 2 0,-1 6 1 16,-6 1 3-16,2 12 3 0,-1-2 1 0,-5 7 2 0,3 3-7 16,1 0-9-16,-3 3-15 0,-1 2-15 0,4-2-21 0,-3 2-21 15,0-2-25-15,3 1-25 0,-1-5-35 0,3-2-40 0,2 2-81 0,1-4-105 16,4-5-49-16,-2 1-23 0,6-8-6 0,-3-1 2 0</inkml:trace>
  <inkml:trace contextRef="#ctx0" brushRef="#br0" timeOffset="19230.2097">44630 14018 343 0,'6'-25'472'0,"0"-1"14"0,-4-1 14 0,3 3-13 0,-1-1-23 15,-1 3-95-15,-1 2-132 0,1 0-74 0,1 6-46 0,-4-1-23 16,1 3-12-16,3 2-10 0,-4 2-10 0,0 4-14 0,0 1-18 0,0 3-13 16,-4 3-12-16,3 3-8 0,-3 2-5 0,1 4-3 0,-2 5 0 15,-1 2-2-15,1 2 2 0,-1 4 2 0,4 0 2 0,-7 1 3 16,4 1 2-16,-2 1 0 0,2 2 1 0,0-4 0 0,-3 1 0 0,6 1 0 15,-2-5-1-15,1 1-1 0,1-2 1 0,-1-3 0 0,1-3 0 16,2 3-3-16,-3-6-2 0,3 0 0 0,0-3-4 0,0 0-3 0,0-3-6 16,0 1-10-16,0-4-10 0,0 0-16 0,0 0-18 0,0-4-21 15,0 0-27-15,0 0-40 0,0 0-47 0,0 0-85 0,0 0-100 16,0 0-53-16,0 0-26 0,3-5-8 0,-3 0-2 0,2-2 6 0</inkml:trace>
  <inkml:trace contextRef="#ctx0" brushRef="#br0" timeOffset="19845.3464">42763 13342 241 0,'-2'-21'434'16,"2"1"12"-16,-3-1 12 0,0 1-66 0,3 3-109 0,-2 4-65 16,-2-7-47-16,4 8-26 0,-1-1-16 0,1 6-13 0,0-1-12 0,0 3-15 15,0 2-18-15,0 3-16 0,0 3-13 0,1 2-14 0,3 7-11 0,1-1-7 16,0 5-6-16,4 5-1 0,-1 0 0 0,1 1 3 0,1 3 1 16,2 2 2-16,-4 1 2 0,3 1 1 0,2-2 3 0,-3 2-2 15,6-2-1-15,-6 1 1 0,0-3-2 0,4-2 0 0,1 4-1 0,-1-6 1 16,0 2 0-16,-1-4 0 0,1-1 1 0,-4-2 2 0,7-4 2 15,-3 3 1-15,-4-3-1 0,5-4 1 0,-1-1 1 0,1-6 0 16,-1 3 0-16,0-4-1 0,-1-5 0 0,1-1-1 0,1 1 0 0,-1-4-2 16,0-5 0-16,-1 2-3 0,1-2-2 0,-1-3-2 0,4-3-3 15,-3-1-2-15,0-4-3 0,-4-2-1 0,2 1-2 0,2-4-2 0,-1-2-1 16,-3-4-2-16,2 5-2 0,-5-2-1 0,5-6-2 0,-3 2-1 16,1 3 0-16,-2-4-1 0,1 3 0 0,0 1 2 0,-4 0 0 0,3 2 2 15,-6 0 3-15,5 7 1 0,-2 0 1 0,-4 4 1 0,6 0 1 16,-7 2-3-16,2 7-3 0,-2 1-3 0,0 4 1 0,0 2 1 0,0 5 2 15,-2 2 2-15,-5 2 2 0,2 7 0 0,4 2 2 0,-8 7 0 16,4 1 0-16,-3 4-2 0,-4 4-1 0,3 4-3 0,-5 3-4 16,8 5-13-16,-10-2-15 0,6 5-22 0,0 3-26 0,-2 1-35 0,2 1-39 15,-2 2-85-15,3 0-105 0,2 0-61 0,-1-1-39 0,1-1-17 0,5-3-7 16,-1-2 1-16</inkml:trace>
  <inkml:trace contextRef="#ctx0" brushRef="#br0" timeOffset="20132.2667">44620 12790 376 0,'2'-22'456'0,"-2"2"15"0,3 2-35 0,1-5-60 16,-4 6-75-16,1-2-80 0,3 2-48 0,-4 5-29 0,0-3-18 16,0 5-11-16,0 0-16 0,0 7-17 0,0-2-17 0,0 1-18 15,0 4-16-15,-5 5-18 0,1 1-12 0,-1 3-11 0,-2 3-8 0,2 6-6 16,-3 4-6-16,1 1-7 0,-5 3-10 0,2 4-14 0,-4 5-20 16,0-2-21-16,1 7-38 0,-3-5-44 0,10 5-85 0,-6 1-104 0,3-3-51 15,1 0-25-15,3 2-11 0,3-4-3 0</inkml:trace>
  <inkml:trace contextRef="#ctx0" brushRef="#br0" timeOffset="21701.3568">48241 5272 168 0,'6'6'158'0,"3"1"-28"0,-2 1-8 15,1 5 0-15,4-1 6 0,-2 2 8 0,4 3 10 0,3 3 7 16,0 4 6-16,2 0 0 0,3 3 2 0,0 1-1 0,2 9 0 0,3-1-5 16,4 4-8-16,2 3-7 0,2 1-10 0,5 8-7 0,4-1-7 0,-1 4-8 15,4 4-8-15,3 3-8 0,-1-1-7 0,6 6-10 0,-1 0-10 0,3 1-9 16,-3-2-8-16,4 4-10 0,0-4-8 0,0 4-8 0,-3-4-9 16,-1 4-5-16,1-1-2 0,3 1-3 0,-4 1-2 0,3 0 0 0,1 3-1 15,-4-1 4-15,4 2 2 0,-1 4 6 0,0 1 3 0,5 3 6 16,-2-3 1-16,3 2 5 0,0 3 5 0,3-1 0 0,-3-1 1 0,7 2-3 15,-5-1-2-15,2 0-2 0,1-3-1 0,2 1-5 0,-5 0-6 0,4-4-6 16,-4 0-7-16,2 0-3 0,-1-3 0 0,-1-1 0 0,0-3 0 16,-2 2 0-16,-3-2 1 0,-2 0-1 0,-4-3 2 0,1-1 2 0,-6-6 1 15,1 3 3-15,-6-4-1 0,4 0 3 0,-11-5 3 0,3 1 1 16,-5-1-5-16,-2-4-1 0,-3 2-3 0,1-2 0 0,-2-1-2 0,0-3-2 16,-2-3 0-16,-3 0-2 0,2 0-1 0,1-3-2 0,-5-3 2 0,2 2-1 15,2-5 1-15,-2-1-1 0,1 0 1 0,-1-1 1 0,2-5 2 16,-2 4 1-16,1-4 1 0,-1 0 1 0,2-2-1 0,-3-1 1 0,3 0 2 15,-4-2 1-15,5-2-1 0,-4 1 2 0,-1 1 0 0,0-5-1 0,-3 2 0 16,3-1-1-16,-7 1 0 0,6-3-1 0,-6 0-1 0,2 0 1 0,0-3-2 16,-3 2 0-16,-1-1-1 0,-2-1-1 0,2 1 0 0,-1-2-2 15,-3-1 1-15,4 0 1 0,-4 1 2 0,5 0 0 0,-4 0 1 0,2-1 0 16,1 3-1-16,3-3 0 0,-3 1 0 0,1 0 0 0,7 4 0 0,-6-1-1 16,5 1-1-16,-4-1 1 0,4 1 1 0,-4 3-2 0,4-4 0 0,-1 4-1 15,-2-1-1-15,-4 1 2 0,3 3 1 0,-3-3 1 0,1 2 1 0,-2 0-1 16,-2 1 1-16,2-1 1 0,-3-1 3 0,-2 6 1 0,4-3 1 0,-5 0-1 15,-1 0 1-15,3 0 0 0,-3 3 0 0,2-1 0 0,-2-1 0 16,0 0 0-16,1 3 0 0,5-4 1 0,-5 3-2 0,2-2 0 0,-3-1 0 16,4 4-1-16,-4-4-2 0,0 1 2 0,3 0-2 0,-2-4 1 0,2 3-1 15,-3-3 1-15,4-3-1 0,-1 2 0 0,-3-3-2 0,4-5 0 16,-4 0 0-16,2 0 2 0,-2 0 0 0,-3-4 2 0,1 0 1 0,1-3-1 16,-3 2 2-16,-1-3-1 0,4-3-3 0,-1 4 2 0,-3-2 1 0,2 0 0 15,-2-3-1-15,0 0 1 0,0 0-1 0,0 0-2 0,3 2 0 0,-3-2-1 16,0 0-1-16,0 0-1 0,0 0 0 0,0 0 1 0,0 0 0 15,0 0 1-15,0 0 1 0,0 0 0 0,0 0 2 0,0 0 2 0,0 0 3 16,0 0 1-16,0 0 2 0,0 0-1 0,0-2 0 0,2 2 0 0,-2-6 1 16,0 4-1-16,3-2 1 0,-3 0-2 0,0-3-2 0,0 1-1 0,0-1-1 15,0-1-2-15,0 0-3 0,0-3-1 0,0 3-1 0,-3-1 0 0,3 0-1 16,-2-2 0-16,-1 2 0 0,1-4 0 0,-5 1 2 0,6 2-4 0,-6 2 1 16,5-3-1-16,-3-1 0 0,-4 0-2 0,4 3 0 0,-3-3-2 15,-4 2 1-15,3 0-2 0,-1 0 0 0,0 1 0 0,1-2 0 0,-4 1-2 16,1 3-2-16,1-2 1 0,-2 2 0 0,-1-5-1 0,1 8 0 0,-3-4-2 15,3 5 2-15,-3-2 0 0,3 1 1 0,-1 4-2 0,0 0 2 0,1 0-1 16,-4 4-1-16,3 1 0 0,-7 1 1 0,6 2 2 0,-4 5 1 16,-1-1 2-16,1-1 0 0,0 7 0 0,-1 2 2 0,5-1-1 0,-6 4 1 15,6 2 0-15,-2-2 2 0,3 3 2 0,0-1 1 0,2 0 2 0,2 0-1 16,2-1 0-16,-1 3 0 0,7-3 2 0,-3-4-1 0,2 4 2 0,3-3 0 16,3-4 3-16,2 3 1 0,4-8 1 0,-2 1 1 0,5-1 2 15,-2-3 0-15,4-2 1 0,-1-2-2 0,8-4 2 0,-3-1-1 0,1 0 2 16,7-5-1-16,-4 1 1 0,0-5-3 0,0-2 1 0,-1-2-3 0,1 1-1 15,0-5-1-15,0-1-1 0,-3-2-3 0,2 0 1 0,-3-1-2 0,1-4 0 16,-5 3 0-16,3-6-2 0,-4 4-2 0,4-4-1 0,-6 3 0 16,1-4 0-16,-6 3 0 0,3-1-2 0,-2 1 0 0,-2 1-1 0,-3-1 0 15,4 3 0-15,-6-1 0 0,0 3-1 0,0 4 0 0,0 0 0 0,-3 1-2 16,0 4-1-16,1 3-1 0,-3-2-3 0,-2 3 0 0,-2 3-1 0,3 4 1 16,-3 1 0-16,-5 0 1 0,1 1 0 0,-4 4-1 0,0 2 1 15,1 1-1-15,-4 0 2 0,1 5 1 0,2-4 1 0,2 7 2 0,-6-4 1 16,6 2-1-16,1-2-4 0,2 4-6 0,2 0-9 0,-2-4-10 0,5 3-13 15,-1-1-15-15,1 1-19 0,5-1-23 0,2-1-24 0,0 0-29 0,0 2-52 16,0-3-64-16,2-3-75 0,5 3-79 0,1 0-37 0,-1-1-15 0,7-1-2 16,-1-1 3-16</inkml:trace>
  <inkml:trace contextRef="#ctx0" brushRef="#br0" timeOffset="22392.422">52110 12422 271 0,'0'-3'397'16,"0"-1"-23"-16,0 4-38 0,0 0-72 0,0 0-87 0,0 0-50 0,0 0-30 16,0 0-13-16,0 4-3 0,3-1-6 0,1 3-5 0,-4 2-7 0,5-1-9 15,-3 10-7-15,1-6-5 0,2 6-2 0,0 4 2 0,2 1 0 16,-2 3 0-16,4-1 1 0,-4 3 0 0,3 1-3 0,-2-1-1 0,2 2-4 15,1-1-3-15,-1 1-3 0,-1 1-2 0,5-5-1 0,-2 3 0 0,2-4-1 16,-3 4-1-16,1-5-2 0,0 0-1 0,-1-1 0 0,2-2-1 0,-2 0-3 16,-2-3-3-16,1 0-1 0,1-4-3 0,-4-1-2 0,4-3-3 0,-4-1-1 15,3-1-3-15,-3 0-2 0,4-6-4 0,-1-1-1 0,-3-1-3 16,7-2-3-16,-3-2-1 0,-2-2-2 0,5-5-2 0,-2 0-1 0,4 0 1 16,-3-5 1-16,0-2-1 0,2 0 1 0,-1-5 1 0,-1 0 2 0,2-1 2 15,1-2 2-15,-2-1 1 0,-2 0 2 0,4-1 2 0,-2 0 2 0,5-1 5 16,-4 1 0-16,1-2 0 0,0 5 2 0,-4-4-1 0,3 1 1 15,-1 2-2-15,2 3 2 0,-4-2-1 0,2 1 5 0,-5 4 4 0,2 0 4 16,2 2 5-16,-2 3 3 0,-4 4 2 0,0-3 0 0,0 5 0 0,-1 0-1 16,-3 2-2-16,3 1-2 0,-1 2-3 0,-3 4-3 0,0 1-5 0,0 0-4 15,0 0-5-15,-3 1-4 0,-1 4-5 0,-1 2-3 0,-3 1-3 0,3 2 0 16,-4 5-2-16,-1 2-3 0,-2 0-3 0,5 6-6 0,-5-1-8 16,2 2-12-16,1 6-16 0,-2-1-17 0,-3 3-19 0,7-4-20 0,-1 7-21 0,1-2-30 15,0 2-33-15,0-4-55 0,5 6-63 0,-3-4-49 0,2-2-43 16,-1 2-13-16,4-2 0 0</inkml:trace>
  <inkml:trace contextRef="#ctx0" brushRef="#br0" timeOffset="22824.5452">53016 12986 294 0,'10'-11'408'0,"2"-6"6"0,-4 5-12 15,6 0-16-15,-4 0-90 0,4-1-127 0,3 4-69 0,-4-2-38 0,5 5-21 16,-3-2-7-16,2 3-3 0,5-1-3 0,-3 6-4 0,0 0-6 0,3 0-6 16,0 6-7-16,-3-1-4 0,1 0-4 0,2 4-1 0,-6-1-2 15,-3 1 0-15,1 3 1 0,1 0-1 0,-8 1 2 0,2 1-2 0,-4 0 0 16,-5 1 3-16,0-1 2 0,-2 2 2 0,-3-2 0 0,-4-2 1 0,-4 4 1 16,-1-1-1-16,0-2 2 0,-3 2 2 0,0-1 1 0,-5-2-1 0,3 0 1 15,1 1 0-15,-4-3 1 0,3-2-1 0,2 4-1 0,-2-5 0 0,2 1-2 16,3 0 1-16,1-4 1 0,1 0-2 0,5 1-2 0,0 2 1 0,-1-2-2 15,6-4 0-15,-3 1 0 0,1 2 0 0,4-4 0 0,0 0 0 16,4 1 2-16,1 2-1 0,-3-3 1 0,6 2 2 0,1 1-1 0,3-1 1 16,-2 1-1-16,3 1 0 0,4-1-1 0,-1-1-1 0,4 1 0 0,-1 2 1 15,0 0-2-15,1 0-1 0,-1 0-2 0,-2 0-2 0,-2 1 0 0,-1 1-2 16,-2-2 0-16,-2 3 1 0,2 0-1 0,-5-1 1 0,0 5 1 16,-2-4 2-16,3 4 0 0,-6-2 3 0,-2 3 1 0,0-3 3 0,0 0 2 15,-2 3 5-15,-6-5 2 0,3 5 3 0,-4-2 2 0,-3 1 3 0,-1-1 2 16,-1-2 3-16,0 0 2 0,-4-1-2 0,-1 2 0 0,-2-6-2 0,-2 4 0 15,-3-3-2-15,2-2-5 0,-3 2-9 0,1-3-14 0,-1-1-12 16,-4-1-14-16,7 0-20 0,-1-1-23 0,-3-1-30 0,5 2-33 0,-5-5-66 16,6 2-83-16,2-2-62 0,-2 0-51 0,6 0-25 0,-1-2-12 0,7-3 1 15</inkml:trace>
  <inkml:trace contextRef="#ctx0" brushRef="#br0" timeOffset="23037.3315">53733 12339 371 0,'11'-20'440'0,"1"0"11"0,-6 2 10 0,3 3-46 0,0 1-76 16,-4 2-88-16,1 1-94 0,-4 3-50 0,2 2-28 0,-3 3-15 0,-1 3-8 16,0 0-5-16,0 4-6 0,-1 4-11 0,-3 3-13 0,2 0-13 15,-4 4-15-15,-1 3-12 0,0 3-10 0,-2-1-15 0,-1 8-16 0,0-1-21 16,1 0-23-16,-2 3-31 0,0 1-35 0,-2-3-65 0,1 4-82 0,-2-3-58 15,4 2-49-15,-2-2-24 0,2 1-11 0</inkml:trace>
  <inkml:trace contextRef="#ctx0" brushRef="#br0" timeOffset="41346.3945">27858 7870 3 0,'0'0'74'0,"0"0"-6"0,0 0-6 0,0 0-6 16,0 0-4-16,0 0-5 0,0 0-6 0,0 0-6 0,0 0-5 0,0 0-8 16,0 0-5-16,0 0-5 0,0 0-5 0,0 0-7 0,0 0-9 15,0 0-9-15,0 0-15 0,0 0-15 0,0 0-16 0,0 0-15 0,0 0-13 16,0 0-13-16</inkml:trace>
  <inkml:trace contextRef="#ctx0" brushRef="#br0" timeOffset="42416.0741">34826 8481 28 0,'0'0'200'0,"0"0"-45"0,4 0-47 16,-4 0-26-16,0 0-15 0,0 0-7 0,0 0 2 0,3 4 2 0,-3-4 4 15,0 0-1-15,0 0 0 0,0 0-3 0,0 0-6 0,0 0-5 16,0 0-5-16,0 0-9 0,0 0-6 0,0 0-8 0,0 0-7 0,0 0-5 16,2 0-5-16,-2 0-4 0,3 1-2 0,-1-1 0 0,-2 0-5 15,3 0-1-15,3 0-5 0,-3 0-7 0,0 4-9 0,3-4-11 16,-5 0-11-16,6 0-15 0,-5 0-14 0,-2 0-18 0,0 0-17 0,0 0-23 15,5 0-25-15,-5 0-21 0,7 0-19 0,-6 2-28 0</inkml:trace>
  <inkml:trace contextRef="#ctx0" brushRef="#br0" timeOffset="45788.0339">27551 8177 293 0,'-30'-17'355'0,"-1"0"-63"0,0 0-94 16,-1 5-56-16,1-4-36 0,2 5-20 0,0 5-9 0,-3-1-5 0,8 4 0 15,-5 6-5-15,2 1-6 0,-1 4-8 0,6 4-9 0,-5 4-8 16,5 4-6-16,3 1-5 0,-3 6-7 0,3 1-2 0,0 0-3 0,2 4 1 16,0-1 0-16,4-3 0 0,2 4-1 0,3-3 1 0,-1-1-1 15,6-4 1-15,-2-1-3 0,3-3 1 0,2 0 2 0,0-7 5 16,2 3 8-16,1-4 7 0,2-2 5 0,0-3 7 0,4-1 7 15,5-2 4-15,-1-1 5 0,4-3 2 0,0-3 3 0,4-2 3 0,1-4 0 16,4-2 2-16,-3-1 0 0,8-3-3 0,-4 0-6 0,1-1-3 16,-1-5-4-16,2 1-3 0,-5-2-3 0,3-3 1 0,-5 0-1 0,-3-2-2 15,3-1 1-15,-5 0 0 0,-3-5-2 0,0-2-3 0,-2 3-2 16,-7-2-4-16,0 0-2 0,0-2-4 0,-5-1-2 0,-2 3-2 0,-5 1-2 16,2 2-3-16,0 1-4 0,-3 5-5 0,-1 4-6 0,1 2-4 15,-3 5-3-15,3 2 1 0,-6 5-2 0,0 6 0 0,4 6-2 0,-7 3 0 16,0 4-2-16,2 4-5 0,-6 7-4 0,6 2-1 0,-2 5 0 15,0 0 2-15,3 1 3 0,1 4 1 0,4-2 1 0,1 0 2 16,2-2-2-16,6 1 1 0,0-5 1 0,4 1 1 0,1-3 2 0,0-4 2 16,7 2 2-16,-2-6 2 0,7-2-1 0,-3 0 3 0,3-3 1 15,-2-3 4-15,6-1 1 0,-2-2 1 0,-1-1 3 0,1-5 2 16,2 0 1-16,-3 0 3 0,1-5-1 0,-2-1 3 0,2-2 2 0,-2-1 2 16,0-2 3-16,-3-2 3 0,-1 2 2 0,1-3 1 0,-4-2 0 15,-1-2 0-15,-1 1 2 0,-3-5-3 0,0 1-2 0,-5-4-1 0,0 0-3 16,0 0-3-16,-5 0-3 0,4 1-5 0,-8-1-4 0,2 3-6 15,-3 2-7-15,2 0-5 0,-3 4-6 0,-1 4-3 0,-1 3-2 0,-1 4-3 16,0 5 0-16,-3 5-1 0,2 3 0 0,-5 4 0 0,1 4-1 16,-3 4 0-16,6 1 0 0,-4 4 0 0,1 1 1 0,0 5 0 15,2-5 0-15,7 4 0 0,-2-2 1 0,4-3 0 0,-1-1 0 0,7 1 0 16,-1-5 0-16,3-1 1 0,3-3 2 0,2 0 3 0,1 0 2 16,2-5 2-16,4 1 5 0,-2-6 4 0,4 1 3 0,5-2 4 0,-2-5 3 15,1 0 1-15,3 0 3 0,1-5 2 0,-1 1 2 0,1-4 2 16,0-1 0-16,0-3 2 0,-3-3 2 0,3 3 2 0,-2-4 2 0,-4 1 2 15,1-2-1-15,-4-3 2 0,5-1-1 0,-8-1 0 0,-2 1-1 16,1-4-1-16,-4 0-1 0,-5-1-2 0,0-1-2 0,0 2-2 16,-3 1-1-16,-4 0-3 0,0 0-5 0,0 4-4 0,-5 1-4 0,-2 3-5 15,1 1-3-15,-4 3-4 0,1 4-2 0,-4 5-2 0,1 3 0 16,0 5-1-16,-3 3-3 0,-3 4-5 0,1 3-7 0,-2 3-10 16,2-2-9-16,-1 7-12 0,3-1-13 0,1 3-13 0,1 0-15 0,6 3-15 15,0-4-17-15,4 1-15 0,-2 0-16 0,11-2-18 0,-3 3-19 16,4-4-27-16,4 1-31 0,2-1-37 0,3 0-39 0,3-6-50 15,1 3-57-15,3-4-19 0,4-1 0 0,2-2 8 0</inkml:trace>
  <inkml:trace contextRef="#ctx0" brushRef="#br0" timeOffset="46209.36">31799 4894 27 0,'0'0'18'0,"0"0"-27"0,0 0-23 0</inkml:trace>
  <inkml:trace contextRef="#ctx0" brushRef="#br0" timeOffset="48877.3423">43145 6817 337 0,'-5'-15'353'0,"-4"-2"-66"0,1 5-43 0,3-4-30 0,0 5-16 0,0-2-10 15,-1 1-8-15,0-1-7 0,4 3-13 0,-3 3-15 0,1-1-19 16,1 1-20-16,1 2-21 0,2 0-18 0,-3 2-16 0,3 3-10 0,0 0-12 16,0 0-11-16,0 5-10 0,3 3-11 0,-3 4-7 0,2 3-5 0,5 3-2 15,-2 3-2-15,0 6 0 0,0 1 1 0,7 4 3 0,-5 4 3 16,1 0 3-16,6 3 3 0,-5 2 4 0,4-1 4 0,-1 3 2 0,2-2 2 15,-1 2 2-15,4 0 2 0,-3-1 2 0,0-3-1 0,-1-2 1 16,-2-1 3-16,7-1 2 0,-2-2 1 0,-1 0 0 0,-1-4-3 0,-1-5 0 16,1 1-1-16,0-5 0 0,1-1 2 0,-5-3 4 0,0-4 5 15,-1 1 4-15,3-6 5 0,-4 1 2 0,-1-7 0 0,2-1 2 0,-4-1 4 16,3-4 1-16,-1-1 0 0,0-3 2 0,0-4 0 0,0-2-2 16,1-2-3-16,-3-3-8 0,2-2-6 0,-2-2-7 0,-1-4-5 15,1-5-1-15,-3 2 3 0,-2-6 0 0,3 0-2 0,0-5-1 0,-3 5-2 16,0-3 0-16,0-2 0 0,0 2 0 0,0 3-1 0,0 0 2 15,0 3 2-15,0 2 1 0,0 2 3 0,0 5-3 0,0 2-7 0,0 5-5 16,0 2-6-16,0 0-5 0,0 7-4 0,0 2-3 0,0 2-3 0,0 0-1 16,0 5 0-16,0 5-2 0,0 0-1 0,0 3-3 0,0 5-1 15,0 6-5-15,0-3-6 0,0 6-7 0,0 3-7 0,0 3-7 0,0 5-9 16,-3-2-13-16,0 4-15 0,3 2-23 0,-2 0-24 0,2 2-36 16,0 1-41-16,0 3-49 0,0-4-50 0,2 3-51 0,-2 1-52 0,6-5-20 15,-4 1-3-15</inkml:trace>
  <inkml:trace contextRef="#ctx0" brushRef="#br0" timeOffset="49071.1311">43948 7541 176 0,'5'-12'394'16,"4"-1"5"-16,-1 0 6 0,4 1-86 0,-1-3-133 0,2 3-72 15,4-1-44-15,2 2-24 0,0-4-16 0,3 3-16 0,5-1-19 0,-1 1-24 16,1 3-28-16,0-3-32 0,1 1-32 0,-1 3-38 0,2-1-44 0,-2 1-49 16,1 4-54-16,-5-1-46 0,3-1-43 0</inkml:trace>
  <inkml:trace contextRef="#ctx0" brushRef="#br0" timeOffset="49307.5848">43948 7405 144 0,'-15'8'255'16,"1"0"-53"-16,-1-2-35 0,8 5-26 0,0-2-14 0,6 0-7 16,-3 3-11-16,8 0-12 0,-3 0-14 0,8 0-14 0,3 0-8 0,1 4-5 15,1-2-3-15,8-1-4 0,-3 3 0 0,3 0-2 0,2 1-1 16,-2-2 0-16,4 1-2 0,-2-2-1 0,-2 1-4 0,0-1-3 16,0 2-3-16,-5-4-4 0,-1 1-2 0,-3-1 0 0,-1-3 1 0,-2 5 1 15,-1-5 2-15,-4 3 1 0,-5-2 1 0,0-3 1 0,-2 3-1 16,-3 1 2-16,-7-2-1 0,2 0-2 0,-7 2-10 0,-2-2-11 0,-6 2-15 15,2-3-20-15,-4 1-24 0,-4 2-28 0,4-2-47 0,0-1-60 16,-4-2-72-16,4 2-81 0,0 1-47 0,3-1-27 0,2 0-15 0</inkml:trace>
  <inkml:trace contextRef="#ctx0" brushRef="#br0" timeOffset="51903.059">35841 8082 50 0,'0'0'62'0,"0"0"-3"0,0 4-2 15,0-4 0-15,0 0 1 0,0 0-3 0,0 0-3 0,0 0-6 16,0 0-5-16,0 0-5 0,0 0-5 0,0 0-4 0,0 0-4 16,0 0-1-16,3 0-2 0,-3 0-1 0,0 0-2 0,0 0-4 0,0 0-4 15,0 0-4-15,0 0-3 0,0 0-3 0,0 0-2 0,0 0-1 16,0 0 1-16,0 0-2 0,0 0 1 0,0 0-2 0,0 0 0 0,0 0-3 16,0 0-2-16,0 0 0 0,0 0-1 0,0 0-2 0,0 0-1 15,0 0-5-15,0 0-2 0,0 1-6 0,0 2-7 0,0-3-9 16,0 0-11-16,0 0-15 0,0 0-16 0,4 5-17 0,-4-5-13 0</inkml:trace>
  <inkml:trace contextRef="#ctx0" brushRef="#br0" timeOffset="64511.0556">44939 7133 28 0,'2'0'76'0,"-2"-1"9"0,3 1 5 0,1-4 3 0,-4 1 4 16,1 3 3-16,-1-1 2 0,4 1-1 0,-3-3-3 0,3 2-2 0,-1 1-4 15,-1-7-5-15,5 6-6 0,-2-2-7 0,-3-1-5 0,1-1-5 16,0 2-6-16,-1-2-4 0,-2-2-5 0,4 2-4 0,-3 0-5 0,-1-1 1 16,0-1 0-16,0 1 1 0,-1 1-2 0,-3 1 0 0,2-1-2 0,-1 0-2 15,-2 2-3-15,0 1-5 0,-2-1-6 0,-2 2-4 0,4-2-5 16,-3 3-7-16,1 0-4 0,-5 3-7 0,2-2-4 0,-2 2-3 0,-2 2-5 16,4 3-3-16,-4-2-3 0,1 2-2 0,-1 2-2 0,2 0 0 15,-2 3 1-15,4-5 2 0,2 5 2 0,1-2 2 0,0 2 2 0,0-6 0 16,6 2 1-16,-3 1 1 0,4 0 3 0,0-3 3 0,4 1 2 15,-3-1 5-15,3 1 4 0,-1-3 4 0,2 0 4 0,0-3 5 16,0 3 3-16,4-5 4 0,-1 0 5 0,1 0 3 0,1 0 5 0,2-5 4 16,2 3 4-16,-4-3 2 0,2 0 3 0,2 0 0 0,1-2 2 0,-1-1-2 15,-2-2 0-15,-2 0 0 0,3 0 2 0,-4 1-1 0,5-3 0 16,-6 1 1-16,1-1-1 0,-4 0 1 0,0-1-1 0,2-2 0 0,-7 2 0 16,1 2-1-16,-1-2 0 0,-1 2-2 0,-3-2-1 0,1 1-4 15,-2-2-4-15,-4 1-3 0,4 4-5 0,-3 0-5 0,2 1-9 0,-2 0-8 16,-1 4-12-16,4 1-6 0,-3 1-8 0,1 2-5 0,-2 5-5 0,1-1-4 15,-4 1-3-15,5 6-3 0,-7-2-1 0,6 4-3 0,-4 2-1 16,4-1 0-16,1 5 2 0,-2-3 5 0,4 1 7 0,-2 4 7 0,6-4 3 16,-6 0 3-16,5-1 3 0,2 3 0 0,0-5 3 0,2 1 2 15,5 0 2-15,-6 0 3 0,6-3 3 0,-2 1 3 0,-3-4 4 0,5 2 0 16,-2-3 4-16,0-1 4 0,0-2 3 0,0-1 7 0,2 1 5 16,-2-5 6-16,0 3 4 0,0-3 3 0,4 0 0 0,-4-3 2 0,3 2 1 15,-2-3 1-15,2 0 0 0,-1-4 0 0,0 4 0 0,0-4-1 16,-1-3-4-16,1 2 0 0,-5-4-3 0,5 1-2 0,-2 0-2 15,-5-4 1-15,0 2 0 0,0 1 0 0,-5-3-1 0,-2 1 0 0,5-2-2 16,-6 2-1-16,-1 2-3 0,-1-3-3 0,1 5-3 0,-4-2-9 0,1 3-9 16,-2 4-9-16,1-2-9 0,-1 2-7 0,-3 6-8 0,3 0-3 15,-5 3-5-15,1 5-2 0,-3 0-5 0,1 0-1 0,-2 8-4 0,-1 1 2 16,-2 1 2-16,3 2 4 0,0 4 4 0,6 0 5 0,-4 1 6 16,4 0 6-16,3 1 4 0,1-1 2 0,3-2 3 0,4 2 1 0,3-3 2 15,-1-1 2-15,3-1 1 0,3 0 1 0,-1 0-1 0,3-2 1 16,2-3 0-16,0-1 2 0,5-1-1 0,-2-2 3 0,4-2 2 0,-1-1 5 15,3-1 3-15,-1-6 4 0,2 2 3 0,2-3 2 0,-2 0 1 16,2-3 4-16,-1 2 3 0,3-3 2 0,-6-3 2 0,6-1 4 16,-6 0 4-16,2 0 2 0,0-5-1 0,-3 1-1 0,-4-2-2 0,4-2-2 15,-2 3 0-15,-4-6-2 0,-1-1-1 0,0 3-1 0,-6-5 2 0,-1 2-3 16,0-2-1-16,-1-1-3 0,-6 2-3 0,2-3 0 0,0 3-3 16,-6 4-2-16,3-4-2 0,-4 8-2 0,4-2-5 0,-3 2-6 15,1 1-8-15,2 4-8 0,-6 0-10 0,2 4-5 0,2 1-6 0,-4 3-3 16,2 0-4-16,2 6-4 0,-7-2-4 0,3 1-3 0,4 3-2 15,-5 0 0-15,4 5 2 0,1-1 5 0,-2 3 5 0,4-2 7 0,-1 0 5 16,4 1 1-16,3 1 5 0,-4-1 1 0,6 1 3 0,0-2 1 16,0-1 4-16,0 2 0 0,3-5 2 0,0 1 2 0,-1 0 1 0,3-3 1 15,2 1 1-15,-2-1 1 0,0 1 1 0,0-3 4 0,2-4 1 0,-2 2 5 16,0-2 2-16,0 3 3 0,1-4 3 0,0 0 4 16,0 0 2-16,2 0 2 0,-6 0 2 0,5-4 1 0,-2 3 1 0,0-2 2 15,0 2 2-15,2-4 0 0,-2-1-1 0,0 1-1 0,-2 1-3 16,-1-4 0-16,2 3-2 0,-3-3-2 0,-1 2-1 0,0 2-3 0,0-3 0 15,0 2-2-15,0 1-2 0,0 0-3 0,-1-3-5 0,-3 6-4 16,4-4-2-16,-2 2-4 0,2 0-3 0,-3 2-4 0,0-2-3 0,3 3-2 16,-2-4-4-16,2 4-2 0,0 0-2 0,0 0-3 0,0 0-2 15,0 0 0-15,0 0 1 0,0 0-2 0,0 0 0 0,0 0 0 16,0 0-2-16,0 0-2 0,0 0-3 0,0 0-8 0,0 0-5 0,0 0-12 16,0 0-15-16,0 0-23 0,0 0-24 0,0 0-35 0,0 0-38 15,0 0-36-15,-4 4-32 0,3 0-50 0,-6 2-58 0,5-1-28 0</inkml:trace>
  <inkml:trace contextRef="#ctx0" brushRef="#br0" timeOffset="65251.8676">27587 13417 211 0,'-7'-4'217'0,"7"0"-111"0,0 4-82 0,0-5-67 0,0 0-47 15,7-2-37-15,-5 2-56 0</inkml:trace>
  <inkml:trace contextRef="#ctx0" brushRef="#br0" timeOffset="67479.7683">45214 7093 16 0,'0'0'26'0,"0"0"5"0,0 0 2 15,0 0 6-15,0 0 3 0,0 0 7 0,0 0 3 0,0 0 3 0,0 0 2 16,0 0 2-16,0 0-1 0,0 0 2 0,0 0-2 0,0 0 1 0,0 0-3 16,0 0-3-16,0 0-5 0,0 0-4 0,0 0-3 0,0 0-5 15,0 0-6-15,0 0-4 0,0 0-4 0,0 0-3 0,0 0-1 0,0 0-2 16,0 0-5-16,0 0-2 0,0 0-2 0,0 0-3 0,0 0-3 0,0 0-5 15,0 0-5-15,0 0-5 0,0 0-5 0,0 0-6 0,0 0-7 16,0 0-5-16,0 0-6 0,0 0-5 0,0 0-8 0,0 0-5 16,0 0-3-16,0 0-4 0,0 0 0 0,0 0 0 0,0 0 3 0,0 0 3 15,0 0 5-15,0 0 3 0,0 0 3 0,0 0 6 0,0 0 6 16,0 0 4-16,0 0 5 0,0 0 4 0,0 0 2 0,0 0 3 0</inkml:trace>
  <inkml:trace contextRef="#ctx0" brushRef="#br0" timeOffset="69075.454">45214 7093 3 0,'0'0'20'0,"0"0"4"0,0 0 1 0,0 0-1 0,0 0 2 16,0 0 2-16,0 0 2 0,0 0 0 0,0 0 0 0,0 0 1 0,0 0-2 16,0 0-2-16,0 0 0 0,0 0 0 0,0 0-1 0,0 0 1 0,0 0-1 15,0 0 1-15,0 0 0 0,0 0 0 0,0 0-1 0,0 0-2 16,0 0 1-16,0 0 1 0,0 0 1 0,0 0 0 0,0 0 2 16,0 0 2-16,0 0 0 0,0 0-1 0,0 0 2 0,0 0-2 0,0 0 1 15,0 0 0-15,0 0 1 0,0 0-1 0,0 0-2 0,0 0-3 0,0 0-1 16,0 0 1-16,0 0-2 0,0 0-4 0,0 0-2 0,0 0-1 15,0 0-2-15,0 0 1 0,0 0-2 0,0 0-3 0,0 0-1 0,0 0 0 16,0 0 0-16,0 0 2 0,0 0-2 0,0 0-1 0,0 0 1 16,0 0 1-16,0 0 0 0,0 0-1 0,0 0 1 0,0 0 0 0,0 0 1 15,0 0-1-15,0 0 1 0,0 0-2 0,0 0 1 0,0 0 0 16,0 0 1-16,0 0 1 0,0 0 1 0,0 0-2 0,0 0 1 0,0 0 1 16,0 0-1-16,0 0 1 0,0 0-1 0,0 0 0 0,0 0 0 0,0 0 2 15,0 0 1-15,0 0 1 0,0 0-2 0,0 0 1 0,0 0 0 0,0 0 1 16,0 0 1-16,0 0 0 0,0 0 0 0,0 0 0 0,0 0 1 15,0 0 1-15,0 0 1 0,0 0 2 0,0 0-2 0,0 0 0 16,0 0-1-16,0 0 0 0,0 0 0 0,0 0-2 0,0 0 0 0,0 0-1 16,0 0 0-16,0 0 0 0,0 0-1 0,0 0-2 0,0 0 1 0,0 0 1 15,0 0-2-15,0 0 1 0,0 0 0 0,0 0-2 0,0 0 1 16,0 0-2-16,0 0 0 0,0 0 0 0,0 0-2 0,0 0-1 0,0 0-3 16,0 0 0-16,0 0-3 0,0 0 0 0,0 0-2 0,0 0-1 0,0 0-1 15,0 0 0-15,0 0-1 0,0 0 1 0,0 0 0 0,0 0 0 16,0 0-1-16,0 0 1 0,0 0-2 0,0 0 1 0,0 0 0 15,0 0 1-15,0 0 0 0,0 0-2 0,0 0 1 0,0 0 0 0,0 0 0 16,0 0-1-16,0 0 1 0,0 0 0 0,0 0 1 0,0 0-1 0,0 0 0 16,0 0 2-16,0 0-1 0,0 0-1 0,0 0-1 0,0 0 0 15,0 0 0-15,0 0-1 0,0 0 0 0,0 0 1 0,0 0-1 0,0 0 1 16,0 0 0-16,0 0 0 0,0 0 1 0,0 0 1 0,0 0 0 0,0 0 0 16,0 0 0-16,0 0 2 0,0 0-1 0,0 0 0 0,0 0 0 15,0 0 0-15,0 0 1 0,0 0 1 0,0 0-1 0,0 0-2 0,0 0 0 16,0 0 0-16,0 0 1 0,0 0 1 0,0 0 0 0,0 0-1 15,0 0 0-15,0 0-1 0,0 0-1 0,0 0-3 0,0 0 1 0,3 0 0 16,-1 0 1-16,3 0 0 0,-2 0-1 0,2 0 2 0,2 0 0 16,-2 0-2-16,4 0 1 0,1 0 0 0,2 4 0 0,-2-4 2 0,4 0 0 15,0 0 0-15,3 1 0 0,-2-1 0 0,5 0 0 0,-1 2 0 0,3-2-2 16,-3 0-1-16,7 0-2 0,-4 0 1 0,2 4-2 0,1-4-1 16,-1 1-2-16,3-1-4 0,1 4 1 0,6-4-1 0,-7 3 0 0,4-2-2 15,5-1-1-15,-7 4-1 0,6-1 0 0,1-3 0 0,3 1-1 0,-1 2 0 16,1-3 0-16,0 1 1 0,-1-1 1 0,1 3 0 0,2-3 1 15,3 4 3-15,-6-4-2 0,6 1 0 0,-3-1 0 0,4 0-1 0,-5 4-2 16,8-4-2-16,2 0-3 0,-8 0-3 0,9 0-1 0,-1 0-2 16,-1 0 0-16,1 0-2 0,1 0-1 0,-2 0-3 0,1 0 0 0,3-4 0 15,0 3 0-15,-4 1 3 0,1-4 1 0,-1 1 4 0,0 2 4 16,3-3 2-16,1 1 5 0,-1-1 1 0,5 0 0 0,1-1 0 0,3-1 0 16,-1 1 4-16,6 1 2 0,1 0 3 0,-2 3 2 0,6-4-1 0,1 2 3 15,-1 2 2-15,4-2 2 0,2 0 0 0,3 3 1 0,-1 0-2 0,4 0 2 16,3 0 6-16,-1 0 1 0,0 0-1 0,2 0-2 0,7 3-5 0,-4 0-1 15,2-2 0-15,-1 2-3 0,-4 2-3 0,5-4-3 0,-7 3-4 0,0-1 1 16,-3 2 1-16,-2-2-1 0,-1 1 0 0,-1 1 0 0,-4-2 2 16,1-2 3-16,-4 6 2 0,-3-6 2 0,1 2 1 0,-3-2 3 0,1 6 3 15,-4-6 0-15,0 3 3 0,0-4 0 0,-3 3 0 0,1-3 0 0,-1 1 0 16,1 2 0-16,-1-3-1 0,1 1 0 0,-3 2 0 0,-2-3 0 16,2 0-1-16,4 0-1 0,-8 0-1 0,1 4 1 0,1-4 1 0,-1 0-1 0,-4 0 0 15,0 0-3-15,-1 0-2 0,1 0-1 0,-3 1 1 0,1-1-1 16,-3 0-3-16,-2 0 1 0,1 0 0 0,-3 3-1 0,1-3 0 0,0 0-2 15,-4 0-1-15,0 2-1 0,-1-2 2 0,1 0 1 0,-3 3 4 0,-1-3 1 16,-6 2 0-16,5 1 1 0,-5-3 0 0,0 2 3 0,-1-2 0 0,-4 0 1 16,-2 0 0-16,3 0 3 0,-6 0 1 0,0 0 1 0,1 0 2 0,-1 0 0 15,-4 0 0-15,3 0 1 0,-1 0 0 0,-2 0 2 0,0 0-1 0,1 0 1 16,-3 0 0-16,4-2 0 0,0 2 3 0,-1-3 2 0,1 1 1 0,0 2 0 16,5-3 2-16,-3 1-1 0,-2 2-1 0,2 0-1 0,3 0 0 0,-4 0 0 15,1-3-1-15,7 3-2 0,-11 0 0 0,6 0-1 0,-3-1-3 0,1 1-1 16,2 0-3-16,-6 0-3 0,2 0 0 0,2 0-3 0,-6 0 2 0,4 0-2 15,1 0-2-15,-5 0 2 0,1 0-1 0,-1 0 0 0,1 0 0 0,0 1 1 16,-1-1-3-16,4 3 0 0,-1-3 1 0,-3 0 1 0,4 0 1 0,1 0 1 16,-1 0-1-16,-4 0-1 0,3 2-2 0,-3-2-1 0,1 3 1 0,3-3 0 15,-3 0 0-15,-1 0 0 0,1 0 1 0,-2 0 2 0,1 0-1 0,1 2-1 16,-4-2 0-16,2 0-1 0,-2 0 0 0,2 0 4 0,-5 0 2 0,5 0 4 16,-3 0 5-16,-1 0 2 0,-3 0 2 0,0 0 4 0,1 0 4 0,-1 0 2 15,-2 0 3-15,1 0 4 0,-4 0 5 0,0 0 4 0,0 0 3 0,0 0 3 16,0 0 1-16,0 0 1 0,0 0-2 0,0 0 1 0,0 0 0 0,0 0-4 15,0-2-2-15,-4 2-4 0,1-3-4 0,1 1-3 0,-3 2-6 0,1-3-4 16,1-2-4-16,-2 2-4 0,0 2-4 0,0-3-4 0,0-3-4 0,-2 2-2 16,-2 1-2-16,2 1-2 0,1 2-2 0,-1-6 2 0,-2 6 0 0,1-2-1 15,-4 3 0-15,2 0-2 0,-4 0-1 0,0 0-1 0,1 4 0 0,-6 3 0 16,2-3 0-16,-2 4 0 0,-3 1 1 0,1 3 1 0,-1 1 2 16,2-1 0-16,-1 5 1 0,3 1 2 0,-1 2 0 0,-2-4 1 0,8 4 4 15,-1 0 1-15,4 0 0 0,-4 2 4 0,6-5-1 0,3 3 2 0,-2-1 2 16,5-1 0-16,-1 0 2 0,3-1 1 0,3-1 2 0,-1-1 2 0,5-2 4 15,-2-1 1-15,3 3 3 0,1-3 2 0,1-3 1 0,0 0 2 16,2-1 1-16,2-3 1 0,-1 3 2 0,4-4 3 0,-3-1 2 0,0-1 4 16,3-2 1-16,-4 0 1 0,3-2 2 0,1-1 2 0,-4-1 1 0,1-1 1 15,0-3 1-15,3 0 1 0,-7 1 0 0,2-3-1 0,2 2-2 0,-4-5-4 16,2-2-6-16,-2-2-6 0,-1 1-4 0,-1-4-4 0,1-2-4 0,-3 1-4 16,1 1-4-16,-5-7-2 0,5 4-2 0,-6 0-1 0,3 0-1 0,-4-4 2 15,0 7-1-15,-4-1 1 0,3 1 1 0,-3 2-3 0,1 4-1 0,-2 2-2 16,0 0-2-16,-4 4-5 0,1 4-4 0,-3-3-4 0,-2 7-2 15,-1 0-4-15,1 4-5 0,-5 0-2 0,0 0 0 0,-3 8-1 0,2-5-2 16,1 5 2-16,-3 0 1 0,6 3 2 0,-2 0 2 0,3 0 3 0,4 1 3 16,-4-1 3-16,6 1 2 0,-1 1 1 0,1-5 0 0,3 3 2 0,1-3 0 15,3 3 0-15,1-6 2 0,1 4 2 0,3-6 2 0,-3 5 3 0,6-5 1 16,-2-2 3-16,4 3 2 0,-1-4 1 0,-1 0 3 0,5-1 2 0,2-3 0 16,-4 2 1-16,2-2 2 0,2-2-1 0,3 2 3 0,-4-3 0 15,-3-1 1-15,1 0-1 0,4-4 1 0,-8 3-1 0,7-2-2 0,-6-5-3 16,1 4-2-16,-4-4 0 0,3 3 0 0,-3 0-1 0,-1-2-3 0,-1 2-5 15,-1-1-4-15,-2 0-14 0,-2 4-16 0,-1-2-19 0,-2 3-21 16,0 2-23-16,-4 0-23 0,-5 3-29 0,1 3-30 0,-1 0-48 0,-1 2-57 16,1 3-89-16,-1 0-103 0,1 2-52 0,0 3-29 0,1 2-6 0,4-1 5 15</inkml:trace>
  <inkml:trace contextRef="#ctx0" brushRef="#br0" timeOffset="69574.0041">53524 6766 56 0,'0'-17'489'0,"0"2"12"0,-2 3 7 16,2 3-60-16,-3-1-94 0,-1 0-84 0,4 5-79 0,-1-3-46 0,1 4-29 15,-4 2-20-15,4 2-15 0,0 0-19 0,-3 2-21 0,1 1-19 0,-1 3-15 16,1 2-12-16,2 2-7 0,-4 5-6 0,1-4-3 0,3 9 0 0,-2 0 3 15,2-4 5-15,2 6 6 0,-2 0 6 0,7-1 4 0,-2 2 3 0,0 1 1 16,0 0 0-16,7-2-1 0,-2 0 2 0,2 1 0 0,2-2 2 0,0-1 3 16,-1 1 2-16,1 1 4 0,3-2 2 0,-2-3-1 0,2-1 1 0,0 3 3 15,2-5 1-15,-2 1 2 0,2-2 1 0,-5-1 3 0,4-2 3 16,-1-2 2-16,0 0 1 0,-1 1 3 0,-3-5-1 0,8-1 3 0,-7 0 1 16,1-2 5-16,-1-1 2 0,6-1 3 0,-6-2 5 0,1-1 2 0,-1-3 6 15,1-2 1-15,-1 2 3 0,-1-6 3 0,1 1 3 0,-4-3 7 0,2-2 1 16,-5 1 3-16,5-3 0 0,-2-2 2 0,-1 0-1 0,-1-4 0 0,1 3-2 15,-4-2 1-15,0-2-4 0,3 0-3 0,-2-4-3 0,0 5-5 0,-1 1-4 16,-3-4-4-16,5 6-4 0,-5-3-4 0,-2 5-3 0,3 4-3 0,1-1-5 16,-4-3-5-16,0 9-6 0,0 1-8 0,0 0-7 0,0 0-6 0,0 5-8 15,0 1-11-15,0-1-10 0,0 2-12 0,0 3-5 0,0 0-5 0,-7 5-1 16,5-2-3-16,-5 3 0 0,5 5-2 0,-6 1 1 0,3 1 3 0,-7 3 2 16,5 4 5-16,-1 2 5 0,-4 1 6 0,1 4 5 0,-1-3 3 0,4 4-8 15,1 0-11-15,-1 3-15 0,-4 2-12 0,7-4-16 0,-4 3-16 16,7 1-19-16,-5 0-21 0,6 0-26 0,-4 0-27 0,1 1-35 0,1 2-37 15,3-4-60-15,0 2-73 0,0 0-71 0,0 2-74 0,3-5-32 0,2 1-11 16,-1-3 5-16,-3-1 8 0</inkml:trace>
  <inkml:trace contextRef="#ctx0" brushRef="#br0" timeOffset="69873.9667">54218 7379 355 0,'7'-7'480'0,"5"2"6"0,-4-3 3 0,-1 2-97 16,1-2-145-16,4 2-82 0,-3-1-48 0,1 2-22 0,2 0-12 16,-2-3-9-16,1 3-8 0,2 0-13 0,3 3-17 0,-6-1-12 15,3 1-11-15,-2 2-6 0,4 2-6 0,-5-2-2 0,0 3 0 0,2 2 1 16,-3 2 1-16,-1 1 0 0,-1-2-2 0,0 5 1 0,-2-2 1 16,-3 3 4-16,1 4 3 0,-3 0 6 0,-3-3 9 0,-2 5 5 15,-4-1 6-15,2 3 5 0,-4 0 5 0,-3-1 3 0,-3 5 5 0,1-3 3 16,-4-2 2-16,6 4 3 0,-1-2 2 0,-2-1-1 0,3-4-4 0,4 1-3 15,-2 1-7-15,4-3-3 0,-1-1-4 0,7 2-4 0,-6-4-3 16,4-3 0-16,3 5-2 0,1-5 2 0,1-1 3 0,6-2 2 0,0 2 2 16,5-1-2-16,-2-2-3 0,4 0-8 0,6 0-10 0,4 1-14 15,2-2-14-15,3-3-18 0,5 3-23 0,2-4-25 0,1 0-25 0,2 0-30 16,6 0-31-16,-3 0-56 0,3 0-67 0,3-4-80 0,-8 3-87 16,5 1-44-16,-4 0-23 0,-5-3-5 0,-4 2 4 0</inkml:trace>
  <inkml:trace contextRef="#ctx0" brushRef="#br0" timeOffset="71082.2557">45650 7711 118 0,'0'0'128'0,"0"0"-9"0,0 0-13 16,0 0-15-16,0 0-13 0,0 0-13 0,0 0-9 0,4 4-5 0,-1-3-2 16,-1 6 2-16,3-3 0 0,2 4-2 0,-2 1-1 0,5 2 2 15,4 1 1-15,1 2 1 0,0 3 7 0,4 3 7 0,7 1 6 0,-1 3 6 16,4 1 0-16,5 2-3 0,2 3-3 0,5 0-7 0,3 0-3 16,2 4-2-16,7 1-4 0,-1-2-4 0,5 3-5 0,5 3-3 15,3-3-4-15,5 4-5 0,1-2-6 0,6 3-4 0,0-1-5 0,3 3-5 16,2-2-6-16,0 3-8 0,3-3-4 0,0 2-5 0,-1 4-3 0,1-1-4 15,-7-3-2-15,6 5 0 0,-4-1 2 0,-1 1 2 0,-1 1 4 16,-1-2 2-16,1 2 4 0,-3 1 2 0,-1-1 5 0,4 1 4 0,-5 0 2 16,2-3 1-16,-3 4 1 0,1-3 4 0,-1 1 1 0,0-1-1 0,-1 0 0 15,1-1-2-15,-4 1-4 0,2-4-1 0,-2 0-2 0,-1 0-3 16,-3-2-1-16,3 0 0 0,-4 2-2 0,-2-6 0 0,-4-1 1 0,-1 0 0 16,-1 0 0-16,-3-1-4 0,-2-2-1 0,-1 2-3 0,1-6 1 15,-8 3-1-15,6-4 1 0,-3-1-2 0,-5 1-1 0,5-1 1 0,-4-1 0 16,3-3 3-16,-3 3-1 0,0-4-1 0,3 0 0 0,-6-1 3 0,10-1 0 15,-8 2 3-15,5 1 2 0,-4-3-1 0,0-2 2 0,0 1 2 16,-1 3-1-16,5-3-1 0,-6-3 0 0,2 3-2 0,-2-1 0 0,-1 1 1 16,-2-4 0-16,3 5 2 0,-7-2-3 0,4-2-1 0,-4-1-1 15,2 2 1-15,-5-5-1 0,2 3 0 0,-4 0 1 0,-1-3 0 0,1 2 0 16,-1-2-2-16,-6-1 5 0,3 1 2 0,2-1 4 0,-6 2 1 16,3-3 5-16,0-2 3 0,0 3 3 0,2 0 4 0,2 0 1 0,-4-3 2 15,5 3 1-15,-3-1 2 0,5 0 1 0,0 0 2 0,-2 1-1 0,1-2-5 16,6 2-3-16,-7-1-3 0,4 1-2 0,-4-3-2 0,0 3-2 0,4 0-3 15,-4 0-2-15,1-3-1 0,-4 4-3 0,5-4-3 0,-6 4 1 16,3-5 0-16,-4 4 3 0,-1-4 0 0,1 3-1 0,-2-2 0 0,-1-2-2 16,3 2 2-16,-6-1-1 0,1-1-2 0,0 0 1 0,-2 1-1 15,0-4 2-15,-1 4 0 0,0-3 1 0,1 3-2 0,2-4 3 0,0 0 6 16,-2 0 3-16,6 0 1 0,1 4 0 0,-3-4 1 0,3 1 0 16,2 3 0-16,1-1 2 0,-1 0 1 0,4-1 1 0,-3 1 0 0,-1-2 0 15,2 0-1-15,-3 3-4 0,0 0-6 0,2-1-5 0,-3 0 2 0,1 1-1 16,-5-1-1-16,4-2-1 0,-4 4 0 0,0-3 0 0,-4 2-3 0,3-3 1 15,-3 3-1-15,-1-4 2 0,1 4-1 0,-4-4 1 0,4 1 0 16,-2-3 3-16,-4 3 5 0,3 0 1 0,-1 0 3 0,-2 1 1 0,1-2 1 16,-1 1 4-16,3 0 1 0,-3-2 5 0,1-1 3 0,-4 1 3 0,3 1 2 15,-3-1 3-15,4-1 0 0,-4 1-1 0,4-1-3 0,-3-2 2 0,1 3-1 16,0-3 2-16,0 1 2 0,0 3-2 0,-2-4-1 0,-4 3-2 0,6-2-3 16,-2-1-4-16,1 3-3 0,-3-2-1 0,-1-1-3 0,4 3-2 15,-6-3-2-15,2 0-3 0,2 0-4 0,-4 0-2 0,0 0-3 0,0 0-3 16,0 0-2-16,0 0-2 0,0 0-2 0,0 0-2 0,0 0 0 0,0 0-4 15,0 0-4-15,0 0-3 0,0 0-7 0,0 0-7 0,0 0-11 0,-4 0-9 16,2 4-13-16,2-3-14 0,-3-1-15 0,0 4-18 0,1-1-20 0,-3-3-25 16,1 1-28-16,1-1-46 0,3 0-53 0,0 0-71 0,0 0-79 15,0 0-39-15,0 0-19 0,0 0-4 0</inkml:trace>
  <inkml:trace contextRef="#ctx0" brushRef="#br0" timeOffset="72407.7304">55345 6526 222 0,'-3'-20'246'0,"-1"0"-36"0,3 0-13 16,-3 0-5-16,2 2 2 0,2 1-2 0,-3 4-3 0,0-3-10 0,3-3-16 15,-2 6-14-15,-2 0-17 0,3-2-8 0,-6 1-6 0,7 1-5 16,-2 3-5-16,-1-1-8 0,-1 3-10 0,3-3-8 0,1 3-8 0,-4 0-9 16,3 3-7-16,1-2-11 0,-7 3-12 0,7 0-13 0,-2 3-11 15,2-2-11-15,0 3-9 0,-3 3-8 0,1-2-7 0,-1 6-3 0,-1-2-1 16,2 3-1-16,-3 7-1 0,-2-3-2 0,-1 2-6 0,3 3-9 16,-4 3-7-16,2 1-7 0,-4 4-11 0,-3 2-17 0,4-3-22 15,-4 6-29-15,-1-1-37 0,1 0-43 0,-1 4-47 0,1-1-65 16,-3 3-75-16,0 0-33 0,7 2-13 0</inkml:trace>
  <inkml:trace contextRef="#ctx0" brushRef="#br0" timeOffset="73647.1512">44939 7302 14 0,'-5'-8'172'0,"2"0"2"0,-1 2-1 0,2-2-8 16,-4-1-11-16,4 2-9 0,-2 0-7 0,3 1-4 0,-6 0-3 15,5-2-3-15,-1 3-5 0,1 1-7 0,2 0-6 0,-3 3-7 0,-1-1-11 16,3-2-9-16,1 3-10 0,0 1-8 0,0 0-6 0,0 0-8 15,0 0-8-15,0 0-8 0,0 0-12 0,0 0-11 0,0 0-10 0,0 0-8 16,0 0-6-16,-4 1-2 0,4 3-2 0,0-2 0 0,0 3 1 16,4 3 1-16,-4 1 4 0,5 2 1 0,0 1 2 0,0 4 5 0,3 0 5 15,4 3 6-15,2 1 6 0,-4 2 5 0,11 4 4 0,-6-5 2 16,4 4 2-16,3 5 1 0,4-5 0 0,-3 3-1 0,3-2-3 16,5 3-2-16,-4-1-5 0,4 1-9 0,-2-1-13 0,1 2-15 15,3 2-16-15,1-3-24 0,2 4-31 0,-4-4-44 0,4 4-51 0,-4 0-72 16,4 0-85-16,0 1-51 0,0-2-32 0,-2 5-16 0</inkml:trace>
  <inkml:trace contextRef="#ctx0" brushRef="#br0" timeOffset="87425.5171">44204 11893 9 0,'0'0'137'0,"0"0"2"0,0 0 3 15,0 0-1-15,0 0-4 0,0 0-8 0,0 0-9 0,0 0-9 16,3 0-5-16,-1 0-7 0,5 0-7 0,-2 0-4 0,4 0-4 0,-1-3-2 16,2 3-2-16,1-3-1 0,6 1 0 0,1 0-3 0,5 0-2 15,4-4-2-15,2 1 0 0,7-1-3 0,1 0-4 0,8-3-4 0,1 1-6 16,3-4-5-16,9-1-8 0,0-2-6 0,3 3-5 0,3-6-7 16,0 1-6-16,3-3-4 0,1 4-6 0,2-8-5 0,2 3-3 15,-4-1-4-15,3-3-5 0,1 1-1 0,0-1-1 0,-1-2 2 0,1 4 2 16,-2-5 0-16,1 2 2 0,-1-1 2 0,2 1 1 0,-4-1 1 0,0 0 2 15,4-4 1-15,-2 5 1 0,0-2 2 0,0-2 2 0,-5-2-1 16,5 3 0-16,-6 0-2 0,6-4 2 0,-5 7-1 0,0-5-2 0,-2 5 0 16,0-4 2-16,-3 2-1 0,1 0 2 0,-3 0 0 0,-2 3 0 15,1-1 2-15,-3 1 2 0,-1-2 0 0,-2 2-2 0,-1 1 0 16,-1 1 0-16,1-2 0 0,-3 2-1 0,-1-1-2 0,2 3 1 0,-5-1-2 16,1 1 0-16,0 1 0 0,1-4 2 0,-1 4-2 0,-1 1 1 15,-1-4 2-15,1 5 1 0,1-2 2 0,1 0 1 0,-1 0 1 0,0 3 3 16,-1-4 0-16,0 3 0 0,-1-2 2 0,3 1 1 0,2-1 0 0,-4 3-1 15,5-3 0-15,-4 1 0 0,2-1-1 0,-1 4-2 0,1-4 0 16,-2-1-2-16,2 4-1 0,2-3-1 0,-4 3 3 0,-1 1 1 0,-1-2 1 16,1-1 1-16,1 3 2 0,-5-1 1 0,-1 1 1 0,1-1 0 0,0 4 1 15,-6-4 0-15,3 1 0 0,-4 1 0 0,2-2-2 0,-1-1 0 16,-3 3-1-16,3-3-1 0,-3 2-3 0,3-1-1 0,-3-2-3 0,3 2-3 16,-2 0-2-16,-1 0-1 0,-1-3-3 0,2 3-2 0,1-3 0 15,-1 0-1-15,0 3 0 0,-1-3-1 0,-1 0-3 0,2 1-1 0,-4 0 0 16,8-1-2-16,-8 4 0 0,2-6-2 0,1 5 2 0,-2-4 2 15,6 1-1-15,-7 0 2 0,-3 4 0 0,7-4 2 0,-4 2 2 0,0 1 1 16,1 0-1-16,1 1 4 0,0-4-1 0,-2 4 1 0,2 0 1 0,-2 0 2 16,0 1-1-16,4-2 1 0,-2 1-2 0,-2 0 1 0,7-3-2 0,-6 6 0 15,2-3 1-15,-1-1 2 0,-1 3 1 0,6-4 0 0,-3 3 1 16,1-1 1-16,-1 1 0 0,1-5 1 0,-1 7 0 0,1-7 2 0,1 3 1 16,1 3 1-16,1-5 0 0,1 6 1 0,0-7-1 0,-4 7 1 15,4-4-2-15,-3 1 1 0,3-1-2 0,-1 4 0 0,1-3 0 0,-2-3 2 16,-1 6-2-16,-1-3-1 0,-1 2-1 0,1-1 0 0,-1 0 0 15,0 0 0-15,-1 1-1 0,-2 0 0 0,-1 2 0 0,0-1-2 0,4 2 1 16,-4-2-1-16,-3 1-1 0,7-1-1 0,-1-1-1 0,1 5-1 0,-4-3 0 16,2-3-4-16,5 3 0 0,-3 3 1 0,2-3 0 0,-3-1 0 15,-1-2-1-15,5 3-1 0,-5-1 0 0,5 3 1 0,-3-3 1 0,-2-1 2 16,-2 1 2-16,7-2 3 0,-6 2 0 0,-4-3 3 0,6 5 2 16,-2-5 1-16,-1 3 1 0,0-2 2 0,2-5 0 0,0 7 2 0,-3-2-1 15,-2-3 2-15,3 1-2 0,2 0-1 0,-5 1-2 0,3-4 0 0,-1 4-2 16,-2 0-3-16,3 0-1 0,2-2-2 0,-9 4 0 0,9-1-1 0,-8-2 0 15,4 1-2-15,-1 1 0 0,2 1 0 0,-4 2 1 0,2-4-2 0,-4 4 0 16,2-1-1-16,-3 4 1 0,-2-4 0 0,2 5 1 0,-5 0-1 0,3-3 2 16,-4 3-2-16,1 0 0 0,0 2 1 0,-4 0 0 0,2 0 1 15,-4 1-2-15,-1-1 0 0,5 2 0 0,-7 2 1 0,4-1 1 0,-8-2-2 16,6 2 0-16,-2 3-2 0,-1-2 0 0,1-1-1 0,-3 3 1 0,-2-1-1 16,3-2-2-16,0 3-3 0,-3 0-4 0,0 0-6 0,0 0-8 0,0 0-7 15,0 0-9-15,0 0-10 0,0 0-11 0,0 0-11 0,2 0-13 16,2 0-17-16,-3 0-21 0,8 3-24 0,-2-2-35 0,-2-1-39 0,0 5-51 15,3-2-58-15,-3 2-54 0,1 0-54 0,-1-1-21 0,2 2-6 0</inkml:trace>
  <inkml:trace contextRef="#ctx0" brushRef="#br0" timeOffset="88654.1545">40805 10151 50 0,'-37'-5'196'0,"3"2"-39"0,-2-1-16 0,3 4-7 0,1-2 0 0,3-1 2 16,2 3 5-16,3 0-4 0,2 3-4 0,3-1-15 0,-1-2-18 16,6 2-15-16,0 0-14 0,6-2-11 0,-1 3-11 0,4 0-6 0,5-1-6 15,0 1-1-15,5 2 2 0,4-3 2 0,3 1 1 0,3-1 3 16,14 0 2-16,-2 1 2 0,11-3 0 0,10 2-1 0,3-2 1 16,10-2-5-16,7 2-1 0,9-5-8 0,7 0-8 0,3 0-6 0,6-2-3 15,6-1-6-15,4 1-4 0,4-2-6 0,0-2-7 0,6 2-4 16,-4-2-4-16,4 3-4 0,-1-1-4 0,4-2 0 0,-3 2-4 0,-1 1-1 15,-4 2-1-15,3-2-5 0,-11-2-7 0,-1 3-5 0,-2-1-4 16,-6 0-1-16,-3 3-3 0,-9-3 2 0,-1 1 3 0,-6 2 2 0,-7-2 1 16,-2 6 5-16,-7-6 8 0,-5 2 6 0,-6 2 8 0,-4-1 9 0,-7 3 8 15,-5-2 8-15,-4-2 8 0,-3 0 6 0,-6 1 8 0,-3-2 4 16,-1 1 4-16,-3-3 3 0,-7 4 1 0,-2-3 0 0,0-1-1 16,-6-2 0-16,-2 0-2 0,-2 1-2 0,-7-3-2 0,1-2-3 0,-6 1-1 15,-7 1-2-15,0-2-1 0,-7-1 0 0,-5 0 1 0,-3 0 2 16,-4 2 4-16,-1 0 2 0,-2-2 2 0,-6 2 4 0,1 1 3 0,0 0 4 15,-2-1 6-15,8 3 8 0,-1-2 6 0,4 1 4 0,9 3 3 16,-1-1-3-16,11 2-5 0,5-1-4 0,2 3-4 0,8 1-5 16,4-1-4-16,4 3-7 0,8-2-5 0,6 0-7 0,1 4-10 0,7 0-10 15,7 0-9-15,3 0-9 0,4 4-5 0,8 3-3 0,-1 1 0 16,4 4-1-16,1 1-1 0,-2 4-1 0,2 6-2 0,-8-1-1 16,1 3-1-16,-7 3-2 0,-3 1 2 0,-8 5-3 0,-6 0-3 0,-10 5-11 15,-7 2-15-15,-12-2-25 0,-10 1-30 0,-9 5-48 0,-8-3-60 16,-11 2-84-16,-12 1-100 0,-9-1-52 0,-10-1-29 0,-4-1-18 0,-5 0-9 15</inkml:trace>
  <inkml:trace contextRef="#ctx0" brushRef="#br0" timeOffset="89022.5253">41179 9699 261 0,'0'-9'349'16,"0"0"-89"-16,0 5-50 0,-2-1-35 0,-1 5-16 0,-2 0-10 0,-4 2-2 16,-1 5-3-16,-4 2-11 0,-6 3-12 0,1 4-17 0,-8 4-14 15,-4 5-10-15,-5 5-7 0,0 3-2 0,-8 3-1 0,1 4-1 0,-6 4-2 16,-1-1-4-16,1 3-8 0,1-4-9 0,2 2-8 0,5 1-11 16,5-1-12-16,2-4-12 0,10 0-18 0,4-2-19 0,13-1-19 15,4-1-23-15,8-5-25 0,12 2-41 0,10-6-48 0,6 1-85 0,11-1-101 16,11-2-57-16,3-2-36 0,11-3-17 0</inkml:trace>
  <inkml:trace contextRef="#ctx0" brushRef="#br0" timeOffset="111527.7566">44259 5664 231 0,'0'-24'387'0,"0"0"-51"0,0 3-74 0,0-2-32 0,0 1-10 16,3 0 0-16,0 3 7 0,-3-1 1 0,2 2-7 0,-2-2-14 0,4 6-20 15,-4 2-20-15,0 0-19 0,0 1-16 0,0 5-16 0,0-2-15 16,0 5-15-16,0 3-11 0,0 0-12 0,-4 4-8 0,4 3-8 0,-2 5-5 16,2 2-5-16,-3 1-1 0,0 7 0 0,-2 3 1 0,3 3 3 0,-2-2 3 15,-1 6 3-15,0-1 3 0,-3 4 1 0,3 1-4 0,-4 0-7 16,-3 1-16-16,4 2-19 0,1-3-27 0,-2 4-26 0,-3-4-30 0,4 0-31 16,1 3-37-16,-2-3-37 0,4 0-61 0,-2 3-70 0,6-2-93 15,-3-1-102-15,4-2-49 0,4 0-24 0,-3-2-4 0,3-4 5 0</inkml:trace>
  <inkml:trace contextRef="#ctx0" brushRef="#br0" timeOffset="116141.4385">49908 7979 122 0,'-6'0'85'0,"6"-1"-31"0,-2 1-18 0,2 0-12 0,0 0-6 15,0 0-5-15,0 0-16 0,0 0-17 0,0 0-26 0,0 0-29 16,0 0-24-16</inkml:trace>
  <inkml:trace contextRef="#ctx0" brushRef="#br0" timeOffset="119292.4987">35082 10496 14 0,'0'-4'155'0,"-1"1"-18"0,-3-1-7 0,4 3-1 16,0-3 2-16,-2 0 2 0,2 0-5 0,0 3-8 0,0-2-12 16,0 0-13-16,0 3-16 0,0-1-15 0,0 1-13 0,0 0-9 0,0 0-8 15,0 0-8-15,0 0-7 0,0 0-6 0,0 0-6 0,0 0-5 16,0 0-4-16,0 0-2 0,0 0-4 0,0 0-5 0,0 0-2 16,0 0-5-16,0-3-2 0,0-1-5 0,0 4-5 0,0 0-1 0,0 0-4 15,2-1-3-15,-2 1-4 0,4-4-2 0,-4 4-6 0,0 0-5 16,0 0-7-16,0 0-6 0,0 0-7 0,0 0-10 0,0 0-10 15,0 0-9-15,0 0-8 0,0 0-11 0,0 0-10 0,0 0-10 0</inkml:trace>
  <inkml:trace contextRef="#ctx0" brushRef="#br0" timeOffset="121473.3709">33401 14492 112 0,'0'-17'172'0,"-4"4"-33"0,4-7-19 0,0 5-10 0,0 3-3 15,-3 3-1-15,1-1 1 0,2 3 1 0,-3-1-1 0,3 0-3 16,0 4-9-16,0-1-15 0,0 2-12 0,-4 1-12 0,4 2-12 0,0 0-10 16,0 0-10-16,0 0-9 0,0 0-4 0,0 0-6 0,0 0-1 15,0 2-2-15,0 4-1 0,0 0 1 0,0 2-1 0,4 2-1 16,-4 2-1-16,3 4 1 0,-1 4 1 0,1 0 2 0,1 4 0 0,-3 1 0 16,5 1 3-16,-3 6 1 0,0 4 1 0,-1-2 1 0,2 3 1 15,-3-1-1-15,-1 2 1 0,4 0 2 0,-1 2 2 0,-3-2 0 0,2 0 1 16,-2-2 1-16,0 4 1 0,0-5 1 0,0 2 1 0,0-1-1 15,0-3-3-15,0-2 0 0,0 2-1 0,0 1-2 0,0-5-1 16,0-1-3-16,0-1 0 0,0 1 0 0,0-3-1 0,0 2-2 0,0-4 1 16,0-2-1-16,0 3 0 0,-2-3-1 0,2-4 0 0,0 1 0 0,0-2 1 15,0-4 0-15,0 3 3 0,-3-3 2 0,3-3 3 0,0 2 0 16,0-3 2-16,0-2 2 0,0-3 1 0,0 2 0 0,0-1 2 16,0-4 1-16,0 0 1 0,0 0-1 0,0 0-1 0,0 0 0 15,0 0-5-15,0 0-1 0,0 0-4 0,0 0-3 0,-4 0-5 0,-1-2-3 16,3 0-3-16,-1-1-1 0,0 1-4 0,-3-1-4 0,5-2 0 15,-8 0-3-15,2 1 0 0,2-3 1 0,4-1 0 0,-6 3 0 0,2-2 1 16,0-1 0-16,-1 0 1 0,0 0 0 0,0 0 2 0,1-1 0 16,0 2 0-16,0-3 2 0,-7 1 0 0,7-2 2 0,0 1 0 0,-2 2 0 15,2-4 1-15,3 4-1 0,-5 0 1 0,2-4 3 0,0 4 1 16,0-4 1-16,0 4-1 0,-2 0 0 0,6-2 0 0,-6 1-1 0,5 1-1 16,-3 1 0-16,1-3 0 0,1 2 1 0,-2 1 1 0,5-1 1 15,-2 0-2-15,2 3 1 0,-3-2 0 0,-1 6 1 0,4-6 0 16,-1 2 2-16,-3 1 0 0,4 1 1 0,0-1-1 0,0 2-1 15,0 2-1-15,0 0-1 0,0 0-3 0,0 0-1 0,0 0-3 0,0 0-3 16,0 0 1-16,0 0-1 0,0 0-1 0,0 2 0 0,0 2-1 16,0 2 3-16,4 0 2 0,-3 2 1 0,6 4 3 0,-5 3 3 0,3-2 4 15,4 4 0-15,-1 3 2 0,-3-2 2 0,4 3 2 0,3-1 0 16,-6 7 2-16,3-1 3 0,3-1 1 0,-2 0-3 0,4-2 0 16,-2 5 1-16,-2-6-2 0,4 3 0 0,-2-4-1 0,1 3-1 0,3-3 1 15,-3 0 2-15,1-4-1 0,1 0-1 0,-1 1-1 0,-1-7-1 0,1 3-2 16,0-1 1-16,1-5-2 0,0 0-2 0,1 1-4 0,1-6-1 15,0-3-4-15,-3 0-2 0,1-1-4 0,5-5-5 0,-4-2-4 16,1-4-2-16,0-1-4 0,2-2-4 0,-2-1-3 0,-2-2-4 0,5-1-6 16,-4 0-7-16,-3-1-8 0,5 0-9 0,-5 0-12 0,1 2-13 15,-1 4-11-15,-1-1-14 0,-1 2-12 0,-1 4-15 0,-2 2-16 16,1-1-18-16,-1 4-18 0,3 3-18 0</inkml:trace>
  <inkml:trace contextRef="#ctx0" brushRef="#br0" timeOffset="123319.5163">47736 13634 1 0,'0'-8'353'0,"-4"-1"-54"0,3 4-78 0,1-3-45 0,-4 5-27 15,1-2-14-15,3-2-7 0,0 2-3 0,-2 2-4 0,2 2-9 0,0 1-12 16,0 0-16-16,0 0-14 0,0 0-15 0,0 0-14 0,0 0-11 16,0 0-9-16,-3 1-5 0,-1 2-3 0,4 6-6 0,-1-1-2 0,-3 0-1 15,3 5 1-15,-6 1-1 0,5 4 0 0,-1 1-1 0,1 7 1 16,-5 0 1-16,2 4 4 0,0-1 0 0,0 2 1 0,-2 3-1 0,2 0-1 16,0 2-2-16,0 0-2 0,-1 2 0 0,0-4-2 0,4 3-1 15,-5-2 1-15,2 0-1 0,0-2-1 0,0 0-2 0,0-1-2 0,1 1-1 16,-1-3 2-16,2-2-2 0,1 0 1 0,-5-1 0 0,5-2 1 15,-1-1 0-15,-2 4-1 0,0-3 0 0,-2 0-2 0,2 1 1 16,-4 0 0-16,4-4 2 0,-3 5 2 0,-1-2 1 0,-4-2 1 16,6 4 0-16,-5 1 0 0,2-5 1 0,-4 2 2 0,2 0 0 0,-5 3 2 15,3-4 0-15,1 0 2 0,2 1 2 0,-2-3 1 0,-1 1-2 16,2-1-2-16,2-2 0 0,-2 0 1 0,2-3 0 0,-2-3 0 0,5 2-1 16,-2-4-1-16,-2-3 2 0,5 2 0 0,-2 0 2 0,6-5 1 0,-5 1 3 15,2-3 1-15,4 0 3 0,1 1 3 0,-4-2 3 0,1-1-2 16,3-2 2-16,0 0-2 0,0 0 0 0,0 0-2 0,-2 0-1 15,-3 0-2-15,2-2-3 0,-1-1-1 0,2-2-4 0,-4 1-2 16,4-1-5-16,-3-2-3 0,-2 2-3 0,2-6-1 0,-4 3-1 0,4-1 0 16,-3 1 1-16,3-3-2 0,-4-1 0 0,0 3-1 0,3-4-1 15,-3 1 2-15,-3-1 0 0,4 1 0 0,1 0 1 0,-2-4 1 0,-3 4 0 16,4-1 0-16,1 5-2 0,-2-5 0 0,-2 4 3 0,4-2 3 16,0 1 1-16,-2 3 2 0,4 1 0 0,-3-2 3 0,6 4-1 0,-3-4 3 15,-2 1 0-15,5 2 0 0,-4 2 2 0,4-1 0 0,-3 3 0 16,5-6 0-16,-4 6-2 0,1 1-3 0,3-4-3 0,-2 1-4 0,2 3-2 15,0 0-2-15,0 0-2 0,0 0-2 0,0 0-3 0,0 0 1 16,0 3-2-16,0 1 2 0,0 1 0 0,0 3 2 0,0-1 3 0,0 2 3 16,0 2 2-16,0 2 6 0,0 0 2 0,0 5 4 0,0 2 2 15,0 0 3-15,0 0 2 0,0 4 1 0,0-2 1 0,0 3-2 0,2 1 1 16,-2 1 0-16,3-3 0 0,1 2-1 0,1-1-2 0,-3-4-1 16,4 6-2-16,-4-6-1 0,5 2-1 0,-2-3-2 0,0 1-1 0,0-2-2 15,0-3 1-15,4 1 0 0,-2-1 2 0,0-4 0 0,-1 1 1 16,1-4-2-16,2 2 3 0,-4-5 1 0,3 2 2 0,4-4 0 15,-3 0 2-15,-2-3-2 0,1-1 1 0,4 0 1 0,-2 0-1 0,2-1 0 16,2-3-2-16,-4 0-1 0,4-1-1 0,-1-2-1 0,1 2-2 16,3-3-2-16,0 2-2 0,-3-5-2 0,1 1 0 0,2 2 0 15,0-4 0-15,-3 1-1 0,1-1-1 0,2 4 0 0,-3-4 0 0,3 3-1 16,-3 0 1-16,-1-2-1 0,4 2-1 0,-3 1 0 0,-4-1 0 16,4 0 1-16,0-3-1 0,3 4-2 0,-7 0 0 0,5-3 1 0,-8 5 0 15,5-1 0-15,-4-1 0 0,1 4 1 0,-2-4-1 0,1 4 2 16,-3-1-1-16,2 1 0 0,-2 1-1 0,-3 1-1 0,5-1-1 15,-5 1-1-15,-2-1 1 0,3 3-1 0,-3 0 2 0,0 0-2 0,0 0-1 16,0 0 1-16,0 0-1 0,0 0 0 0,3 0 0 0,-3 0 0 16,0 3 1-16,2-1 2 0,2-2 3 0,-4 5 0 0,0-5 0 15,0 3 2-15,0-1 0 0,0 0 0 0,0-2 0 0,0 3 0 0,0-3 2 16,0 0 0-16,0 2 1 0,0-2-1 0,0 0 0 0,0 3 1 0,0-3-1 16,0 0 1-16,0 0 0 0,0 0-1 0,0 0 0 0,0 0-1 15,0 0-1-15,0 0-2 0,0 0-2 0,0 0-1 0,0 0-4 16,0 0-4-16,0 1-4 0,0-1-4 0,0 4-7 0,0-4-5 0,0 0-8 15,0 3-6-15,0-2-9 0,0-1-8 0,0 0-13 0,0 3-13 16,0-2-16-16,0 6-19 0,0-7-20 0,0 0-23 0,0 0-29 16,0 5-31-16,-4 3-59 0,2-5-74 0,2 6-33 0</inkml:trace>
  <inkml:trace contextRef="#ctx0" brushRef="#br0" timeOffset="128613.3386">35884 17814 218 0,'0'-31'299'0,"0"-2"-41"16,0 6-32-16,0-1-21 0,0 3-18 0,0 1-10 0,-4 4-8 0,1 3-12 15,3 3-13-15,-2 3-17 0,-1 5-15 0,1 6-20 0,-5 1-18 0,2 9-15 16,0 5-13-16,0 7-12 0,-7 11-13 0,3 10-7 0,-4 3-8 15,-1 12-2-15,-1 8-5 0,-2 5 5 0,-2 7 8 0,-7 10 5 0,3 1 2 16,-6 7 3-16,-4-1 0 0,1 8-3 0,-4 3-5 0,0 1-10 16,-3-1-8-16,3 2-14 0,0-4-15 0,0 0-16 0,1-2-19 15,2-3-23-15,3-5-25 0,2-2-29 0,6-9-29 0,0-2-39 0,3-10-41 16,9-2-68-16,-2-7-78 0,3-8-38 0</inkml:trace>
  <inkml:trace contextRef="#ctx0" brushRef="#br0" timeOffset="129457.4062">35834 17463 85 0,'-3'-7'136'0,"-1"2"8"15,4-3 6-15,0 4 4 0,0 0 5 0,0-3-5 0,0 6-9 16,0-3-9-16,7 0-11 0,-5 0-10 0,6 1-9 0,4-2-9 15,2-2-12-15,7 2-12 0,8-2-11 0,6 1-12 0,8-5-10 0,13 5-10 16,4-7-8-16,15 3-5 0,3-1-3 0,11-4-4 0,7 2-2 0,11 2-3 16,0-2-1-16,13 5-1 0,-2-5 2 0,4 3-1 0,8 3 0 15,3-4-1-15,2 5-1 0,-1-5 2 0,3 6 0 0,4-2-1 16,-4 2 1-16,1-3-1 0,-2 3 2 0,-1 2-2 0,-7-1-3 0,-2 0-4 16,-3 0-5-16,-7 3-2 0,-5-2 2 0,-7-1 2 0,-2 3 1 0,-12 1 1 15,-3-3 2-15,-6 0 1 0,-6 3 3 0,-7-1 0 0,-8-3 0 16,-4 4 3-16,-10 0 2 0,-5 0 8 0,-5 0 7 0,-6 0 5 15,-4 0 2-15,-6 0 1 0,1 0 1 0,-11 0 0 0,4 0 2 0,-6 0 0 16,-3 0 2-16,2 0 1 0,-2 0 2 0,-3 0 1 0,-2 0-1 16,0 0-4-16,0 0-5 0,0 0-7 0,0 0-6 0,0 0-4 15,0 4-2-15,-2-3-2 0,-1 2-1 0,1 0-2 0,-5 2 0 0,6-1-2 16,-3 4 0-16,-1-1-1 0,0 5-2 0,-2 0 2 0,2-1 0 16,-4 1 2-16,4 4 0 0,-3 1 1 0,-1 3 0 0,4 1-2 0,-3 6 0 15,3-1-1-15,-4 4 1 0,4 2-1 0,0 5 0 0,0 2 0 16,-2 5 0-16,2 1-1 0,3 2-1 0,-5 5 0 0,0 1 1 15,1 1 0-15,4 0 0 0,-5 3-1 0,2 2-2 0,0-1-2 0,-4 6-3 16,4-4 1-16,0 5 5 0,-7 1 3 0,4-2 1 0,1 0 2 16,-2 2 2-16,-3-1 1 0,2 0 1 0,-2 2 0 0,2-6 1 0,-2 2 2 15,-2 0 4-15,1-3 4 0,-3-1 3 0,3-2 1 0,-8 0-3 0,2-3-1 16,-3 0 0-16,0-1-1 0,-5-3 0 0,0 0 2 0,-4-4 0 16,-5 2 0-16,0-3 0 0,-5 0 2 0,-3-4 1 0,1-1 4 15,-10 0 1-15,-1-3 4 0,-2-3 1 0,-7 2 1 0,-1-4 2 0,-4 0 0 16,-3-2-1-16,-4-4 0 0,-4 2 0 0,-4 0 0 0,1-7-1 15,-7 1-3-15,4-2-4 0,-2 0-2 0,-2-3-4 0,4 2-2 16,-6-7-1-16,3-1 0 0,3 1 0 0,-2-1 0 0,-2-6 2 0,4 0 0 16,-1-3 2-16,1 0 1 0,0-2 0 0,0-2 2 0,-1 2 1 0,-1-5 1 15,-1 3-1-15,-1-3-1 0,4-1-4 0,-2 1-2 0,-2 3-3 16,2-2-4-16,2-2-3 0,-4 4-4 0,0-1-4 0,4 2-3 16,0-4-4-16,6 5 0 0,-4-3 2 0,6 0-1 0,6 3 1 0,2 0-1 15,3 0 2-15,8 0 0 0,3 0 0 0,9 0 1 0,4 0 0 16,7 0-3-16,1 0-4 0,4 0-4 0,9 0-6 0,1 0-10 15,4 0-12-15,3 0-11 0,4 0-11 0,-3-1-12 0,7 1-15 0,2 0-12 16,-2-4-14-16,5 4-16 0,0 0-14 0,3-1-17 0,-1 1-18 16,6-3-21-16,1-1-23 0,3 4-27 0,-5 0-31 0,10 0-62 0,-4 0-75 15,6-1-33-15,1-3-8 0</inkml:trace>
  <inkml:trace contextRef="#ctx0" brushRef="#br0" timeOffset="132587.6271">41909 18343 108 0,'-12'0'144'0,"7"-1"-11"0,-4-2-2 0,7 3-2 16,2-2-4-16,0 2-7 0,0 0-16 0,0 0-24 0,0 0-16 0,2 0-16 15,3 0-10-15,4 0-6 0,3 0-6 0,-2 0-2 0,9 0-2 16,10 0 0-16,-2 0 0 0,9 0 2 0,8-3 0 0,7 3 2 0,4 0-2 16,8 0 2-16,7-3-4 0,3 3-2 0,4 0-3 0,6-2-4 15,3 2-5-15,-1-3-10 0,0 3-6 0,1-1-7 0,-5-3-7 0,5 4-8 16,-3-1-5-16,-4 1-5 0,1-3-3 0,-3 0-3 0,-2 3-1 16,-2-1 0-16,-1-3 1 0,-3 3-1 0,-4-2 4 0,-2-2 4 0,0 2 5 15,-5-1 4-15,0-3 8 0,-5 2 6 0,-7 1 5 0,2-4 6 16,-10 0 7-16,1 4 9 0,-8-3 6 0,-4 2 4 0,-8-3 4 15,-2 3 4-15,-4 3 1 0,-2-2 0 0,-6-2 0 0,-5-1-1 0,-2 1-1 16,-3 2-1-16,-11-1-2 0,3-3 0 0,-3 3-3 0,-9 1-1 16,1 0-1-16,-7-3-1 0,-1 2-1 0,-4 1 1 0,-7 0 3 0,6-3 5 15,-4 6 6-15,2-6 6 0,-2 6 4 0,2-3 4 0,3 3 2 16,3 1 1-16,3-2-1 0,6-2-7 0,-2 4-4 0,8-1-6 0,4-2-3 16,2 3-3-16,5 0-5 0,4 0-4 0,3 0-6 0,3 0-5 15,4 0-3-15,1 0-4 0,10 3-3 0,0-2-3 0,8 3-1 16,1-1 1-16,6 2 0 0,2 7 3 0,6-4-2 0,2 4-2 0,0-1-5 15,1 2-3-15,0 2-5 0,1 2-5 0,-8-2-3 0,6 1-4 16,-11 4-3-16,1 0-4 0,-8 0-3 0,-3-2-4 0,-3 4-8 0,-5-2-5 16,-6 0-6-16,-6 3-8 0,-2-2-9 0,-7 1-12 0,-5 1-13 15,-3-5-16-15,-7 7-16 0,-1-2-16 0,-4-1-13 0,-9 1-14 0</inkml:trace>
  <inkml:trace contextRef="#ctx0" brushRef="#br0" timeOffset="133871.5147">35481 16406 7 0,'0'-13'134'0,"0"2"-5"16,0-2-10-16,-1 4-10 0,1 1-16 0,-4 3-18 0,1 1-15 0,-2 3-11 16,3 1-10-16,-5 0-6 0,-1 3-10 0,1 4-8 0,-2 1-7 15,-3 4-8-15,2 6-5 0,-2-2 0 0,-2 8-1 0,-4 0 3 0,4 4 4 16,-3 1 6-16,3 1 3 0,-1 3 1 0,-2-2 0 0,3 1-1 15,1 3-1-15,1-2-1 0,2-2 0 0,1-3 0 0,0 1-2 0,1-1-3 16,6-2-1-16,-1-3 3 0,3-5-1 0,0 2 1 0,0-3-1 16,5-2 0-16,2-3-1 0,0-3 1 0,1-4 1 0,1 0 1 15,4-5-2-15,1-5-1 0,3 0 3 0,2-3 4 0,3 0 1 0,-3-9 1 16,6 1-1-16,-1-3 0 0,-2-2 2 0,6 2 2 0,1-5 2 16,-7-4 1-16,5 3 5 0,-5-3 4 0,-1 1 4 0,1-1 7 0,-2-4 3 15,-1 3 1-15,-2-1 1 0,-3 2 4 0,1-4 0 0,-3 3 2 16,-2 4 0-16,-1 2-3 0,-4-4 2 0,3 3 3 0,-2 3-1 15,0 3-1-15,-4 1-5 0,3 2-7 0,-5 2-6 0,4 1-6 0,-1 3-6 16,-3 1-4-16,0 5-5 0,0-1-4 0,0 4-4 0,0 0-3 16,0 4-5-16,0 0-6 0,0 4-5 0,0 4-2 0,0 1 1 0,0 4 2 15,0 0 2-15,0 2 4 0,0-1 1 0,-3 6 0 0,-1 0-3 0,4 4-6 16,-5-4-9-16,3 0-11 0,-4 3-21 0,4 5-22 0,-2-4-32 16,3 0-37-16,1-1-47 0,0 2-52 0,0-1-59 0,0-1-62 15</inkml:trace>
  <inkml:trace contextRef="#ctx0" brushRef="#br0" timeOffset="134546.5795">40618 15870 95 0,'0'-17'160'16,"0"3"-5"-16,0-2-7 0,0 4-13 0,0 1-17 0,0 6-13 0,-2 1-10 15,2 4-15-15,-3 3-16 0,3 3-9 0,-2 5-8 0,-1 5-8 16,-1 0-10-16,-1 6-4 0,3 6-3 0,-5 3 3 0,1 4 3 0,-1 2 6 16,-3 2 6-16,1 5 3 0,-1-3-3 0,1 1-2 0,-3 2-5 15,2-1-5-15,-2-5-7 0,2 5-6 0,1-5-1 0,1-1-4 16,-1-4-5-16,4 0-2 0,4-3 0 0,-6-2 1 0,5-3-2 0,2-2 0 16,-3-2 3-16,3-4 3 0,0-3 5 0,0-2 10 0,0 0 9 15,0 0 10-15,0-5 8 0,3-2 11 0,-3-1 9 0,2 1 4 0,-2-5 4 16,7 0 2-16,-6 0 2 0,4-5-1 0,2 1 0 0,0-1-4 15,5-2-2-15,2-5-8 0,-1 0-7 0,4-2-10 0,-1-1-7 0,6-4-8 16,0 0-8-16,4-6-3 0,1 5-5 0,0-5-2 0,0 0-3 16,1 0-2-16,-1 1-3 0,0 0-4 0,4 6-3 0,-4-1-5 0,1 2-5 15,-6 3-2-15,0 2-2 0,3 1-3 0,-9 6-1 0,4 1-3 16,-6 4-1-16,0 3-1 0,3-2-2 0,-7 7 1 0,0 0 0 0,-1 1 3 16,3 3 2-16,-7-1 4 0,0 0 3 0,-5 5 1 0,0-3 0 15,0 3-3-15,-5 3-2 0,0-2-8 0,-7 2-6 0,-2 0-10 0,0-1-14 16,-8 5-15-16,3-3-17 0,-6 0-26 0,-2 1-32 0,-1-1-41 15,1-1-46-15,-4 4-76 0,2-3-94 0,-1 1-40 0,2-1-19 16</inkml:trace>
  <inkml:trace contextRef="#ctx0" brushRef="#br0" timeOffset="134987.3878">40369 19497 220 0,'10'-13'232'0,"4"1"-20"15,-2-1-7-15,1 1-2 0,-3-1-3 0,2-3-2 0,-1 4-8 16,1-4-12-16,-6 0-12 0,3 3-12 0,-1-3-8 0,-2 4-9 0,5-2-6 16,-5-2-2-16,-1 3-7 0,-2-2-5 0,-1 2-4 0,1 0-5 15,-3-2-5-15,0 3-5 0,-3 2-6 0,3 0-6 0,-5 3-8 16,3 3-9-16,-5-4-8 0,0 4-10 0,-1 4-9 0,-4 0-7 0,-2 7-8 15,-3-1-6-15,2 4-8 0,-4 5-5 0,-3 2-6 0,0 3-5 16,-4 4-3-16,4 8-3 0,0-3-3 0,3 2-5 0,-3 5-4 16,8-3-6-16,4 2-6 0,-2 0-6 0,10 2-9 0,2-5-7 0,7 0-10 15,5-3-12-15,5-1-14 0,10-2-18 0,2-5-20 0,7-1-23 16,9-5-29-16,2-3-34 0,5-3-40 0,4-1-47 0,0-4-61 16,2-4-69-16,3-4-32 0,-9-4-13 0</inkml:trace>
  <inkml:trace contextRef="#ctx0" brushRef="#br0" timeOffset="135701.6564">35578 20684 123 0,'-11'-9'345'0,"-3"-2"-83"0,0 2-56 0,4 1-44 0,-7-3-24 0,0 2-13 15,3-2-6-15,-1 5-1 0,-2-2-9 0,-2 3-14 0,2 1-14 16,-2-2-15-16,-1 1-8 0,1 5-9 0,0-2-4 0,-1 2-2 15,-1 2-5-15,-1 3-3 0,2 1-4 0,-2 0-4 0,1 7-3 0,1 2-4 16,-3 1-2-16,1 5-1 0,4 4 0 0,-5 2 1 0,5 3 0 16,-5 3 0-16,1 3 0 0,4 3 0 0,-5 3-1 0,5 3-1 0,1 0-1 15,-1 4 0-15,0-1-3 0,7 0-1 0,-2-1-5 0,4 0 0 16,4 1-4-16,-2-6-3 0,6 0-1 0,1-6-4 0,0 1-2 0,1-7-3 16,6-2-1-16,0-3 0 0,5-4 1 0,-2-2 0 0,11-7 2 15,-6-3 3-15,5-1 3 0,-1-6 4 0,5-4 2 0,3-3 2 16,2-2 3-16,-1-6 3 0,1-2 4 0,1-5 4 0,4-5 4 0,-1-1 7 15,-1-4 3-15,-1 1 5 0,1-10 0 0,-4 3 1 0,2-4-1 16,-4-3 0-16,-2-3-4 0,-2 0 0 0,0-7-3 0,-5 3-4 0,-1-10-3 16,-3 2 1-16,-1-1-2 0,-3 0-3 0,-1-5-3 0,-6 4-5 15,3 1-2-15,2-1-1 0,-7 5-1 0,2 4 0 0,-2 5 1 0,0-2 1 16,0 8 0-16,0 5 0 0,0 6-4 0,0 4-8 0,-2 2-4 16,2 6-4-16,0 5-2 0,-4 2-4 0,4 5-1 0,0 5-1 15,0 5-1-15,0 3-4 0,0 6 0 0,0 3-3 0,-3 7 3 0,3 8 5 16,-2 1 6-16,-1 2 7 0,1 8 5 0,-5 3 4 0,-1 1 0 0,3 12 0 15,-4-7-4-15,-4 8-5 0,6 2-7 0,-5 3-8 0,2 1-13 16,-4 1-14-16,2 0-21 0,2 2-22 0,-2-2-31 0,3 2-37 16,2-2-45-16,1-3-51 0,4-1-73 0,2-2-85 0,2-5-40 15,1-4-19-15</inkml:trace>
  <inkml:trace contextRef="#ctx0" brushRef="#br0" timeOffset="136935.5196">48036 16855 79 0,'-7'-18'124'0,"5"6"-1"0,-1-4-7 0,0 8-9 16,-3-4-10-16,5 5-9 0,-6 2-10 0,0 5-11 0,-1 0-6 15,-4 5-6-15,1 6-5 0,-2 1-5 0,-4 4-7 0,0 5-5 0,-2 4-4 16,-3 1-2-16,0 8 1 0,3 0 2 0,-3 3 3 0,0 2 2 16,3 1 0-16,0 2-2 0,-1-2-2 0,6 2-5 0,0-2-5 15,4-5-4-15,1 5-5 0,4-7-5 0,-1 0-2 0,0-3-4 0,5-3-1 16,1-1-3-16,1-3 1 0,3-5 0 0,-2-1 3 0,4-2 4 15,3-6 5-15,-4 2 4 0,4-3 5 0,1-7 5 0,2-1 4 16,-2 0 4-16,7-4 3 0,-3-7 4 0,-1 2 3 0,3-4 1 0,-1 1 4 16,4-5 0-16,-4-1-1 0,6 0-4 0,-6-4-4 0,2-2-3 0,0-1-3 15,-3 0-1-15,3-2-4 0,-4 1-3 0,1-6 0 0,0 3-3 16,-4 4 0-16,2-1 0 0,-5-2-1 0,1 5 1 0,-1 2-3 0,0 0-5 16,0 4-5-16,-2 7-5 0,-4-3-2 0,3 6-1 0,-4 0-1 15,0 7-1-15,0 0 1 0,-4 7 1 0,4 0 1 0,-1 6 0 0,-4-3-1 16,-2 7 0-16,2 2-1 0,0 3-1 0,-1 2-5 0,0 1-5 0,0 2-14 15,5 0-19-15,-6 2-23 0,5 3-25 0,-1-1-31 0,3-4-32 16,0-1-31-16,3 5-27 0,2-2-28 0,4-6-28 0,1 1-49 16,11-1-61-16</inkml:trace>
  <inkml:trace contextRef="#ctx0" brushRef="#br0" timeOffset="137581.5965">52025 17139 151 0,'7'-28'228'0,"-6"1"-27"0,3-1-12 0,-3 0-3 0,6 0-1 0,-5 4-5 16,1 1-8-16,-3-2-15 0,2 9-19 0,-2-3-19 0,3 5-17 15,1 2-17-15,-4 2-13 0,0 6-12 0,0-2-11 0,0 6-8 0,0 3-9 16,0 2-7-16,0 4-8 0,-4 4-5 0,1 3-1 0,1 8 0 16,-3-1 2-16,-2 3 5 0,6 3 6 0,-8 4 3 0,4 3 4 0,-3-6 3 15,2 6 1-15,-2-2-1 0,-4 3-3 0,5-5-1 0,-1-1-6 0,-1 2-2 16,1 1-4-16,2-6-3 0,-2 1-2 0,3-3-3 0,-2-1-2 16,2-4-1-16,0 0-1 0,1-1 0 0,3-6-2 0,1 1 1 0,-4-2 2 15,2-4 2-15,2 2 3 0,0-2 6 0,0-3 7 0,0-1 7 16,2-4 10-16,2 2 4 0,-4-3 4 0,1-3-1 0,6 2 1 0,-2-4-1 15,4-1 0-15,-1-3-2 0,-1-2-3 0,5-2-5 0,2-2-5 16,3 1-8-16,2-3-9 0,-2-3-8 0,3 2-11 0,2-2-3 0,0-3-3 16,4-1-2-16,-2 5 0 0,3-1 0 0,2 3-2 0,-2 5 2 0,1-4-1 15,-4 8 1-15,3 0 1 0,2 3 1 0,-9 1 2 0,9 4 1 0,-8 4 0 16,-1 4 2-16,2-2 1 0,-3 4 0 0,-2 3 4 0,-1-1-1 0,-3 3 1 16,1 0 1-16,-2 2 3 0,-4-1 1 0,-3 3 2 0,-1-2 1 15,-2 3 0-15,-2 0 2 0,-2-3 1 0,-5-2-3 0,2 1-2 0,-4 4-6 16,-1-1-7-16,-9-2-8 0,2-3-13 0,-1 4-14 0,-5-3-17 0,-4-2-20 15,-2-1-26-15,2 4-31 0,-6-4-35 0,1 4-49 0,-2-4-52 0,1-2-77 16,-2 2-91-16,2-1-41 0,-3-5-18 0,1 2-3 0</inkml:trace>
  <inkml:trace contextRef="#ctx0" brushRef="#br0" timeOffset="138086.7389">47975 20078 194 0,'-17'-13'340'0,"3"5"-100"16,0 0-62-16,4-1-40 0,-7 7-25 0,0 2-14 0,2 2-13 16,-6 3-14-16,6 3-16 0,-7 3-19 0,3 3-13 0,-2 3-13 15,6 3-6-15,-7 1-7 0,1 7-2 0,6 1-2 0,-2 0 0 0,0 0 0 16,3 4 0-16,1 1 0 0,4-2 0 0,4 2 1 0,0-2 2 15,1-2 0-15,3 0 2 0,1-2 2 0,1 0 1 0,6 0 0 0,0-3 2 16,2-3-1-16,4-2-3 0,1 0-6 0,8-3-7 0,-1-2-13 16,6-3-16-16,2-2-16 0,2-2-21 0,8-1-22 0,-2-5-24 0,11 1-25 15,-2-3-22-15,7-3-22 0,5-2-54 0,0-2-70 0</inkml:trace>
  <inkml:trace contextRef="#ctx0" brushRef="#br0" timeOffset="138613.0377">52032 19962 214 0,'13'-16'429'0,"1"3"-66"0,-1-6-100 0,1 5-56 0,-4-5-31 0,2 6-9 16,-3-4-1-16,-2 1 0 0,1 2 0 0,-3-2-5 0,4 0-8 0,-6-3-8 16,-1 6-5-16,1-3-8 0,-3 2-5 0,-3 1-8 0,3-2-10 15,-5 3-10-15,0 3-13 0,0-2-11 0,-4 5-12 0,1-2-11 0,-3 0-9 16,-1 2-9-16,-1 5-7 0,-3 1-7 0,-1 1-5 0,-1 5-6 16,-5 2-4-16,1 0-1 0,0 5-2 0,-4 3 0 0,3 4-3 0,-5-1 1 15,3 2 1-15,-3 7-1 0,5 3-1 0,-6-2 0 0,5 1-1 0,-2 3-3 16,4 0 0-16,1 2-3 0,1 0-2 0,5-2-3 0,1 0-1 15,-1 0-2-15,8-4-2 0,-2 3-1 0,4-3-1 0,2-6-1 0,-1 1 1 16,4 0 0-16,7-4 2 0,-5 0 3 0,3-6 3 0,2 1 4 16,0-3 5-16,1 1 5 0,4-7 7 0,-2-2 4 0,2 3 5 0,2-2 6 15,1-5 4-15,2-4 5 0,0 3 4 0,2-7 2 0,0 1 3 0,7-3-1 16,-4-5 1-16,0 2 0 0,5-4-1 0,-3-3-1 0,2 0-3 16,1-5-2-16,0 1-2 0,4-4-1 0,-7-4-3 0,3-3-1 0,4-1-2 15,-4-4-1-15,0-1-1 0,2-1-2 0,-1-3-2 0,1-3 1 0,-4 2-1 16,-1 1 2-16,-2-1 4 0,0 1 3 0,-1 4 2 0,-8 3-2 0,3 5-2 15,-4 4-4-15,-4 1-7 0,-1 8-2 0,0 3-3 0,-5 5-2 16,1 5 0-16,-3 2-2 0,-3 7-4 0,1 6-3 0,-5 2-4 0,0 5-6 16,0 2-7-16,-1 8-6 0,-6 3-4 0,4 1-5 0,0 1-8 0,-6 7-8 15,3-1-13-15,-1 2-20 0,-1 0-23 0,1 2-27 0,1 3-26 0,1-2-31 16,1 2-32-16,-1-1-41 0,2 3-46 0,5-4-85 0,-2-1-107 16,7 3-48-16,-1-3-17 0,1-2-3 0</inkml:trace>
  <inkml:trace contextRef="#ctx0" brushRef="#br0" timeOffset="139914.1179">48256 18154 7 0,'0'0'66'0,"0"0"7"0,0 0 9 0,0 0 11 0,0 0 10 0,0 0 10 15,0 0 9-15,0 0 9 0,2 0 7 0,1-4 3 0,-1 3 3 16,-2 1 2-16,7-4-2 0,-6 1-4 0,3 3-6 0,-3-1-9 0,6-3-11 16,-5 3-13-16,1-5-12 0,-1 2-13 0,5-1-13 0,-5-3-12 0,4 4-12 15,0-3-10-15,-5-1-6 0,6 1-6 0,-2-1-4 0,-3-2 0 16,5 2-2-16,-6-3 1 0,6 0 1 0,-5 2 0 0,1-3 2 0,-3 7 1 16,2-3-1-16,-2 0 1 0,0 1 0 0,0 0 1 0,0-1 0 15,-2 1-3-15,2 5-1 0,-3-4-2 0,1 1-1 0,2 4-2 0,-3-3-3 16,-1 4 0-16,3-1-3 0,1 1-3 0,-7 0-2 0,5 0-2 15,-1 0 0-15,-2 0-3 0,0 0-1 0,-1 1 0 0,-2 3 0 0,1-3-3 16,0 4 0-16,-1 1 0 0,-4 0-2 0,5 0 0 0,-2 1-1 0,-3 1 0 16,4-1 1-16,1 3-1 0,-1-2 0 0,1 4 2 0,0-3-2 15,0-2 0-15,0 5-1 0,1-4-1 0,4 0 1 0,2 2 0 0,-4-3 2 16,4-2 0-16,0 3 1 0,0-3-1 0,4-1 3 0,-4 2 1 16,2-1 1-16,1-3 0 0,0 2 3 0,2-4 5 0,-3 4 5 0,5-2 5 15,-2-2 2-15,0 0 3 0,0-2 3 0,2-2 5 0,0 3 1 16,0-2 5-16,0-2 3 0,-1 3 3 0,3-4 2 0,-2 0 2 0,1 1 0 15,-3-3 1-15,4 3 1 0,-4-5 0 0,2 4 2 0,-5-2 1 0,4 1 1 16,-6-5-1-16,2 5 0 0,-2-2 0 0,0-3-4 0,-2 4 0 16,2 0-3-16,-6-1-2 0,4-1-1 0,-5 2-4 0,2 1-4 0,3-1-5 15,-5-2-4-15,1 6-4 0,-1-4-5 0,0 4-6 0,-2-1-4 16,3-1-4-16,-1 5-2 0,0-3-2 0,0 4-4 0,0 4-3 0,-1-3-1 16,3 5 1-16,-4 2 0 0,-1-2-2 0,5 5-1 0,-4-2-2 15,4 0 1-15,-2 4 0 0,2-3 2 0,4 1 1 0,-3 1 0 0,4 0 2 16,0-1 1-16,4 1 1 0,-3-3 1 0,3 2 0 0,1-2 2 0,0-2 1 15,3 0 3-15,-2 1 2 0,5-3 5 0,-2-1 3 0,-2 2 3 16,5-4 2-16,-2-2 2 0,-2 0 2 0,6 0 2 0,0 0 2 0,-2-2 2 16,-2-1 2-16,4 0 1 0,-2-1 4 0,-4-1 1 0,2-3 0 15,2 3 1-15,-5-2 1 0,5 1 1 0,-7-3-1 0,0 2 3 0,0-2 1 16,2-3 2-16,-5 4-1 0,5-4-1 0,-7 4-2 0,0-3-2 16,0 2-2-16,0-1-2 0,-4-1 0 0,1 5-4 0,1-5-2 0,-5 2-5 15,2 1-4-15,3-1-4 0,-4 3-7 0,1 1-2 0,-4 2-3 0,4 2-2 16,-5 1-4-16,1 1 0 0,-3 2-2 0,5 5-1 0,-5 0-1 15,2 4-3-15,-3 0-3 0,1 2 0 0,1-1 1 0,-1 4-1 0,4-1-1 16,3 0-1-16,0 3-1 0,1-3-1 0,3-1 0 0,1 3 0 16,0-7 1-16,0 5 0 0,1-4 0 0,6 1 2 0,-2-2 4 0,-3 1 2 15,5-4 1-15,0 4 2 0,-1-6 4 0,3-2 3 0,-2 2 4 0,0-4 5 16,-1 3 4-16,3-5 1 0,3 0 2 0,-4 0 1 0,-1 0 3 16,5-5 3-16,-3 3-1 0,4-4 3 0,-4 1 1 0,-2 0 0 0,1-7 1 15,4 5 0-15,-3-2-3 0,-4-3 0 0,3 4 1 0,-1-5-2 16,0 1 1-16,-5-1 0 0,1 1-3 0,-1-3-1 0,-2 4 0 0,0-4-2 15,0-2-1-15,-2 1 0 0,-1 4-1 0,1-4 0 0,-5 2-2 0,2 2 0 16,0-1-3-16,0 4-3 0,0-2-4 0,-2 2-1 0,5 3-2 16,-5 1-2-16,0 2-2 0,1 2 0 0,-1 1-1 0,-2 1-3 0,1 6-1 15,-4 0-2-15,5 1-1 0,-5 1-4 0,4 0-3 0,-1 4-2 16,2 2-1-16,-1-3-3 0,3-1-6 0,-4 1-4 0,4 3-8 0,-2-3-9 16,5 1-7-16,-4 2-11 0,6-4-11 0,-2 1-14 0,-2-1-15 15,4 1-15-15,0-2-16 0,4-2-20 0,-2 4-24 0,-2-4-18 0,6 0-19 16,-4 4-16-16,5-5-19 0,-2-1-44 0,0 1-59 0</inkml:trace>
  <inkml:trace contextRef="#ctx0" brushRef="#br0" timeOffset="142440.6616">52627 19900 147 0,'0'-14'187'16,"3"2"-2"-16,-3 1 3 0,4-1 3 0,-4 1 6 0,0-1-2 0,0 5-6 16,0-4-7-16,0 3-5 0,0-1-10 0,0 0-8 0,-4 2-5 0,1 0-3 15,3-1-5-15,-2 3-5 0,-1-2-8 0,1 2-10 0,-5 4-9 0,5-4-12 16,-6 0-11-16,3 3-8 0,-7-1-11 0,2 3-11 0,-4 0-9 15,-7 0-9-15,6 5-10 0,-10 0-12 0,-3 1-6 0,-2 6-6 0,-3 0-3 16,-3 3 0-16,-5 3-2 0,0 1 1 0,-3 0 1 0,0 4 1 0,-1 0 1 16,-1 4 0-16,5 1 0 0,-3 0-1 0,3-1 0 0,5 2 0 0,-3 3 0 15,7-6-2-15,5 1-3 0,-1 3-3 0,6-2-3 0,0-2-1 16,3-1-4-16,4 0-1 0,8 0-2 0,-2-1 1 0,6 0 0 0,3-6 0 16,3 5-1-16,3-5 2 0,2 2 0 0,2 0 0 0,7-1-1 15,6-2 0-15,-5-3-4 0,8 1-5 0,1-4-6 0,4 4-8 16,-2-3-6-16,7-4-7 0,-1 4-5 0,1-4-8 0,3-3-9 0,-3 2-11 0,2-2-11 15,1-4-11-15,-1 4-14 0,-3-5-14 0,5 0-17 0,-5 0-12 16,3 0-19-16,-4-5-17 0,2 4-21 0,-4-4-21 0,-1-3-17 0,0 4-16 16,-2-4-50-16,0 0-66 0,-2 1-26 0</inkml:trace>
  <inkml:trace contextRef="#ctx0" brushRef="#br0" timeOffset="142781.7745">52429 20032 77 0,'-15'-15'263'16,"1"2"-40"-16,0-2-25 0,-1 0-9 0,0 3 0 0,1-4 0 15,2 4 2-15,2 0-4 0,-4-2-10 0,2 0-14 0,-1 1-16 0,2 1-13 16,-1 3-10-16,-1 0-9 0,2-2-7 0,0 1-7 0,-3 3-7 16,0 1-9-16,4-2-10 0,-7 4-8 0,0 1-10 0,2-1-6 0,-4 4-8 15,-3 4-2-15,-1 0-5 0,-4 0-5 0,-2 7-5 0,0 1-4 0,-5 0-4 16,2 6-5-16,-1 0-3 0,-1 6-2 0,-2 0-2 0,1 4-3 15,-1-1-1-15,0 2-2 0,2 3-1 0,3 4-3 0,-3-5-3 0,5 5-1 16,2-3-1-16,1 2 0 0,4 0 1 0,3 2 0 0,2-3 1 16,7-1 0-16,1-1 0 0,6 1 3 0,3-4-1 0,3-2 2 0,6 1 0 15,0-1 1-15,6-6 3 0,2 2-1 0,2-1 0 0,3-4-3 0,5-2-7 16,0 0-7-16,9-4-8 0,-2-1-11 0,4-2-12 0,1 0-15 16,-1-6-16-16,4 2-15 0,1-2-19 0,-1-3-21 0,1 0-20 0,5 0-26 15,-7-3-26-15,3 0-26 0,0-1-25 0,-1-2-23 0,1-1-23 0,-3 1-42 16,7-5-55-16</inkml:trace>
  <inkml:trace contextRef="#ctx0" brushRef="#br0" timeOffset="143615.5921">48326 20244 104 0,'0'-16'194'0,"0"4"-1"0,0-5-2 16,0 2 0-16,0 0-5 0,-2-1-2 0,2-1-10 0,-5 1-12 0,-2 1-11 15,6-3-11-15,-8 1-8 0,0 0-10 0,1 1-7 0,-2-4-3 16,-2 0-8-16,-2 7-9 0,0-2-10 0,1-3-9 0,-4 8-10 0,1-3-8 15,-2-1-9-15,-3 5-6 0,-1 2-6 0,0-2-6 0,1 6-4 16,-1 2-4-16,-5 2-7 0,5 6-6 0,-7 0-5 0,2 6-2 0,4 2-2 16,-1 2-2-16,-1 2-2 0,4 4 0 0,-1 3-3 0,0 5-3 15,2 0-2-15,4 4-2 0,-1 3-2 0,4-2 2 0,-1 4 0 0,5 0 2 16,1 0 0-16,6-2 1 0,-5 1-1 0,7 3 2 0,0-8 3 16,0 0 0-16,7 0 0 0,-5-4 2 0,6-3 1 0,-2 1-1 15,5-7 3-15,0 3 2 0,1-4 3 0,-4-6 2 0,6 1 6 0,-4-6 4 16,4-1 6-16,3 0 4 0,-4-6 3 0,4 1 2 0,2-3 5 15,0-5 6-15,0-1 3 0,3-1 2 0,-2-3 2 0,4-3-2 0,-2-1-1 16,1-1-1-16,0-6-1 0,0 0-2 0,-1-2-2 0,0 1-1 16,-3-4 1-16,3-1 0 0,-2-9 0 0,1 5-3 0,1-3-1 0,-2-5-2 15,3 0-1-15,-3-2 0 0,1-6-2 0,1 1 1 0,0-1-4 16,-3-2-3-16,3-2-4 0,0-4-3 0,-7 3-2 0,6-5-4 0,-2 2-2 16,-1 0-3-16,-1 4-1 0,0-1-2 0,-3 3 0 0,0 2-2 0,-1 6-1 15,-4 0-2-15,-2 6 0 0,1 5-1 0,-3 4-3 0,-1-1-2 16,-1 9-3-16,-1 3-2 0,-2 2-2 0,0 9 1 0,-2 2-1 0,2 2 1 15,-7 6 0-15,2 7 1 0,3 3 0 0,-6 9-1 0,3 3 3 16,-4 7 1-16,-4 5 1 0,4 4 2 0,-4 3 0 0,1 2 1 0,-2 6-1 16,4-2-6-16,-7 7-8 0,3-1-11 0,-3 6-13 0,3-3-12 0,-1 6-16 15,-2-4-18-15,0 2-21 0,3 0-21 0,-1 2-27 0,1-1-30 0,-3-4-38 16,5 3-43-16,2-5-79 0,1 1-97 0,1-5-42 0,3-2-16 16,0 1-1-16</inkml:trace>
  <inkml:trace contextRef="#ctx0" brushRef="#br0" timeOffset="145888.748">48290 18074 115 0,'0'-1'173'0,"0"-6"-1"0,3 6-4 0,-3-2-6 0,4-1-9 0,-4 4-11 16,0 0-12-16,0 0-13 0,0 0-12 0,0 0-10 0,0 0-12 16,0 0-11-16,0 0-11 0,0 0-9 0,0-4-11 0,0 4-10 0,0 0-7 15,0 0-5-15,0 0-4 0,2 0-6 0,-2 0-2 0,6 0-3 0,-4 0 2 16,3 0 0-16,2 0 1 0,-2 4 5 0,4-4 1 0,4 3 3 15,-4-2 3-15,4 3 4 0,1-1 0 0,0 1 1 0,1-3 3 0,-1 4 4 16,6 0 2-16,-4 0 0 0,1 2-1 0,1-1 0 0,3 1-3 16,1-3-4-16,0 4-3 0,-1 0 0 0,1-1-3 0,3 2-1 0,-1 3 0 15,4-4 0-15,1 4-1 0,-2 0-1 0,0-3 0 0,4 6-1 0,-2-2-2 16,5-2 0-16,-5 2-2 0,5-2 0 0,-2 5 2 0,1 0-1 16,1-1-1-16,-2-2 0 0,2 3-2 0,-1-4-2 0,3 3-1 0,-6-2-3 15,3-1 1-15,-3 4-2 0,-1 0-1 0,6-1-1 0,-6-1-1 16,5-2 1-16,-4 4-1 0,-1-2-2 0,-1-1 1 0,2-1 1 0,-2 0 0 15,-1 0 0-15,2 3 2 0,-2-2 0 0,0-1 0 0,-3 1 0 0,2-1 2 16,-4 1 0-16,0-1 1 0,2 1 2 0,-2-5 1 0,0 5-2 16,2-2 1-16,-2-2-1 0,1 2 0 0,2-2 2 0,-3 1 0 0,1 0-2 15,-3-3 1-15,2 3 1 0,4 0 3 0,-2-1 1 0,1-2 3 16,-1 1-1-16,2 3 3 0,-2-3 2 0,-2-2 1 0,5 1 1 0,-5 0 0 16,4-1 1-16,-2-1 0 0,1 2 2 0,-3-2-2 0,2 3 0 0,-2-3-2 15,-1 2-3-15,-1-2 0 0,3 3-1 0,-3-1-2 0,-1-2 1 16,0 3-2-16,-1-3 0 0,3 2 1 0,-2 1 0 0,-1-3 1 0,3 3-1 15,-2-5 2-15,-1 6-1 0,1-5 1 0,1 3 0 0,3 1-2 0,-5-3 0 16,5 3-1-16,-1-4 0 0,-3 3 0 0,3 1-1 0,0-1 0 16,-3 1-1-16,-1-2-1 0,8 5-1 0,-4-3-1 0,0 0-2 0,0-1 1 15,1 2 1-15,-5-4 0 0,5 2-1 0,-1-2 1 0,-4 3 0 16,5-3 1-16,-5 2-2 0,1 1 1 0,-2-3 0 0,0 3 0 0,-1-7-1 16,1 4 1-16,-4 1-1 0,1-1-1 0,-2-4 0 0,-2 4-1 15,2-2 1-15,-5 0-2 0,5 2 0 0,-7-4-1 0,0 2 1 0,4-3 2 16,-4 5-1-16,3-5 3 0,-3 3 0 0,7 0 2 0,-7-2 2 15,1 3 2-15,5-1 3 0,-2-2 1 0,-2 3 0 0,1-3 1 0,4 2 0 16,2 1 0-16,-4-4 2 0,2 4 0 0,2-1 0 0,-1-2-1 0,-2 3-1 16,6-3-3-16,-4 4-1 0,1-5-2 0,0 5-2 0,3-3-1 15,-4 1 0-15,1-1 0 0,0 1-1 0,-1 0-2 0,1-1-2 0,-2 1 0 16,1-1-1-16,-2-2-1 0,1 4 1 0,-6-4-1 0,3 3 0 16,-1 0-1-16,-2-3 0 0,2 2 1 0,1 1-1 0,-1-1 0 0,-6-2 1 15,5 3 0-15,-2 0 2 0,0-1 0 0,0 0 2 0,4-2 2 0,-4 1 3 16,3 3 1-16,-3-3 1 0,4-1 1 0,-1 7 2 0,-3-7 1 15,7 1 1-15,-3 3 1 0,-2-4 1 0,1 1 2 0,1 2-1 0,-1-3-1 16,1 3 1-16,-1-2-3 0,-2-1-2 0,2 3 0 0,-3 1-1 16,0-4-1-16,0 1 1 0,2-1-1 0,-5 4-1 0,1-1-1 0,-1-3 0 15,1 1-1-15,-3-1 0 0,0 0 2 0,0 0-1 0,0 0 1 0,0 0 3 16,0 0 1-16,0 0 1 0,0 0 1 0,0 0 1 0,0 0 2 16,0 0 0-16,0 0 3 0,0 0 1 0,0 0 0 0,0 0 2 15,0 0-1-15,0 0 0 0,0 0-2 0,0 0-3 0,0 0 0 0,0 0-3 16,0 0-2-16,0 0-3 0,0 0 0 0,0 0-2 0,0 0-1 15,0 0-2-15,0 0-1 0,0 0-2 0,0 0-2 0,0 0 1 0,0 0-1 16,0 0 0-16,0 0 0 0,0 0 1 0,0 0-1 0,0 0 1 0,0 0-1 16,0 0 0-16,0 0-1 0,0 0 0 0,0 0 0 0,0 0-1 0,0 0 0 15,0 0-1-15,0 0 1 0,0 0 1 0,0 0-2 0,0 0 0 16,0 0 0-16,0 0-2 0,0 0 0 0,0 0 2 0,0 0-1 0,0 0-1 16,0 0 1-16,0 0 0 0,0 0 0 0,0 0 0 0,0 0 0 0,0 0-1 15,0 0 0-15,0 0-2 0,0 0 3 0,0 0 1 0,0 0 1 16,0 0-2-16,0 0 0 0,0 0 1 0,0 0-1 0,0 0 0 0,0 0 1 15,0 0-1-15,0 0 1 0,0 0 0 0,0 0 0 0,0 0 0 16,0 0-1-16,0 0 0 0,0 0-1 0,0 0 0 0,0 0 1 16,0 0 0-16,0 0 0 0,-3 4 0 0,3-4 0 0,0 0 1 0,0 0 0 15,0 0-1-15,0 0 1 0,0 0 1 0,0 0-1 0,0 0 0 0,0 0 0 16,0 0 0-16,0 0 0 0,0 0 0 0,0 0 2 0,0 0 0 16,0 0 0-16,0 0 0 0,0 0-1 0,0 0-1 0,0 0 1 0,0 0 0 15,0 0 1-15,0 0 0 0,0 0 0 0,0 0 1 0,0 0-1 16,0 0 1-16,0 0-2 0,0 0-1 0,0 0 0 0,0 0-2 0,0 0 2 15,0 0-1-15,0 0 1 0,0 0-2 0,0 0 1 0,0 0-1 0,0 0 0 16,0 0 0-16,0 0 0 0,0 0-1 0,0 0 1 0,0 0 2 16,0 0-1-16,0 0 2 0,0 0-1 0,0 0-1 0,0 0 1 0,0 0 0 15,0 0 0-15,0 0-1 0,0 0 0 0,0 0 1 0,0 0 0 16,0 0 0-16,0 0 1 0,0 0-1 0,0 0 0 0,0 0-1 0,0 0 1 16,0 0 0-16,0 0 0 0,0 0 0 0,0 0 0 0,0 0 2 0,0 0-1 15,0 0 0-15,0 0 0 0,0 0 1 0,0 0-2 0,0 0 1 16,0 0 0-16,0 0 1 0,0 0-2 0,0 0 0 0,0 0 0 0,0 0 1 15,0 0-1-15,0 0 0 0,0 0 1 0,0 0-4 0,0 0 1 0,0 0 1 16,0 0 0-16,0 0 0 0,0 0 0 0,0 0 0 0,0 0 1 16,0 0 1-16,0 0-2 0,0 0-2 0,0 0 1 0,0 0 0 0,0 0 1 15,0 0 1-15,0 0 0 0,0 0 1 0,0 0-1 0,0 0 0 16,0 0-1-16,0 0 1 0,0 0-1 0,0 0 0 0,0 0 1 0,0 0 1 16,0 0 1-16,0 0-1 0,0 0 0 0,0 0-1 0,0 0 1 15,0 0 0-15,0 0 0 0,0 0 0 0,0 0 0 0,0 0 1 0,0 0-1 16,0 0 0-16,0 0 0 0,0 0 2 0,0 0-2 0,0 0 0 0,0 0 2 15,0 0-1-15,0 0 0 0,0 0 1 0,0 0-2 0,0 0-1 16,0 0 0-16,0 0 1 0,0 0 1 0,0 0-2 0,0 0 0 0,0 0 0 16,-2 0-1-16,2 0 0 0,0 0-1 0,0 0 0 0,0 0 0 15,0 0 1-15,0 0 0 0,0 0 0 0,0 0-1 0,0 0-1 0,0 0 1 16,0 0 1-16,0 0 0 0,0 0-1 0,0 0 1 0,0 0 1 0,0 0-1 16,0 0 0-16,0 0 0 0,0 0-1 0,0 0 1 0,0 0 0 15,0 0 1-15,0 0 0 0,0 0-2 0,0 0 0 0,0 0 0 0,0 0 0 16,0 0 0-16,0 0 2 0,0 0-2 0,0 0 0 0,0 0 1 15,0 0 1-15,0 0-1 0,0 0 0 0,0 0 1 0,0 0-1 0,0 0 1 16,0 0 1-16,0 0 1 0,0 0-1 0,0 0-1 0,0 0 0 16,0 0 0-16,0 0 1 0,0 0 0 0,0 0-1 0,0 0 0 0,0 0 0 15,0 0 1-15,0 0 0 0,0 0 0 0,0 0-1 0,0 0 0 16,0 0 1-16,0 0 1 0,0 0 1 0,0 0-1 0,0 0 1 0,0 0-1 16,0 0-1-16,0 0 0 0,0 0 0 0,0 0-1 0,0 0-2 0,0 0-1 15,0 0 1-15,0 0 0 0,0 0-1 0,0 0 0 0,0 0-2 16,0 0 1-16,0 0 1 0,0 0-1 0,0 0 1 0,0 0 1 0,0 0-1 15,0 0 1-15,0 0 0 0,0 0 1 0,0 0-2 0,0 0 2 16,0 0 0-16,0 0 0 0,0 0 0 0,0 0-1 0,0 0 0 0,0 0 0 16,0 0 0-16,0 0-1 0,0 0 1 0,0 0-2 0,0 0 2 0,0 0-1 15,0 0 0-15,0 0-1 0,0 0 1 0,0 0 1 0,0 0 0 16,0 0 0-16,0 0 0 0,0 0 0 0,0 0 1 0,0 0 1 0,0 0-2 16,0 0 1-16,0 0-2 0,0 0 2 0,0 0 0 0,0 0 0 0,0 0 0 15,0 0 0-15,0 0-1 0,0 0 2 0,0 0 1 0,0 0-2 16,0 0-2-16,0 0 1 0,0 0 1 0,0 0 0 0,0 0 1 0,0 0 1 15,0 0-1-15,0 0 0 0,0 0-1 0,0 0 0 0,0 0 1 16,0 0 0-16,0 0-1 0,0 0 0 0,0 0-1 0,0 0-1 16,0 0-4-16,0 0-3 0,0 0-3 0,0 0-7 0,0 0-7 0,0 0-8 15,0 0-8-15,0 0-9 0,0 0-10 0,0 0-10 0,0 0-11 0,0-4-12 16,0 4-11-16,0 0-12 0,-3 0-13 0,3 0-11 0,-2 0-16 0,2 0-14 16,0 0-16-16,-7 0-16 0,6 0-18 0,1 0-21 0,0 0-21 15,-4 4-24-15,3-4-24 0,-6 3-50 0,7-3-64 0,0 0-26 0,0 0-11 16</inkml:trace>
  <inkml:trace contextRef="#ctx0" brushRef="#br0" timeOffset="147836.2881">51520 17552 28 0,'-9'6'56'0,"-2"2"0"0,2-2 0 16,-1 5-2-16,0 1-3 0,1-3-3 0,-3 4 2 0,4-1 2 0,1 1 3 15,-2-1-1-15,4 1-2 0,-3-5-2 0,1 7-1 0,2-7-3 16,3 1-2-16,2-3-3 0,-4 1 1 0,4-2 1 0,0 1 2 0,0-1 3 15,4-3 5-15,-4 2 3 0,2-4 5 0,3 3 6 0,-2-3 8 0,2 0 6 16,2 0 5-16,0 0 4 0,1-3 2 0,1 3 0 0,3-2-5 0,-5 0-1 16,6 0-3-16,1-3-3 0,-2-1-6 0,2 1-5 0,-1 3-7 15,1-5-6-15,-2-1-8 0,1 3-4 0,1-2-6 0,-4-2-2 16,2 1-1-16,-5 1 0 0,2-1 1 0,3-4-1 0,-4 4 0 0,-3-2 0 16,0 0 3-16,-1 3 0 0,1-4 1 0,-5 2 0 0,0-4 0 0,0 5 1 15,0-4-4-15,0 4-4 0,-5-4-1 0,1 3-4 0,1 2-4 16,1-1-4-16,-3 0-3 0,-2 4-6 0,-1-1-4 0,3 2-4 0,-4 1-3 15,2 2-2-15,-1 2-4 0,-4 4-1 0,2 0-2 0,-4 2-1 16,0 1-2-16,1 5-1 0,-1-1-2 0,0 2-1 0,-1-2-1 0,1 5 0 16,8-3 1-16,-6-1-1 0,3 3-1 0,1-1-1 0,2 0-3 15,1 0 0-15,2 0 0 0,1-5 1 0,2 2-1 0,0-2 2 0,0-3 2 16,0 1 2-16,0-2 2 0,0 1 3 0,0-3 2 0,2 1 4 0,-2-5 4 16,3 4 4-16,1-5 4 0,-4 3 3 0,0-3 2 0,0 0 2 15,5 0 2-15,-3-3 0 0,1 3-1 0,0-5 1 0,-1 4 0 0,5-5-1 16,-5 1 1-16,1-3-3 0,2 4-1 0,0-3 0 0,0 0-4 0,2-3 0 15,-2 0-1-15,-3 0-2 0,5 0 0 0,-5-3-1 0,4 5-1 16,-1-5 1-16,-3 2-1 0,5-2-1 0,-2 5 1 0,-3-5-2 0,5 3-1 16,-6 0 0-16,6 0-1 0,-5 3-1 0,1-1 2 0,-1 2 0 15,5 0 0-15,-7 0 0 0,5-1-1 0,-5 2-1 0,2 3 1 0,-2-3-1 16,0 5-2-16,0 0 1 0,0 0-2 0,0 0 2 0,0 0-1 16,0 0 1-16,0 0-2 0,0 0-1 0,0 0 2 0,0 0-1 0,0 0 2 15,0 0-1-15,0 0 1 0,0 0 0 0,0 0 2 0,0 0 0 0,0 0-1 16,0 0 1-16,0 0-1 0,0 0-1 0,0 0 1 0,-2 0-1 15,2 0-3-15,-5 0 0 0,-2 4 0 0,5-3 1 0,-1-1 0 0,1 6-1 16,-5-5 2-16,6 6-2 0,-6-1 1 0,5 0 1 0,-6 0 0 16,2 5 3-16,-5 1 0 0,2 0 3 0,-1 0 1 0,0 0 1 0,-4 4 2 15,-1 0 0-15,1 0 1 0,0 1 0 0,-1 0-2 0,-6 0 2 16,6 3 1-16,-5 1-1 0,1-5 0 0,0 4 0 0,-3 0-1 0,-4 0 1 16,6-1-1-16,-6 4 1 0,-1-2-1 0,0 0-3 0,-1 2-1 15,1-4-1-15,-4 2 0 0,1 3-1 0,-1-1-1 0,4-2-2 0,-6 1 0 16,3 1-3-16,-1-5-1 0,2 7-1 0,0-2 0 0,-3-1-1 0,1 1-2 15,2-3-1-15,2 3 2 0,-4-2-1 0,0 5-1 0,1-7 0 16,1 3-2-16,0 2-1 0,1 1 2 0,-1-2 1 0,0 2 3 0,0-3 3 16,2 3 3-16,-2-1 2 0,0-1 2 0,2 1 2 0,-4 1 4 0,4-3 3 15,-1 3 3-15,-1-2 4 0,2 2 3 0,-2-1 3 0,0-2 5 0,2 3 1 16,0-4 1-16,3 2-1 0,-4-1 0 0,0-1 0 0,7-1 0 16,-5 2 0-16,3-2 0 0,0 0 0 0,1-1 1 0,-3-2-2 0,6 3-3 15,0-4 1-15,-3 3-1 0,0-3-1 0,3 4 2 0,-1-4 0 16,1 1 0-16,0 0 0 0,-1-3 1 0,4 6 1 0,-6-1 1 0,3-2 1 15,-1 0-1-15,1-2-1 0,0 2 0 0,-1 0 0 0,1-3 1 16,0 5 0-16,1-6 0 0,-3 7-1 0,6-7-3 0,-6 2-2 0,6 0 1 16,-5 0-2-16,4-2 0 0,3 0 1 0,-8 2-2 0,7-2-1 0,-1-1 0 15,1 1-1-15,-3 2-3 0,4-2 0 0,-4-1-1 0,0-1 2 16,3 1 2-16,0 2-1 0,1-1-1 0,-3 2-2 0,1-2-1 0,1-5-2 16,1 5 0-16,-1-4 0 0,0 1 3 0,4 1-1 0,-3 1 1 15,1-3-2-15,1 2-1 0,-1-3 0 0,6 0-4 0,-3 1 1 0,-3-1 0 16,7-4 0-16,0 3 0 0,0-5 0 0,-2 3 0 0,2 1 0 0,3-2-1 15,-5-2 1-15,6 1 1 0,-6-1 0 0,7-2 3 0,-2 3 0 16,2 0 3-16,0-3 3 0,0 0 2 0,0 0 1 0,0 0 2 0,0 0 0 16,0 0 2-16,0 0 0 0,0 0 0 0,0 0-1 0,0 0 1 15,0 0 0-15,0 0-2 0,0 0 0 0,0 0-1 0,0 0 0 0,0 0-3 16,0 0-1-16,0 0-1 0,0 0 0 0,0 0-2 0,0 0 0 0,0 0-1 16,0 0-2-16,0 0-1 0,0 0-1 0,0 0 0 0,0 0 1 15,0 0-4-15,0 0 1 0,0 0 0 0,0 0-1 0,0 0-1 0,0 0-1 16,0 0 1-16,0 0-1 0,0 0 1 0,0 0-3 0,0 0-3 15,0 0-5-15,0 0-5 0,0 0-11 0,0 0-11 0,0 0-17 0,0 0-16 16,0 0-21-16,0 0-22 0,0-3-26 0,2 0-27 0,-2 3-32 16,7 0-33-16,-2 0-44 0,3-2-46 0,3-1-80 0,0 3-98 0,3-2-42 15,0 2-19-15,1-2-1 0,6 0 8 0</inkml:trace>
  <inkml:trace contextRef="#ctx0" brushRef="#br0" timeOffset="154999.8234">42727 17415 124 0,'9'-24'411'15,"-1"0"-69"-15,-3 4-107 0,4-3-55 0,-4 3-29 0,0 4-16 16,2 0-8-16,-7 2-4 0,2 2-2 0,-2 1-7 0,0 2-12 16,0 1-12-16,-2 3-13 0,-1 4-13 0,-3-3-11 0,1 4-11 0,-1 5-7 15,-5 0-5-15,1 5-6 0,-5 3-2 0,-1 1-5 0,-4 6-2 16,1 2 1-16,0 5 0 0,1 1 2 0,-5 4 2 0,3-1 0 0,1 5 2 15,0-2 0-15,6 0 0 0,1-1-3 0,2 2-1 0,5-3-1 16,-2-4-2-16,5 0 1 0,4 0 1 0,5-3 0 0,1-3 1 16,2-6 1-16,7 4 2 0,6-7 5 0,-3 2 2 0,9-3 4 0,0-6 2 15,5-2 3-15,2-1 2 0,0-3 3 0,1-3-1 0,2-1 0 16,2-2-2-16,-3-6-2 0,5-3-1 0,-6 2-1 0,2-3-1 16,-3-4-3-16,0 1 0 0,-4-4-3 0,1 2-1 0,-4-7-2 0,-2 3-4 15,-5-2-2-15,0-1-2 0,-6 0-1 0,2-4 0 0,-1 8-1 16,-3-3-1-16,-2 2-4 0,-3 1-4 0,-3 4-5 0,3 3-7 0,-4 2-4 15,-2 2-5-15,1 3 0 0,-4 6-1 0,-7 1 0 0,2 6 0 16,-4 1 2-16,3 4-1 0,-3 5 2 0,-3 1-1 0,2 2 2 0,-4 4 0 16,2 4 3-16,-1-3 4 0,2 4 1 0,3-3 2 0,3 1 1 15,-4-1-1-15,6 1-2 0,1-3 1 0,2-3-1 0,2-3-2 16,1 2 1-16,2-4 1 0,0-3 1 0,7 2 0 0,-3-3 4 0,5-3 3 16,-4-2 3-16,3-2 3 0,1-1 3 0,0-4 4 0,6-1 2 15,-4-2 3-15,1-1 2 0,0 0 3 0,-4-8 4 0,3 4 0 0,-3 0 3 16,1-6 0-16,-2 1-1 0,-2-1-1 0,-1-5-2 0,-1-1-2 15,-3 6-3-15,-1-7-3 0,-4 0-3 0,0-3-5 0,-4 5-2 16,-1 0-7-16,-3 0-6 0,-1 1-8 0,2 1-9 0,-8 2-11 0,5 3-12 16,-4 4-9-16,-3 3-12 0,2 2-11 0,-6 5-13 0,-1 4-11 15,2 3-12-15,-3 2-14 0,1 4-18 0,-3 2-19 0,6 6-19 0,0 1-22 16,-1-1-22-16,1 4-21 0,5-4-19 0,4 4-14 0,2-2-8 16,1 2 0-16,2-3 1 0,5-1 9 0,5-2 10 0</inkml:trace>
  <inkml:trace contextRef="#ctx0" brushRef="#br0" timeOffset="155532.8403">43418 17490 13 0,'19'-14'192'0,"1"-2"5"0,-1-2 2 16,0-4-2-16,-1 2-7 0,-1 4-12 0,1-3-14 0,-1 1-13 16,1 2-15-16,-2 1-14 0,1-2-18 0,-4 2-16 0,4 3-17 0,0 3-15 15,-1 1-11-15,-3 1-11 0,5 2-10 0,-1 5-7 0,-4 0-5 16,1 0-3-16,-4 5-3 0,4 2-1 0,-2 1 1 0,-2 1 2 16,2 2 4-16,-5 2 5 0,1 2 4 0,1 1 4 0,-4 1 2 0,-2 1 3 15,1-1 3-15,-3-1 2 0,-1 4 0 0,0 0 1 0,0-4 2 16,0 1 0-16,-1-2 1 0,1 0-2 0,-4-2-4 0,1 0-1 0,3-2-2 15,-2 1 1-15,2-1 1 0,-3-3 4 0,3-2 5 0,0 0 4 16,0-1 7-16,0-4 5 0,0 4 5 0,0-5 5 0,0 0 4 0,3 0 2 16,-1-2 2-16,5-1-1 0,-6-2-2 0,4-2-2 0,2 2-5 15,0-4-6-15,0-2-6 0,1 2-8 0,3-5-9 0,-1 1-9 16,2 3-9-16,-2-6-8 0,4 4-5 0,-1-1-6 0,-1 1-4 0,-1 0-1 16,-3 3-5-16,4 1-1 0,-7 1-1 0,4 2-2 0,-4 1 0 15,0 4 0-15,-2 4-1 0,-1-3 0 0,5 5-1 0,-5-1 0 0,1 4 2 16,-1 2 0-16,4-2 3 0,-6 3 1 0,2 1 4 0,2 2 1 15,-1 0 1-15,-3 0 3 0,2-3 0 0,1 1 1 0,-3 2 1 16,2-2 1-16,1-5 0 0,1 2 0 0,-3 0 1 0,3-2 1 0,-3-1 0 16,6-2 3-16,-5 0 3 0,5-3 2 0,-5 1 0 0,1-3 2 15,2 0 0-15,0-3 2 0,0 1 0 0,2-3 2 0,0 0 1 0,1-2 3 16,1-1 0-16,-1-2 0 0,3 0 0 0,1-2-3 0,-2-1-3 16,2 2 0-16,-4-2-3 0,3 1 0 0,-3-3-2 0,1 5-4 0,-1 0-3 15,-1 0-4-15,0 5-4 0,-2-3-2 0,0 8-3 0,-2-4-1 16,-1 8 0-16,5-4-1 0,-5 8 1 0,1 0 1 0,-1 4 0 15,5 1 0-15,-6 4 0 0,3 0 2 0,-3 0 2 0,6 3 3 0,-5 3 1 16,5-4 0-16,-5 1 0 0,1 0-3 0,-1 1-7 0,4-1-6 16,-4-2-8-16,3 0-8 0,2-1-13 0,-2-6-8 0,0 1-9 0,0 2-10 15,2-5-10-15,0-4-13 0,2 2-15 0,3-3-14 0,1-4-15 16,1-3-16-16,-4 2-15 0,7-7-12 0,2 0-12 0,-2-4-5 16,2-1-5-16,-1-2-1 0,3 1 0 0,-2-6 2 0,-2-1 5 0,-2-4 7 15,6-2 10-15,-8 3 15 0,3-6 18 0,-3-1 21 0,3-4 26 16,-3 0 25-16</inkml:trace>
  <inkml:trace contextRef="#ctx0" brushRef="#br0" timeOffset="155687.6415">44734 17292 42 0,'9'-41'73'0,"-1"-2"20"0,-2 3 18 0,0 2 18 0,-4-3 15 16,3 8 14-16,-5 0 6 0,4 4 5 0,-4 1-4 0,0 7-6 0,-4-3-12 16,4 7-14-16,-1 1-15 0,-3 7-13 0,2 2-14 0,-1 2-11 15,0 2-8-15,-3 3-7 0,-2 6-6 0,3-1-9 0,-4 4-4 16,1 4-1-16,1 2 1 0,-2 5 5 0,-3 4 5 0,2 3 7 16,-3 2 7-16,1 3 5 0,-2 9 4 0,4-2 2 0,-4 5-3 0,1 6-6 15,-5 0-5-15,5 5-4 0,-1 1-5 0,-3 4-8 0,3-1-4 16,-3 2-6-16,2 4-9 0,1-2-9 0,1-2-16 0,-1 1-18 0,-3 0-21 15,3-4-22-15,3 2-23 0,-3-4-25 0,5 0-30 0,3-1-32 16,-6-5-48-16,3 3-54 0,4-4-71 0,0-4-77 0,1-2-35 0,3 0-12 16,1-5-1-16</inkml:trace>
  <inkml:trace contextRef="#ctx0" brushRef="#br0" timeOffset="155966.8481">44634 17799 120 0,'8'-41'385'0,"-3"1"-13"0,4 4-22 0,0-3-61 0,4 8-80 16,-6 2-44-16,7-2-30 0,1 6-17 0,-1 1-11 0,1 4-12 0,7 2-12 16,-3 1-12-16,3 5-12 0,7-1-14 0,-5 5-13 0,1 5-6 15,4-2-3-15,-1 5-3 0,1 5-1 0,-2-2 1 0,-5 5 3 0,5 5 2 16,-8-1 4-16,0 5 4 0,-2 1 3 0,0 0 3 0,-7 0 4 16,-1 2 3-16,-1 4 4 0,-6-3 3 0,-2 2 2 0,0-4 2 15,-5 2-1-15,-4 2 1 0,-4-2-2 0,-3 1-2 0,-4-2-4 0,1-3-4 16,-6 3-4-16,-3 0-4 0,-1-3-4 0,-5 2-7 0,4-6-10 15,-5 3-13-15,1-5-14 0,-1 1-18 0,4-1-20 0,2-2-21 0,-5-1-22 16,10 0-30-16,-2-4-34 0,4 1-56 0,7-5-70 0,1 0-70 16,2 0-71-16,7-5-35 0,0 1-16 0,5-4-2 0,5-3 6 0</inkml:trace>
  <inkml:trace contextRef="#ctx0" brushRef="#br0" timeOffset="157115.6966">45120 17164 258 0,'5'-17'423'0,"2"0"-8"0,-6-2-19 0,5 8-61 0,-3-4-87 0,0 2-51 16,-1 1-34-16,2 3-20 0,-1 1-12 0,-3 1-17 0,2 0-16 15,-2 2-18-15,0 4-16 0,0 1-13 0,0 0-13 0,0 1-10 0,0 7-8 16,0 1-5-16,0 2-4 0,0 2-1 0,0 6 2 0,0-3 0 16,0 6 4-16,-2 3 4 0,2 4 5 0,-3 2 2 0,-1 3 1 15,2-3 0-15,-4 8-2 0,0-1 0 0,1 0-1 0,0-2-2 0,0 6-3 16,-2-4-2-16,2-2-3 0,3 4-4 0,-4-5-5 0,4-2-7 15,2 2-8-15,-3-4-10 0,3-4-11 0,3-1-9 0,-3-1-10 0,2-2-12 16,4-5-10-16,0-1-10 0,2 0-9 0,-1-5-9 0,1-1-8 16,6-5-5-16,0 1-7 0,-1 0 1 0,8-6 0 0,-6-1 6 15,6-4 7-15,-6-1 13 0,7-2 14 0,-1-5 15 0,-6 2 17 0,5-3 16 16,-1-4 16-16,-3 1 19 0,-1-7 16 0,-1-1 16 0,-1 3 15 16,1-1 14-16,-6-3 13 0,-1 1 11 0,2-1 9 0,-4-2 6 0,2 6 3 15,-6 2-3-15,6 2-4 0,-7-3-9 0,2 5-11 0,-2 2-11 16,0 2-11-16,0 3-8 0,-2 4-8 0,2 3-7 0,0 1-8 0,-7 1-8 15,6 3-8-15,-3 3-6 0,-1-1-8 0,0 5-4 0,-2 1-2 16,5 0 1-16,-1 1 4 0,1-1 2 0,-4 1 3 0,4 2 2 16,2-3-1-16,-4-2-1 0,3-1 0 0,1 2 1 0,0-2 1 0,0-2 1 15,0 2 0-15,1-1 4 0,3-4 3 0,-4 0 3 0,2-1 6 0,1 1 1 16,0-4 4-16,-1 0 2 0,3 0 2 0,2-7 2 16,-5 6 3-16,6-3 1 0,-3-4 2 0,4 1 1 0,-4-1 3 0,4-4 0 15,-1 0-1-15,-3 0 0 0,2 0-4 0,-2-6-3 0,-3 4-3 16,1-2-2-16,1-3-2 0,-4 2-2 0,1-3-1 0,-1 3-4 0,0 0-3 15,0 1-4-15,0 2-1 0,-1 2-7 0,1-4-6 0,-4 8-2 16,1 0-3-16,1 1-2 0,-3 2 0 0,-2 5-1 0,2 4-1 0,-3 0 0 16,-1 5 0-16,2-1 0 0,-1 7 0 0,-4 1 0 0,3 1 1 15,-1 3 2-15,0 2 5 0,-2 3 1 0,3-1 2 0,1 1-2 0,1 3-1 16,0-5 1-16,2 4-2 0,0-2-2 0,1-1-1 0,3 1-3 16,-3-6-3-16,4 4-2 0,0-7-5 0,4 4-3 0,-3-3-4 0,3-4 1 15,1-1-2-15,0-2 1 0,2 1 2 0,0-6 2 0,1 3 0 16,1-3 2-16,3-2 1 0,1-3 2 0,-2-3 2 0,2 2 4 15,1-4 2-15,0-2 5 0,3-1 1 0,0 0 6 0,-2-3 1 16,2-2 3-16,2-2 0 0,-2 1 3 0,0-5 5 0,-2-1 5 0,6 1 4 16,-8 0 6-16,1-1 3 0,0-1 4 0,-1 1 4 0,-2 0 1 15,0 4-1-15,-2 1 0 0,-2 0-3 0,1 3-4 0,-3-1-6 0,2 7-5 16,-5 0-5-16,1 1-4 0,-1 5-6 0,-2 0-4 0,4 5-4 16,-4 1-2-16,0 0-2 0,0 7-3 0,0-1 0 0,0 3 0 0,-4 0 1 15,4 1 1-15,-2 4 4 0,-1 0 2 0,3-2 1 0,-2 2 2 16,2-3-1-16,-3-1 0 0,-1 4 0 0,4-3-2 0,0-1 0 0,0-3 1 15,0 2-1-15,0-3 2 0,0 1 0 0,4-7 1 0,-1 5 1 16,-3-5 2-16,2 1 2 0,-2 0 2 0,5-2 4 0,-1-4 1 16,-1 2 2-16,-1-3 3 0,4 0 0 0,0-3 0 0,2 3 0 15,-3-5-2-15,4 4-1 0,-1-6 0 0,-1 0-1 0,2 2-2 0,-1-3-1 16,2 3-3-16,-1-3-2 0,3 0-2 0,-4 2-3 0,-1-5-1 0,2 3-2 16,-4 4-3-16,3-2-2 0,-1-1-1 0,-2 2-4 0,-3 4-3 15,1-2 0-15,1 3-2 0,-4 0-1 0,0 0-2 0,0 3-2 0,0 2-2 16,0-1 2-16,0 1 0 0,0 2 0 0,0 1 1 0,0 2 1 15,0-1 4-15,-4 2 4 0,1-5 2 0,3 5 0 0,-2-2 3 0,2 2 0 16,-3-2 2-16,3 2 0 0,0-3 1 0,0-2-2 0,0 1 3 0,0-2 3 16,3 3 1-16,-3-3 3 0,2-2 0 0,-2-2 2 0,7 2 0 15,-5 0 0-15,3-3 0 0,1 0 0 0,0-3 1 0,2 0 2 16,-3-1 1-16,4-1 0 0,1-3-1 0,2 3 0 0,-2-2-2 0,4-2-2 16,-2-2-2-16,1 3 1 0,-4-1-1 0,1-2-2 0,0 5 0 15,-1-2-3-15,-1 1-3 0,-2 2-3 0,0 0-3 0,-1 2-3 0,-3 1-1 16,5 2-3-16,-7 0 0 0,0 2 1 0,2 1-1 0,-2 2-2 15,3 0-1-15,1 3 1 0,-4 0 0 0,0 3 3 0,0-2 3 16,0-1 2-16,1 3 3 0,3-2 1 0,-4 2 2 0,1-2 1 0,-1 1 1 16,4-3-2-16,-1 1 2 0,-3-1 1 0,2 0 1 0,1-2 3 15,-3-1 0-15,2 3 1 0,5-6 0 0,-5-1 3 0,3 4 0 0,-2-4 1 16,0 0 2-16,-1-4 1 0,5 3 1 0,-5-2 2 0,1-2 2 16,-1 0 2-16,5 0 1 0,-6-5 0 0,3 3 1 0,-3-3 0 15,6 2 0-15,-5-3 0 0,-2 0 0 0,3-1 0 0,-1 0 1 0,-2-1-2 16,0 2-1-16,0-1-2 0,0 6-5 0,0-5-6 0,-2 5-4 15,-1-2-4-15,1 5-5 0,-5 1-3 0,2 2-2 0,-3 2-2 0,-2 6-3 16,-2-1-3-16,-4 6-6 0,3-3-5 0,-8 6-10 0,6 4-7 16,-7 0-7-16,3 2-5 0,-2 3-9 0,6 0-12 0,-7 3-9 15,1-1-10-15,6-1-13 0,1 2-19 0,-6-5-22 0,6 5-26 0,4 0-26 16,-2-3-27-16,5 0-46 0,-1 0-57 0,3-4-55 0,-4-1-50 16,2 0-20-16,2-3-6 0</inkml:trace>
  <inkml:trace contextRef="#ctx0" brushRef="#br0" timeOffset="173240.3296">38084 21741 135 0,'-7'-16'399'0,"5"-1"10"16,-3-1-69-16,-2 5-110 0,0-3-69 0,-5 0-48 0,4 4-25 15,-2 0-16-15,-2 3-7 0,-4 1-3 0,3-1-1 0,-4 3-2 0,0 1-8 16,-6 0-13-16,5 3-11 0,-5-1-12 0,1 3-8 0,-5 3-5 0,5 2-4 16,-2 0-3-16,-3 3 0 0,1 2-2 0,4 3-1 0,-2 2 0 15,-1 4-1-15,2 1-2 0,1 1-2 0,0 4 1 0,3 2 0 16,-3 5 0-16,7-3 1 0,-2 7 1 0,0-5 1 0,3 8 0 0,0-6 0 15,4 5 0-15,-2-1-1 0,4-3-2 0,3 1-2 0,-1 3-1 0,3-6 1 16,3-1 0-16,0-1 2 0,3-2 0 0,3-1 0 0,-1-3 1 16,1-4 1-16,1-2 1 0,5-1 1 0,-2-4 2 0,4 3 3 15,1-8 4-15,-1 1 1 0,0-2 4 0,1-6 0 0,7-1 2 0,-3-1 1 16,1-6 2-16,3 2 3 0,-1-3 3 0,-2-4 1 0,2 0 3 16,7-5-1-16,-8 0 0 0,4 0 1 0,-1-4 2 0,-1-2 1 0,-1-1-1 15,0 0 2-15,-3 0 0 0,1 1-1 0,-1-2 2 0,0 4 0 16,-6 1 0-16,1-1-2 0,0 4-4 0,-6 2-3 0,4 4-4 15,-3-3-3-15,-4 8-3 0,0-1-2 0,0 3-2 0,-2 4-2 0,1 4 0 16,-3 4-2-16,-1 5-3 0,0 2-3 0,0 5-2 0,0 7 1 0,0 5 2 16,-1 4 8-16,-3 2 3 0,-1 5 5 0,-2 8 4 0,1 1-1 15,-3 4-3-15,-3-1-7 0,4 6-13 0,-3-6-15 0,1 8-18 0,-4-2-22 16,-1 2-25-16,1-2-37 0,4-1-41 0,-2-2-51 0,-1 0-55 16,6-4-59-16,-5-1-58 0,7-1-29 0</inkml:trace>
  <inkml:trace contextRef="#ctx0" brushRef="#br0" timeOffset="174804.6329">50188 22205 13 0,'4'-5'101'0,"-4"3"-1"15,1-3 1-15,-1 2-2 0,4 1-3 0,-1-3-2 0,-3 2-4 0,2 0-4 16,1-1-4-16,-3 3-4 0,2-3-5 0,-2 0-5 0,3 0-4 0,1 3-2 16,-4-5-3-16,0 1-1 0,0 4-4 0,1-2-3 0,-1-1-1 15,0-1-2-15,0 1-2 0,0 1-1 0,0-1-1 0,0 0-2 0,0 0-3 16,0-1 0-16,0 1-5 0,0-1-2 0,0-1-4 0,0 1-1 0,-1 0-1 15,1 1-1-15,0-1-1 0,0 0 0 0,0-1 0 0,0 4-2 16,-4-5 0-16,1 2-1 0,3 1-1 0,-2-1 0 0,2-1 0 0,-3 1-1 16,1 1-1-16,2-4-3 0,-3 3 0 0,-1-1 0 0,3 1-2 15,-3 1 1-15,2-1-2 0,-4-1 2 0,6 1-1 0,-2 1 1 0,-2-1-1 16,1 0 2-16,3 2 0 0,-2 2 0 0,-3-5 1 0,5 4-2 16,-3 2 1-16,-1-3-3 0,4 1 0 0,-1 2-2 0,1 0-1 0,-4 0-2 15,4 0-3-15,0 0-2 0,-1 0-4 0,-6 0-2 0,5 0-3 16,-1 0-2-16,-1 0-1 0,-1 2-3 0,3 1 0 0,-4-1 0 0,0 1 0 15,-2 1-1-15,3 4 1 0,-4 0-2 0,-4 1 2 0,4 2 0 0,-1 2 2 16,0 0 1-16,-6 6 1 0,6-3 0 0,0 2 0 0,-2 4 0 16,2 1 0-16,1-2 0 0,-3 4 0 0,2 2 2 0,-2 0 2 0,5 1 0 15,-1 0 1-15,-4-4-1 0,7 3 2 0,-4-1-2 0,7 1 1 0,-4 0-1 16,4-4 1-16,-3 2-1 0,5-4 0 0,-4 2-1 0,1 1-3 16,3-7-2-16,0-3-3 0,0 3 0 0,3-4-3 0,1-2-1 0,-3 2-1 15,3-2 0-15,1-3 1 0,0-3 1 0,0-2 1 0,4 2 0 16,-1 2 2-16,1-7-2 0,1 0 0 0,5 0 3 0,-4 0 0 0,2-4 3 15,1 1 1-15,0-2 2 0,3 2 1 0,-7-6-1 0,7 5 0 0,-3-7 1 16,-1 3 1-16,4-1-1 0,-3 0 2 0,-4-2 1 0,4 2 1 16,-1-1 1-16,1-2 0 0,1 3 1 0,-8-5-1 0,5 1 0 0,-2 4 0 15,-1-3 2-15,-1 0 1 0,3 1 0 0,-5-1 2 0,1 5-1 0,0-4 1 16,-2 5 0-16,0-2-2 0,-1 4-1 0,-3-1-3 0,3-1-1 0,-1 6-2 16,-3 0 2-16,0 0-1 0,0 3 1 0,0 1 0 0,-3 4 1 15,-1 4 2-15,3 1 2 0,-3 1 0 0,3 6 1 0,-6 4 4 0,2 1 4 16,0 5 0-16,-4 3 1 0,-1 0-8 0,1 6-9 0,-3 0-13 15,2 2-16-15,-2 3-16 0,-1-1-17 0,-3 5-28 0,3-4-31 0,-4 4-36 16,3 0-38-16,-3-1-60 0,0-1-68 0,1 5-35 0</inkml:trace>
  <inkml:trace contextRef="#ctx0" brushRef="#br0" timeOffset="175657.292">50543 21880 102 0,'5'-11'201'0,"2"1"-22"15,-2-2-11-15,-3 1-5 0,4 0 0 0,0-2 1 0,-1 2 2 0,0-2-5 16,2 2-7-16,-2-2-11 0,-4 5-14 0,8-7-12 0,-4 7-10 15,-2-5-9-15,1 4-7 0,-2-1-7 0,4 2-6 0,-4 1-7 0,1-1-5 16,-3 3-6-16,2 0-5 0,-2 2-6 0,4-4-4 0,-1 6-3 16,-3-3-4-16,0 3-3 0,0 1-3 0,0 0-3 0,0 0-4 0,0 0-5 15,0 0-3-15,0 0-5 0,0 0-2 0,0 0-3 0,0 0-4 16,0 0-3-16,0 0-3 0,0 0-6 0,0 0-5 0,0 0-5 0,0 0-5 16,-3 1-6-16,-1-1-1 0,4 5-4 0,-2 2-6 0,2-4-7 15,-3 6-8-15,1 0-13 0,2 3-12 0,-3 2-17 0,0 7-20 0,3-5-24 16,0 8-24-16,-2 0-32 0,2 1-35 0,-4 2-62 0,1 3-77 0,3-4-35 15,-2 5-16-15</inkml:trace>
  <inkml:trace contextRef="#ctx0" brushRef="#br0" timeOffset="177979.4242">50618 22346 217 0,'0'-12'198'0,"-4"-1"-23"0,1 1-8 16,1-1-4-16,-3 1-3 0,-2-1-5 0,2 1-3 0,0 1-6 0,0-1-9 16,-3 3-11-16,2 0-9 0,-2 1-9 0,-1 0-11 0,1 2-13 15,-2 0-9-15,-2 4-14 0,1 2-9 0,-2 0-11 0,-1 0-9 0,0 5-6 16,-6 2-7-16,1 6-6 0,0 4-7 0,-3 1-2 0,-3 5-3 0,1 2-3 16,-2 3-1-16,2 2 2 0,-1 3 4 0,3 3 2 0,-2 1 3 15,5-1 3-15,-3-1 2 0,1 3-1 0,8-1 2 0,-1-2 0 0,4-2 0 16,1-2-2-16,4-2 0 0,2-1 1 0,3-4-1 0,3-2-1 15,-1-2 0-15,5 1-1 0,0-8 2 0,5 3 3 0,-2-4 2 0,3-1 4 16,1-3 4-16,3-3 3 0,0-1 3 0,-2-4 4 0,6 0 1 0,-2 0-1 16,-1-4 2-16,3-4 3 0,-2-1-1 0,-1 1 0 0,3-3-2 15,-2-5-1-15,3 4-2 0,-7-5-2 0,6 0-4 0,-3-1-2 0,1-6-4 16,-2 0-3-16,0-4-2 0,-3 1-2 0,1-5-1 0,-1-4 1 16,-2 0 0-16,-2-4-1 0,2 0 1 0,-3-4 0 0,-4 0-1 0,0 0 1 15,0-4 1-15,-2 1 3 0,-3 3 3 0,-3 2 4 0,-2 3 2 16,1-1 3-16,-1 4-3 0,-3 7-5 0,3 3-2 0,-4 2-5 0,-1 8-1 15,-2 3-4-15,-2 4-3 0,-1 6-2 0,-6 6-6 0,3 1-7 0,-6 9-5 16,-2 4-6-16,-1 6-5 0,-5 3-2 0,1 7 1 0,-3 1 2 16,1 3 3-16,1 6 2 0,-2-3 3 0,7 7-1 0,-2-6 0 0,6 2 1 15,1-2 0-15,2-1 3 0,6-1 1 0,7-3 1 0,-1-5 2 16,4-1 0-16,4-3 3 0,4 1-1 0,4-5 2 0,-1-5 1 0,7-1 1 16,6-2 3-16,-1-1 2 0,0-6 4 0,8 0 2 0,-1-4 3 0,1 0 1 15,4-8 2-15,-4 0 2 0,4-4 1 0,-2 0 2 0,0-4-2 16,0-2 1-16,-2-1-1 0,2-4 1 0,0-5-1 0,-4 1 2 0,3-2 0 15,-4-8 3-15,-2 3 0 0,3-5 2 0,-3-1 0 0,-3-4 1 0,0-1 0 16,1-7 0-16,-4 1-1 0,-3-2-1 0,1-3-2 0,0 0 0 16,-2-2-1-16,-4 0-1 0,1-3-4 0,-4 4-4 0,-3-1-2 0,-2 4-2 15,0 2 0-15,0 5-3 0,-2 3-5 0,-2 7-4 0,-1 1-4 16,0 8-1-16,-7 7-1 0,2 4-1 0,-4 8-1 0,-3 4-1 0,-1 5 0 16,-8 9-3-16,2 1 0 0,-3 7-3 0,-9 11-3 0,0-1-1 15,-3 7-2-15,1 4 1 0,-6 6-1 0,0-2-2 0,3 9-3 0,-3-4-3 16,3 5 1-16,1 1-1 0,5 1-1 0,-1-1-2 0,7-2-2 0,-2 5-3 15,5-10-2-15,8 0-2 0,1-1 1 0,3-2-2 0,6-4-2 16,2-4-3-16,6-2 1 0,0-1-5 0,6-4-6 0,2-4-6 0,6-4-7 16,-2 0-7-16,1-4-7 0,4-4-6 0,-1-3-7 0,6-4-10 0,-3 2-9 15,1-6-14-15,2-5-15 0,0 0-19 0,-3-5-18 0,3-3-24 16,-3-1-24-16,0-3-22 0,-2 0-18 0,0-8-35 0,-2 4-43 0</inkml:trace>
  <inkml:trace contextRef="#ctx0" brushRef="#br0" timeOffset="198798.1902">31399 9511 104 0,'-7'-3'334'0,"2"2"-12"0,3-3-87 16,-1 4-121-16,-1-1-75 0,4-2-50 0,-1 3-27 0,-3-4-16 0,4 4-14 15,0 0-11-15,0 0-18 0,0 0-26 0,0 0-41 0,0 0-51 16,0 0-43-16</inkml:trace>
  <inkml:trace contextRef="#ctx0" brushRef="#br0" timeOffset="225536.8839">36554 8342 56 0,'0'0'223'0,"0"0"-34"0,0 0-21 16,0 0-6-16,0 0-1 0,0 0 0 0,0 0-1 0,0 0-7 16,0 0-10-16,0 0-12 0,0 0-10 0,-2 0-10 0,2 0-7 15,0 0-10-15,0 0-8 0,0 0-9 0,0 0-7 0,0 0-6 0,0 0-4 16,0 0-4-16,-3 0-2 0,3 0-3 0,0 0-3 0,0 0-3 16,0 0-2-16,0 0-4 0,0 0-3 0,0 0 0 0,0 0 0 0,0 0 0 15,0 0-1-15,0 0-1 0,-4 0-3 0,4 0-2 0,0 0-2 16,0-1 0-16,-1-3 0 0,-3 4 0 0,1-3-1 0,3 2 0 15,0 1-1-15,0 0-1 0,0 0-4 0,-2 0 0 0,2 0-1 0,0 0-1 16,0 0 0-16,0 0-1 0,0 0 1 0,0 0-2 0,0 0-3 0,0 0 0 16,0 0-1-16,0 0-1 0,0 0-1 0,0 0 1 15,0 0-1-15,-3-4-1 0,3 4-1 0,0 0-1 0,0 0 1 0,0 0 0 16,0 0-1-16,0 0 0 0,0 0 2 0,0 0 0 0,0 0 0 16,0 0 1-16,0 0 1 0,0 0 1 0,0 0 1 0,-2 0 1 0,2 0 2 15,0 0 1-15,0 0 1 0,0 0 1 0,-3 0 0 0,3 0 0 16,-4 0 1-16,4 0 0 0,0 0-1 0,0 0 1 0,0 0-1 0,0 0-1 15,0 0-1-15,0 0-1 0,0 0-1 0,0 0-2 0,0 0-1 16,0 0 0-16,0 0-3 0,0 0 0 0,-1 0 0 0,1 0-1 0,0 0-2 16,0 0 0-16,0 0 0 0,0 0-3 0,0 0 0 0,0 0 1 15,0 0 0-15,0 0-2 0,0 0 0 0,0 0-1 0,0 0-2 0,0 0-1 16,0 0 1-16,0 0 0 0,0 0 0 0,0 0 0 0,0 0 1 16,0 0-1-16,0 0 1 0,0 0-1 0,0 0-2 0,0 0 2 15,0 0 0-15,0 0 0 0,0 0 2 0,0 0-1 0,0 0 1 0,0 0 0 16,0 0 1-16,-4 0-2 0,4 0 0 0,0 0 1 0,0 0 0 15,0 0 1-15,0 0 0 0,0 0 2 0,0 0-2 0,0 0 1 16,0 0 0-16,0 0 0 0,0 0 0 0,0 0 1 0,0 0-1 0,0 0 0 16,0 0 1-16,0 0-1 0,0 0 1 0,0 0-1 0,0 0 0 15,0 0 1-15,0 0 1 0,0 0 0 0,0 0-1 0,0 0-1 0,0 0-1 16,0 0-1-16,0 0 1 0,0 0-2 0,-2-3-2 0,2 3-4 16,0 0-4-16,0 0-7 0,0 0-7 0,0 0-12 0,0 0-13 0,0 0-14 15,0 0-17-15,0 0-20 0,0 0-22 0,-6 0-29 0,4 0-30 16,2 0-41-16,0 0-45 0,0 0-57 0,0 0-63 0,0 0-51 15,0 0-47-15,2 3-18 0,4 1-2 0</inkml:trace>
  <inkml:trace contextRef="#ctx0" brushRef="#br0" timeOffset="226311.5685">44479 12799 253 0,'0'0'207'0,"0"0"-50"15,0 0-24-15,0 0-13 0,0 0-6 0,0 0-3 0,0 0-4 16,0 0-4-16,0 0-12 0,0 0-14 0,0 0-15 0,0 0-18 0,0 0-18 15,0 0-17-15,0 0-20 0,0 0-20 0,0 0-22 0,0 4-21 16,0-4-30-16,0 0-34 0,0 0-33 0,0 0-33 0,0 4-60 0,6 1-70 16</inkml:trace>
  <inkml:trace contextRef="#ctx0" brushRef="#br0" timeOffset="244587.307">3597 12675 275 0,'-7'-28'405'0,"2"-2"-76"0,0 4-118 0,-1-6-58 0,3 4-28 15,-2-4-15-15,1 0-8 0,3 0-7 0,1-1-5 0,-4-1-7 0,4 2-7 16,-1-4-10-16,-3 5-6 0,4-2-5 0,-3 1-3 0,-2 3-3 0,1 1-2 16,3-2-3-16,-5 6-2 0,0 2-4 0,1 3-3 0,-1 3-3 15,-2 2-4-15,-1 1-5 0,1 3-5 0,1 4-4 0,-2 1-5 0,-2 5-4 16,0 1-1-16,-1 7-3 0,-1 4-4 0,-1 2-4 0,0 4-2 15,1 6-2-15,-1 3-3 0,1 3-1 0,-1 8 1 0,0-3-3 0,6 5-2 16,-1-1-4-16,7-1-1 0,-1 2-5 0,6 1-2 0,3-6-4 16,4 4-3-16,3-7-3 0,5 0-1 0,4-4-1 0,0-1-1 0,5-6 0 15,0-1-1-15,4-2 2 0,5-4 5 0,-4-2 2 0,4-4 2 16,-3 3 4-16,2-6 3 0,-1-2 3 0,-1 1 3 0,3-3 1 0,-9 3 2 16,4-4 1-16,-7 3 1 0,-2-3 3 0,0 1 1 0,-5 3 6 15,-3-3 4-15,-1 2 9 0,-4 1 9 0,-4 0 11 0,0 0 10 0,-2 1 10 16,-3 0 8-16,-5 5 7 0,-3 0 5 0,-1-1 4 0,1 4 3 0,-6 2 2 15,-3-1 1-15,-2 5 0 0,-3 1 0 0,0-1-5 0,-2 0-7 0,-2 1-10 16,3 1-13-16,-5 0-16 0,3-1-15 0,-3 0-18 0,1 0-16 16,2-1-19-16,1-3-20 0,2 0-29 0,-1 0-34 0,5-4-47 0,1-1-53 15,1-2-76-15,4-2-90 0,4 0-48 0,-1-1-25 0</inkml:trace>
  <inkml:trace contextRef="#ctx0" brushRef="#br0" timeOffset="245167.4959">3970 12521 227 0,'3'-3'260'16,"-1"1"-121"-16,-2-1-67 0,4 3-40 0,-3-2-18 0,3 0-5 0,1 2 4 16,-2-3 9-16,2 1 11 0,4 2 12 0,-4-3 13 0,3 1 17 15,3 2 11-15,1-3 12 0,-4 0 9 0,2 1 9 0,4-1 6 0,-2-1 9 16,-2-4 2-16,4 3 1 0,0-3-4 0,-6 0-5 0,4-4-6 0,-2 4-7 15,-1-5-7-15,1 1-6 0,-2-3-4 0,1 0-5 0,-4 0-5 16,-1 1-4-16,1-1-4 0,-5-2-5 0,0-2-5 0,0 2-5 0,0 0-4 16,-5 0-4-16,1 0-5 0,-4 0-4 0,1-2-6 0,-5 3-4 0,3 0-5 15,-4-1-6-15,2 3-3 0,0-2-6 0,-3 4-2 0,0 3-7 16,4-2-6-16,-2 3-5 0,2 2-5 0,1 4-4 0,1 2-2 0,3 2 0 16,-4 3-2-16,4 4-2 0,0 3-1 0,1 4-4 0,-1 4-3 15,5 2-4-15,0 4-3 0,0 2-2 0,2 3-2 0,1 0 2 0,6 1-1 16,0 1 0-16,1-4-4 0,-2 3-2 0,6-1-1 0,0-3-2 15,3-1 1-15,1-4 2 0,-1 0 3 0,6-5 5 0,-1 1 5 0,-2-6 4 16,6-1 6-16,-1-3 5 0,-1-2 6 0,4-2 5 0,-1-5 7 16,-2 0 7-16,3-1 4 0,2-4 4 0,-2-6 2 0,-1 2 2 0,0-5 3 15,1-2 1-15,-1-2 0 0,-2-2 1 0,3-5 0 0,-4 0 0 16,1-1-2-16,-3-4-3 0,2-2-1 0,-3-3-2 0,-3-2-2 0,-4 0 0 16,3-5-3-16,-7-2-1 0,-1-3-3 0,-1-2-4 0,-6-4-3 15,-2-2-3-15,-2-1-3 0,-6-4-5 0,-1 4-2 0,-1-7-3 0,-7 3-3 16,0 2-2-16,-2-1-3 0,1 0-2 0,-5 3-2 0,1 2-1 0,3 4 2 15,-1 2 3-15,1 3 4 0,2 6 3 0,3 4 2 0,1 5 0 16,-1 0-1-16,4 9-4 0,1 2-3 0,1 4 1 0,3 6 1 0,0 1 3 16,1 6 2-16,1 4 2 0,3 2 2 0,3 8 1 0,2 4 1 15,4 4-1-15,-4 5 4 0,7 8 5 0,-2 0 7 0,4 7 6 0,-1 7 6 16,5 1 5-16,-1 3 1 0,1 7 0 0,1-2 1 0,3 7-1 0,0-2-1 16,1 2-3-16,0 1-2 0,3-4-4 0,5 4-8 0,-4-5-10 0,5-3-7 15,-1-1-10-15,0-5-10 0,1-4-11 0,-1-5-14 0,1-1-14 16,-1-2-18-16,1-6-19 0,-1-6-24 0,2 1-24 0,-3-6-25 15,-2-4-24-15,2-1-23 0,-2-7-22 0,-1-1-45 0,0-6-61 0,-1-2-32 16</inkml:trace>
  <inkml:trace contextRef="#ctx0" brushRef="#br0" timeOffset="245481.6434">5227 11063 198 0,'-14'-21'279'0,"-3"-1"-40"15,4 1-23-15,-1 0-7 0,4 2 1 0,-2 3-4 0,-2 4-5 0,4-4-11 16,-2 4-16-16,3 0-15 0,3 2-14 0,-3 4-13 0,0-2-14 16,4 3-12-16,-1-1-13 0,0 5-11 0,1-3-10 0,2 1-11 0,-2 2-9 15,3 1-13-15,2 0-13 0,0 0-10 0,-3 0-11 0,3 1-8 16,0 2-7-16,0 6-6 0,0-2-5 0,3 2-2 0,-1 8 3 0,6 3 1 16,-3 2 2-16,4 2 3 0,-1 9 5 0,3 4 6 0,2 1 6 0,4 6 6 15,2 6 5-15,-2 0 4 0,5 6 2 0,-3 6 4 0,7 0 2 16,-2 1 0-16,1 7-3 0,2 3-1 0,1-2-3 0,-1 2-2 0,0-1-4 15,1 0-3-15,2 3-2 0,-2-4-5 0,-1-2-3 0,0-2-4 16,2 1-5-16,0-3-6 0,-3 0-6 0,-2-2-7 0,1-3-6 0,-3 3-6 16,2-7-10-16,-2 4-10 0,-5-4-9 0,2-1-12 0,-2-2-12 15,2-4-12-15,-5 0-15 0,-1-1-13 0,1-4-18 0,-2-6-17 0,2 4-17 16,-4-6-25-16,2-3-26 0,-4-5-23 0,-1-1-21 0,2-6-46 16,-4-2-62-16</inkml:trace>
  <inkml:trace contextRef="#ctx0" brushRef="#br0" timeOffset="246051.4782">4963 10792 128 0,'-9'-10'314'0,"4"2"-119"16,-4 2-65-16,4 0-44 0,2 4-21 0,1-1-14 0,2 3-3 0,0 5-2 15,0 1-8-15,5 3-11 0,4 4-11 0,-1 0-11 0,3 7-1 16,2 8 4-16,4 2 10 0,2 4 14 0,0 6 19 0,6 5 19 0,-3 4 12 16,1 4 7-16,4 3 3 0,0 4-1 0,1 6-1 0,-1 0-2 0,0 6-4 15,2 4-4-15,0 0-8 0,-3 2-10 0,1-1-9 0,-3 4-9 16,1-1-8-16,3-2-8 0,-1-1-9 0,-5 0-7 0,5-4-6 0,-4-2-6 16,2-1-5-16,-1-7-4 0,-2 1-2 0,0-6-1 0,2-4-1 15,-2-2 1-15,-1-5 0 0,-2-2 1 0,3-5 1 0,0-5 1 0,-3-2 1 16,3-5 2-16,-3 0 0 0,-1-6 0 0,3-5 2 0,-2-4-1 0,-1-2 0 15,3-3-2-15,-2-5-2 0,-1-6-2 0,3-1 0 0,-2-8 0 16,-4 1 4-16,5-7 1 0,-6-2 1 0,0-5 3 0,-1-1 1 0,-4-5 3 16,-1 0 2-16,-2-4 0 0,-5-4 2 0,-2-1 1 0,-5 1 2 0,-2-1 2 15,-4-4 0-15,-2 4-2 0,1 1 0 0,-6-5 0 0,-3 5-2 16,0 1-2-16,-2 2 0 0,-5 4-2 0,1-3-2 0,-1 8-2 0,-1 3-1 16,-1 2-1-16,-1 1-2 0,1 1 1 0,0 10-2 0,-1-6-1 15,5 5 2-15,-4 3-1 0,4 2 2 0,-4-1 1 0,7 0 1 0,2 1-1 16,0-1-6-16,3-1-8 0,2-2-10 0,3 1-13 0,2-7-17 15,5-1-19-15,4 1-27 0,3-7-28 0,3-5-31 0,4-2-31 0,5-4-59 16,7-2-73-16,3-2-48 0,5-4-35 0</inkml:trace>
  <inkml:trace contextRef="#ctx0" brushRef="#br0" timeOffset="247591.986">4154 14137 363 0,'-22'-38'423'0,"3"2"-32"0,-3 0-78 0,0-1-101 0,3 2-51 16,-1 0-24-16,1 6-7 0,0-2 1 0,2 3-2 0,-2 5 1 0,2 2-12 15,4 0-16-15,-1 7-20 0,4 2-20 0,-2 3-16 0,2 1-12 0,1 8-9 16,1 0-8-16,-1 8-6 0,4 1-7 0,-4 8-6 0,4 3-8 16,0 3-6-16,2 8-4 0,-2 6 0 0,1 1-1 0,4 7 3 0,-1 1 3 15,1 0 0-15,1 5-1 0,3-3-3 0,1 0-4 0,0 1-6 16,3-2-3-16,1-3-6 0,5-2-4 0,-1-1-2 0,4-5 0 0,0-3-1 15,2-4 0-15,0-4 2 0,6-4 2 0,-1 0 4 0,2-6 3 0,1-6 7 16,0-1 6-16,6-3 7 0,-6-5 8 0,4-5 9 0,0 0 7 16,-4-3 4-16,5-5 4 0,-4-6 3 0,1 3 1 0,-1-4 4 0,-2-2 2 15,-2-3 1-15,-2 1 3 0,-1-4 1 0,-6 0-1 0,2-2 0 16,-3 1-2-16,-4-4-1 0,-2 1-2 0,1 1-1 0,-6-3-1 0,-1-1-1 16,-4-1-2-16,-1 2-2 0,-2 0-3 0,-4-1-3 0,4 2-4 0,-3 1-2 15,-1 1-4-15,-1 3-4 0,1 3-7 0,1 3-5 0,-1 2-7 16,4 7-4-16,-3 0-2 0,3 6-4 0,-1 6 1 0,0 2 0 0,0 6-1 15,5 6 0-15,-3 3-2 0,-1 1 1 0,2 8-2 0,-2 1 2 0,5 6 2 16,-4 0 3-16,4 4 4 0,0-1-1 0,0 1 1 0,4 2-3 16,-1-4-3-16,2-2-3 0,4 1-1 0,-2-4-3 0,5-3-1 0,-2 1 1 15,2-6 0-15,1-2 3 0,6 0 2 0,-5-7 3 0,3 0 2 16,2-2 6-16,3-6 5 0,-4 3 5 0,3-6 6 0,-2-1 4 16,3-1 3-16,0-6 4 0,-3 3 4 0,3-6 1 0,0 3 3 0,-3-6 2 15,-2 1 2-15,2-2 1 0,-2-2 2 0,-4 0-1 0,1-4 2 0,-4 0 0 16,-1-1-1-16,-1-1-1 0,-4 1 1 0,-4-3-2 0,-4 0 0 15,-1 2-3-15,-3-3-2 0,-1 0-3 0,-4-2-2 0,-1 3-5 0,-3-1-2 16,-5-2-5-16,3 6-5 0,0-2-5 0,-3-1-4 0,0 8-8 16,3-2-6-16,-3 4-7 0,0 2-5 0,5 4-5 0,-2 5-2 0,2 3-4 15,1 3-3-15,3 5-3 0,-2 1-8 0,4 5-3 0,1 5-6 0,2-1-5 16,-1 6-4-16,4-1-3 0,1 3 1 0,1-1 0 0,3 0 1 16,3 0-3-16,6 2-2 0,-4-6 2 0,7 1 0 0,-2 0 6 0,4-3 6 15,3-6 7-15,2 2 10 0,3 1 9 0,0-8 12 0,0-2 9 16,2 0 8-16,2-4 6 0,4-2 7 0,-2 0 9 0,-1-5 7 0,5 0 4 15,-4-3 4-15,2 0 2 0,1-4 1 0,-4-3 2 0,4 2-1 0,-4-6 3 16,1 2 0-16,-1-2 7 0,-3-2 6 0,1-6 6 0,-1 2 6 16,-2-1 5-16,1-1 6 0,-3-3 4 0,-5 1 5 0,2-4 1 0,0 1 6 15,-1 1 0-15,-4 0 1 0,-2 2-4 0,2 1-4 0,-5 1-9 16,1-1-11-16,1 5-12 0,-1 5-14 0,-3 1-9 0,-1 1-10 0,1 7-6 16,0 0-7-16,0 3-2 0,2 5-1 0,-2 1 0 0,0 1 2 15,-1 5 2-15,1 3 4 0,3 5 6 0,-3-1 7 0,4 3 8 0,-1 4 8 16,-2 4 4-16,2-3 6 0,-3 4 2 0,0-3 1 0,-1 2-1 0,1 0 0 15,0-1-3-15,2-2-2 0,-2 1-4 0,0-4-5 0,-2-2-1 16,3 0-4-16,-1-4-1 0,-2 0 0 0,-1 0 1 0,1-5 1 0,2-2 4 16,-1-1 5-16,-3 1 6 0,3-5 6 0,1 0 1 0,-2-3 4 15,-1-2 2-15,1-1 1 0,3-1-1 0,-3-6 1 0,-1 1 0 0,1-7-3 16,2 2-3-16,-1-3-1 0,-1-2-6 0,-1-3-6 0,-2 1-5 0,3-4-8 16,-1 3-3-16,1 1-4 0,-3 0-4 0,0-2-1 0,0 5-6 15,0 0-5-15,0 4-6 0,4 0-5 0,-3 4-4 0,-1 5-4 0,4-4-2 16,-2 8-2-16,1 4-2 0,2 0 1 0,0 4 0 0,4 1 1 15,-1 7 1-15,1-1 2 0,-1 3 3 0,6 4 6 0,-4-2 4 0,2 1 5 16,-2 5 3-16,2-1 2 0,-2 0 2 0,-1 1 1 0,5-2 0 0,-6-2 0 16,2 1 0-16,-1-3-1 0,-1 4 1 0,1-10 1 0,1 3 1 15,-3-3 3-15,0-3 3 0,1 1 4 0,-2-5 5 0,2 1 6 0,-5-3 5 16,3-1 2-16,-1-5 4 0,3 2 1 0,-4-5 1 0,4-2 1 16,-3-2 1-16,4-2 1 0,-1-3 0 0,-3-3 0 0,1-2-3 0,-1-1-2 15,-2 0-5-15,2-4-5 0,0 3-5 0,-1-3-4 0,-3 1-3 16,3 4-3-16,-1 1-2 0,-1-3-5 0,-2 8-5 0,3-3-8 0,-3 6-3 15,4 5-7-15,-3 0-1 0,3 0-2 0,1 6-1 0,0 2 0 0,0 0 0 16,4 5 1-16,-2 3 2 0,-1 2 0 0,3-2 4 0,-1 5 2 16,1 1 5-16,1-1 3 0,2 7 3 0,-2-7 4 0,2 4 1 0,-1-1 0 15,-3-3 0-15,6 0 0 0,-4-1-3 0,5 2-3 0,-4-5-2 0,2 2-4 16,-3-2-4-16,2-4-4 0,2 0-5 0,0-2-3 0,-2-3-6 16,1-3-5-16,1-2-5 0,0-3-4 0,-1 0-6 0,1-5-7 0,-1-2-6 15,1-2-5-15,0-4-3 0,-1-1-4 0,4-3-3 0,-6 1-2 16,1-3 0-16,-6-3 1 0,3-3 2 0,-6 0 5 0,2 0 2 0,-5-4 6 15,0-1 8-15,-5-2 10 0,2 2 12 0,-6-3 10 0,-1-4 14 16,0 4 17-16,-4-2 17 0,-3 0 16 0,4 1 15 0,-4-3 12 0,3 4 11 16,-3 3 11-16,2 0 11 0,-3-2 8 0,5 9 7 0,-1-4 9 0,1 6 4 15,-1 1 7-15,2 4-3 0,2 2-5 0,1 2-8 0,1 2-12 16,3 3-12-16,-4 6-14 0,4-2-15 0,1 5-14 0,-1-1-10 0,5 7-10 16,-3 0-10-16,3 7-9 0,3 2-11 0,1 3-6 0,1 7-6 15,3 2-6-15,1 6 3 0,1 2 6 0,0 7 8 0,6 6 10 0,-1 0 9 16,2 2 9-16,0 6 5 0,2 3 3 0,0 0 6 0,3 3 1 0,-3 2 3 15,3 3 3-15,5 4 2 0,-5-2 2 0,4 5-3 0,1 2-4 16,0-4-12-16,1 4-12 0,-1-3-15 0,0-1-20 0,4-1-23 0,0 0-21 16,-4-4-27-16,4-5-28 0,-4 2-39 0,0-8-43 0,1 3-64 0,-1-7-73 15,0 1-66-15,-1-7-65 0,-4-4-27 0,0-3-8 0</inkml:trace>
  <inkml:trace contextRef="#ctx0" brushRef="#br0" timeOffset="247828.7767">6277 13190 92 0,'-5'-25'434'0,"2"4"-8"15,-1-1-15-15,4 1-98 0,4-6-142 0,1 6-73 0,2-2-40 0,0 1-20 16,6 0-8-16,3 2-6 0,-1 0-2 0,2 3-6 0,5 2-7 16,0 1-5-16,0 1-4 0,2 3-3 0,2 3-2 0,-2 1 0 0,-2 4-2 15,5 2 1-15,-5 2 2 0,-3 6 1 0,3 0 6 0,-5 4 2 16,-3 1 7-16,0 0 2 0,-6 4 5 0,2 2 5 0,-6 4 4 0,-4-1 2 15,0 4 3-15,-9-1 3 0,4 6 2 0,-7-2-2 0,2 2-3 0,-4 2-12 16,-3 2-12-16,-5 2-20 0,3-3-23 0,1 0-28 0,-4 1-30 16,-1 0-42-16,6-6-47 0,-1 2-72 0,-1-3-83 0,2-2-54 0,3-4-38 15,4-6-18-15</inkml:trace>
  <inkml:trace contextRef="#ctx0" brushRef="#br0" timeOffset="248080.1322">6618 12607 33 0,'-8'-21'474'0,"-2"1"12"15,-2 0 11-15,1 0-70 0,3 3-111 0,-1-4-73 0,1 8-57 0,-1-2-28 16,4 2-15-16,0 2-9 0,0 2-7 0,-2 1-12 0,6 1-18 0,-5 2-17 16,3 3-20-16,3-1-15 0,0 3-15 0,0 5-11 0,0 0-11 0,3 2-11 15,3 6-11-15,-1-2-6 0,0 10-6 0,3 3-1 0,1 1 0 16,-1 1 4-16,6 7 5 0,-4 2 5 0,4 3 9 0,-1 0 5 0,3 6 3 15,-3-1 2-15,1 1-1 0,1 4-5 0,-3-1-8 0,2 1-11 16,3-2-16-16,-2 1-17 0,2 1-18 0,1-2-22 0,-3-1-25 16,4-1-36-16,1 1-42 0,-1-9-52 0,0 4-59 0,1-5-68 0,-1-3-72 15,0-1-35-15,1-5-14 0</inkml:trace>
  <inkml:trace contextRef="#ctx0" brushRef="#br0" timeOffset="249241.6863">7226 12806 64 0,'6'6'93'0,"1"-4"3"0,0 3 0 0,0-2 1 16,1 1 0-16,1-4 0 0,-1 0-1 0,3 0 2 0,-3-4 1 16,1 1 3-16,-1-2 1 0,2 2 1 0,-1-5-2 0,-1-1 1 15,1 1 0-15,0 0-1 0,-1-4-2 0,-1-1-3 0,0 1-5 0,-2-2-4 16,-3-2-5-16,1 1-2 0,-3 1-2 0,-3-1-2 0,1-2-2 0,-3 2-3 16,-2-3-2-16,-3 1-3 0,1 0-3 0,-5 0-3 0,4 2-5 15,-7-1-3-15,4-1-4 0,-1 3-7 0,-3 1-3 0,3 1-8 0,-3 1-6 16,4 6-7-16,-1-3-7 0,4 1-4 0,-2 7-5 0,1 0-3 15,-2 3-4-15,4 6-4 0,1-2-4 0,-1 5-6 0,4 2-5 0,-3 6-3 16,2 2-3-16,3 2-2 0,1 4 1 0,2 2 2 0,0 5 4 0,2-4 2 16,5 5 4-16,-2 1 2 0,5-3 3 0,-1 2 2 0,-1-2 2 0,6 0 2 15,0-1 3-15,3-3 0 0,-4-4 2 0,6 4 0 0,-2-5-1 16,2-4-3-16,0 1-5 0,1-2-7 0,-1-6-6 0,0 1-7 16,1-6-8-16,-1 1-6 0,0-2-8 0,-1-5-8 0,3-1-6 0,-2-4-7 15,-1-4-5-15,-1-1-3 0,2-3-3 0,-2-3-1 0,0-4 0 16,-1 0 4-16,-3-4 4 0,1-2 8 0,-2 0 7 0,-2-4 9 0,-1-3 8 15,-1 2 10-15,-3-1 10 0,-1-3 10 0,-3 1 11 0,-1-3 12 0,-1 5 11 16,-3-3 9-16,3 0 10 0,-3 3 8 0,1 1 4 0,-2 1 5 16,-1-1 3-16,-2 7 4 0,5-2 0 0,1 3 0 0,-2 3-3 0,-1 4-5 15,2-1-8-15,3 3-9 0,-2 6-8 0,-1-3-8 0,3 1-7 0,0 6-5 16,0 1-6-16,0 0-4 0,3 1-4 0,-1 6-2 0,1 1-1 16,2 0 0-16,1 5 2 0,2-1 4 0,1 3 4 0,-1 1 4 0,1 4 5 15,-1-1 3-15,-1 2 2 0,1-1 2 0,1 3 1 0,0-3-1 16,1 0 1-16,-2 0-1 0,1 1 0 0,-4-1 0 0,3-3-3 0,-2 1 2 15,2-1-1-15,-3-2 0 0,2 1 0 0,-2-4 1 0,0-3 2 0,0 0 2 16,-1 2 2-16,-1-6 4 0,-1-1 4 0,-2 1 6 0,3-2 5 16,-3-1 4-16,0-2 4 0,0 0 4 0,2-2 1 0,-2-3 1 0,0-2 1 15,0-1-1-15,0-2-1 0,0-1-2 0,0-5-1 0,-2-1-5 16,2-2-5-16,-3-2-5 0,3-1-6 0,-2-3-4 0,2 1-6 0,0-1-4 16,0 0-4-16,0 0-3 0,0-1-2 0,0 3-4 0,0-1-3 0,0 3-5 15,2 4-5-15,-2 2-4 0,3 0-5 0,-3 7-2 0,2-4-4 16,1 4-1-16,3 5-3 0,-3-2 0 0,2 5 0 0,0 0-2 0,2 5 2 15,0-2-1-15,1 2 3 0,1 3 2 0,-1 4 4 0,3-1 3 16,-3 1 3-16,4 3 4 0,-2-3-1 0,-1 2 3 0,-1 1 1 0,1 1 1 16,1 0 3-16,-1-3-1 0,-4 2 2 0,3-2 0 0,-3-3 1 0,4 2 1 15,-4-3 2-15,-1-1 1 0,1 0 2 0,0-4 4 0,-2 1 3 16,2 1 3-16,0-5 4 0,-1 3 5 0,-1-4 1 0,-1 0 3 0,1-4 2 16,-1 3 2-16,1-5 0 0,3 0 1 0,-6-2 1 0,3-3-2 0,2 2 0 15,-2-3-3-15,-1-3-3 0,2-3-2 0,-4 5-4 0,3-5-5 16,-1-1-2-16,-2 3-2 0,3-1-1 0,-1-1-2 0,-2 1-3 0,3 2-3 15,-3-1-3-15,0 4-4 0,0-1-3 0,0 6-3 0,4 3-7 16,-4-5-1-16,1 5-4 0,-1 4-1 0,0 0-2 0,0 0 0 0,4 0-1 16,1 4-1-16,0 1-1 0,0 2 3 0,4 0 2 0,-3-1 3 15,1 6 2-15,2-5 3 0,-1 5 5 0,1-3 2 0,1 4 0 0,2-1 2 16,-3 1 2-16,1-4-2 0,-2 3-2 0,1-1 1 0,-1-2-1 16,-1 3-1-16,2-5-3 0,3-2-1 0,-7 3-1 0,3-3 2 15,-3-3-1-15,4-1 0 0,-4-1 3 0,0 0 0 0,2 0 2 0,-2-1 2 16,0-5 1-16,0-2 3 0,-1 2 1 0,1-1 4 0,0-5 4 0,-2 3 1 15,-1-3 2-15,-2-3 1 0,0 2 2 0,-2-4-1 0,2 0 0 16,-3-3 0-16,-6-1 2 0,4 1 2 0,-3 2 2 0,1-2 3 0,-2-1 1 16,1 1 3-16,-1-4-1 0,1 7 2 0,-1-3 0 0,-1 3 3 15,2 3 1-15,-1-2 1 0,1 4 3 0,2 0-2 0,-2 1-2 0,3 5-5 16,0-1-4-16,0 4-3 0,-2-1-5 0,2 3-3 0,0 1-1 16,-1 1-4-16,1 3-2 0,-2-1-2 0,2 4-4 0,0-1-2 0,-3 8-3 15,4-1 0-15,-1 0-2 0,0 2 2 0,0 3 1 0,-2-1 1 0,2 3 1 16,0 0 0-16,1 0 0 0,3-1 1 0,-3 4 0 0,4-4-2 15,0-3 0-15,0 4 0 0,0-1 1 0,0 2 0 0,4-5 1 0,-3 1-2 16,3 0-1-16,4-3-4 0,-2 1-1 0,-1-2-7 0,3-1-5 16,1 2-8-16,-1-5-7 0,2 1-10 0,2 0-9 0,2-3-9 15,0 1-8-15,-1-4-12 0,1-1-13 0,3-1-16 0,2-2-19 0,-2-2-18 16,-2-1-15-16,6-1-13 0,-3-4-12 0,1-2-7 0,-2 1-7 16,2-7-2-16,-2 4-1 0,-2 0 6 0,2-5 8 0</inkml:trace>
  <inkml:trace contextRef="#ctx0" brushRef="#br0" timeOffset="249829.6987">8469 12296 3 0,'0'-25'159'0,"-2"0"5"0,-1 3 2 0,-1-2-10 0,-1 0-20 16,0 3-7-16,2-1-1 0,-3 1 6 0,1 1 9 0,0-1 4 0,-2 1 3 16,2 0-5-16,0 3-6 0,0 2-9 0,-2 0-8 0,2 4-10 15,3 3-10-15,-1-3-8 0,0 5-12 0,1-2-11 0,-2 1-13 0,4 6-13 16,-1-2-12-16,1 3-14 0,0 0-11 0,0 0-7 0,1 4-5 16,-1-1-3-16,6 6-2 0,-3 0 1 0,2 2 1 0,-2 1 4 15,6 5 4-15,0 0 2 0,1 3 5 0,-2 0 3 0,3 0 4 0,0 2 2 16,0 1 2-16,-3 1 1 0,2-1-1 0,2-1-1 0,-1 1 0 15,1-3-1-15,-2-2-1 0,-2 2-1 0,4 0-3 0,-1-3 0 16,-1 0 0-16,-2-1-2 0,1-1 0 0,-1-2 0 0,3-2 0 0,-3-1 1 16,-3 0 2-16,4-3 3 0,-2 1 0 0,-1-3 5 0,-2-4 2 15,1 2 2-15,0-3 0 0,-2 0 1 0,3-4 1 0,-3 1-1 0,2-4-2 16,-2-1 1-16,3-1 0 0,-3-4-3 0,2 2-1 0,-3-5-3 16,5-1-4-16,-6-2-1 0,3 3-6 0,1-4-1 0,0 0-1 0,-2 0-3 15,-3 4-1-15,4-3-2 0,-2 5 1 0,-2-1-2 0,3 3-1 16,-1 2-1-16,-2 0-4 0,3 3-2 0,-3-1-4 0,3 0-1 15,-1 4-2-15,-2 3-1 0,4 1 0 0,-4 0 0 0,5 0 0 0,-2 1 0 16,2 3 0-16,0 4 1 0,0 0 2 0,4 1 3 0,-1 4 3 16,3-4 3-16,1 3 4 0,-2 0 1 0,2 1 2 0,-2 2 1 15,4 1 2-15,-1-4-2 0,-1 0 0 0,2 3-3 0,0-5-5 0,-1 0-5 16,1-1-9-16,5 2-9 0,-2-3-10 0,1-2-7 0,-1 0-8 0,6-5-9 16,-1 3-10-16,-3-4-9 0,6-4-9 0,-4 3-7 0,1-6-8 15,3-1-5-15,-2-4-4 0,-5-1 0 0,4 1 4 0,-3-6 3 16,-2-2 4-16,0-1 7 0,-3-4 5 0,-4-2 14 0,-1 1 15 0,-1-4 14 15,-6-5 17-15,-2 2 14 0,-2-5 13 0,-1 0 19 0,-2-2 16 16,-5-3 16-16,-2-1 13 0,1-4 12 0,-6 1 11 0,0 1 8 0,-2-2 5 16,-3-2 2-16,4-3-1 0,-5 3 0 0,-2-3 2 0,3 5 1 15,1-4 3-15,-4 5-3 0,2 0-4 0,5 2 0 0,-5 3-1 16,5 5 0-16,1 3-3 0,3 3-5 0,0 5-6 0,1 1-9 0,1 5-10 16,5 6-11-16,0 0-9 0,2 8-11 0,0 3-8 0,5 3-7 15,0 4-3-15,2 8-6 0,1 0-3 0,2 8-4 0,4 3-3 0,-1 6 3 16,2 7 6-16,7 4 6 0,-3 4 8 0,3 3 6 0,2 3 5 15,3 4 5-15,0 3 1 0,0 2-5 0,2 3-9 0,2-1-17 0,-2 4-19 16,1-1-22-16,-2-1-26 0,0-3-28 0,0 1-30 0,-1-3-35 16,3-1-36-16,-2-6-63 0,0 1-77 0,0-6-75 0,-1-1-73 0,2-4-36 15,-4-5-15-15</inkml:trace>
  <inkml:trace contextRef="#ctx0" brushRef="#br0" timeOffset="249996.2286">9084 11646 420 0,'0'2'503'0,"0"-2"-6"0,0 0-3 0,0 0-2 0,4 0-121 15,4-2-177-15,3-1-104 0,2 0-67 0,4-2-44 0,5 0-33 16,2-2-29-16,7 1-29 0,3-6-31 0,0 4-31 0,9-4-33 16,-2 4-33-16,3-7-66 0,2 7-84 0,-2-5-50 0,2 4-32 0</inkml:trace>
  <inkml:trace contextRef="#ctx0" brushRef="#br0" timeOffset="250462.3972">6635 14789 123 0,'-75'36'438'0,"-1"-3"13"0,4 0-73 0,-3-2-116 15,3 3-60-15,4-3-34 0,0-1-11 0,1-2-2 0,4 0 4 16,5 0 6-16,0-1 1 0,4-2 0 0,4-1-4 0,4 1-7 0,-1-2-5 16,6-3-5-16,1-1-7 0,6-3-6 0,0 3-7 0,4-1-7 15,2-2-5-15,4-1-5 0,6-2-3 0,1-4-5 0,0 1-5 0,3-2-6 16,5-1-7-16,1-2-8 0,3-2-7 0,5-2-5 0,0-1-5 0,3-4-8 15,6 0-5-15,1-4-8 0,7-2-8 0,7-5-8 0,6-3-7 16,10-7-9-16,6-3-4 0,8-8-3 0,13-3 2 0,10-9 4 0,13-3 3 16,12-9 3-16,11 1 1 0,8-7 0 0,9 1-1 0,9-6-2 0,5 0-5 15,1-5-4-15,6 5-7 0,1-3-12 0,-2 3-7 0,2-4-8 16,-9 3-9-16,0 4-8 0,-3-5-6 0,0 2-5 0,-2 1-4 0,-6 1-2 16,-8 5 0-16,-3 0 0 0,-3 4 3 0,-7 1 6 0,-7 1 9 15,-5 4 14-15,-6 5 9 0,-7-1 11 0,-6 5 6 0,-12 6 5 16,-5 2 5-16,-8 5 4 0,-11 5 3 0,-3 2 0 0,-10 6 3 0,-6 2 1 15,-6 2 0-15,-2 2-1 0,-7 6-2 0,-5-2-5 0,-1 5-9 16,-8 0-10-16,-1 8-16 0,-8 0-17 0,-1 5-27 0,-8-2-27 0,-4 9-31 16,-1 0-33-16,-9 3-48 0,4 6-57 0,-7-1-91 0,-4 8-107 15,-1 1-55-15,-6 2-25 0,-3 1-8 0,-1 5-1 0</inkml:trace>
  <inkml:trace contextRef="#ctx0" brushRef="#br0" timeOffset="250859.9501">5590 15449 148 0,'-97'55'478'0,"1"-4"18"0,8 2-41 0,1-6-73 0,3-3-66 15,7-2-65-15,9-4-36 0,5-6-20 0,5 0-11 0,9-7-5 0,9-6-9 16,3-3-10-16,11 0-18 0,4-5-21 0,3-2-19 0,11-4-17 16,3 1-17-16,5-6-12 0,8-6-11 0,11-3-9 0,8-3-7 0,9-8-6 15,12-3-2-15,8-6-4 0,14-8-4 0,12-8-3 0,12-5-6 0,17-9-8 16,6-5 1-16,15-8 3 0,6 0-1 0,7-5-3 0,6-1 2 15,6-2 4-15,2-1 2 0,6-3 0 0,-3 2 1 0,4 0-2 16,-4 4 2-16,-2-2 0 0,-6 3 6 0,-8 3 9 0,-9 7-1 0,-8 1-2 16,-3 6-1-16,-10 0 2 0,-6 1-2 0,-3 6-5 0,-8-1 1 0,-5 3 1 15,-9 5 9-15,-5 3 10 0,-8 2 20 0,-9 6 22 0,-9 2 21 16,-6 5 17-16,-10 2 13 0,-2 5 10 0,-9 1 7 0,-5 5 5 16,-3 3 3-16,-2 1 2 0,-5 3 1 0,-2 1 0 0,-5 4-5 0,0-2-7 15,-1 0-17-15,-1 5-20 0,-3 0-18 0,0 0-21 0,0 0-14 16,0 0-13-16,0 0-9 0,-3 0-8 0,-3 3-10 0,3-1-13 0,1-2-13 15,-4 5-17-15,0-2-20 0,1 0-18 0,0 1-24 0,-3 1-22 16,3 0-23-16,-4 3-24 0,0-4-25 0,1 5-25 0,-1-1-26 0,-1 3-27 16,2-2-20-16,-1 5-20 0,1-5-20 0,1 3-23 0,-5 3-41 15,2-3-50-15,-2 3-61 0,3-1-66 0,-1-2-20 0,-2 3 1 16,2-3 11-16</inkml:trace>
  <inkml:trace contextRef="#ctx0" brushRef="#br0" timeOffset="251921.2454">4436 10037 15 0,'-57'11'18'0,"6"-2"3"0,-5 0 3 0,1 2 6 16,1 1 2-16,4 0 3 0,-3 1 3 0,-1 2 2 0,4-1 1 0,1 4 1 15,-4 2 2-15,4 0 3 0,-1 3 3 0,1-2 1 0,-1 1 0 16,4 6-3-16,-7-2-3 0,4 2-3 0,-1 3-2 0,-4 0 1 0,1 1-2 16,2 1 2-16,-5 1-3 0,1 3-3 0,0 3-5 0,1 2-6 0,-2 0-3 15,1 3 2-15,0 1 3 0,3 4 4 0,2 0 2 0,1 3 0 16,-1 4 2-16,4 3 1 0,-2 6 0 0,7 4 0 0,-3 1 2 0,3 8 2 15,0 3 4-15,2 5 2 0,2 3-1 0,-3 1-5 0,8 3-4 16,-2 5-7-16,1 0-7 0,6-2-5 0,0 6-1 0,5-2 1 0,-1-2 2 16,5 1 2-16,6-1 3 0,2 1 2 0,1 2 1 0,4-3 1 0,5-2 3 15,0 0 3-15,5 3 5 0,4 0 5 0,1-5 5 0,2 1 6 0,1 0-1 16,4-1-3-16,-1 1-4 0,3-5-3 0,3-2-3 0,0-1-3 16,3-4-2-16,-1-1-3 0,2 3 0 0,1-8 3 0,6 2 2 0,-3-1 3 15,6-3 0-15,0 2 3 0,3-4 1 0,2-2 2 0,3 1 2 16,2-3 3-16,4-4 2 0,4 4 1 0,4-3 2 0,0-2 3 0,6-2-4 15,-1-3-7-15,5-1-5 0,3-2-5 0,5-3-5 0,0-1-7 0,4-2-3 16,6-5 1-16,1 1-2 0,6-6 2 0,1-4-2 0,5-6 2 16,3 3 0-16,6-8-1 0,1-4 2 0,4-5 1 0,-1-1 1 0,4-7 1 15,0 2 1-15,2-8 2 0,-6-3-4 0,4-3-6 0,0-5-5 16,-3-1-7-16,3-6-2 0,-4 2-1 0,1-7 1 0,-4-5-1 0,4-5-1 16,-3 2-1-16,3-10-2 0,-1 0-4 0,1-9-3 0,-6-1-3 15,6-8-4-15,-6 0-5 0,1-8-5 0,-1-3-7 0,1-7-3 0,-6 0-3 16,-6-6-4-16,-1-7-5 0,-3 3-5 0,-5-7-2 0,-3-3-5 0,-6-5-1 15,-3-1-3-15,-1-5 2 0,-5-2 1 0,-5-4 1 0,-1-2 6 16,-4-5 6-16,-6 2 1 0,-3-3-3 0,-4 3 6 0,-7 0 11 0,-3-1 11 16,-6-1 13-16,-6 2 9 0,-7-1 9 0,-6-1 7 0,-8-1 6 0,-6 3 6 15,-11 0 7-15,-5 2 2 0,-8-2 3 0,-9-3 2 0,-8 0 3 16,-11 3-11-16,-6 0-13 0,-13-3-12 0,-11 6-9 0,-5 3-11 0,-9 7-9 16,-9 2-10-16,-4 7-9 0,-7 8-10 0,1 3-12 0,0 14-6 15,-1 10-3-15,6 7-5 0,1 7-6 0,-1 10-3 0,2 8-4 0,6 10-11 16,-3 10-10-16,6 7-10 0,-1 8-8 0,5 11-8 0,2 9-13 0,2 6-12 15,4 8-10-15,1 6-22 0,4 8-25 0,3 4-59 0,2 6-74 0,8 0-33 16</inkml:trace>
  <inkml:trace contextRef="#ctx0" brushRef="#br0" timeOffset="254760.1649">30543 5315 19 0,'0'-7'40'0,"-4"0"1"0,2-1-4 0,-1 0-3 0,3 0-3 15,-2 0-2-15,2 1 1 0,0-2 1 0,0 1 2 0,-3 0-1 0,0 1-1 16,3 1-2-16,0-1-1 0,-2 2-1 0,-2-3-2 0,4 3-4 0,0-2-2 16,-1 2-1-16,1-3 0 0,-4 3-2 0,4-2-2 0,-3 1-4 15,3-1-1-15,-2 1 1 0,-1-1 0 0,3-1 1 0,-2 0 0 0,2 1 2 16,-3-5 0-16,-1 6 2 0,4-4 0 0,-1 0-4 0,-3 1-1 0,4-2 1 15,-3 2 2-15,-2-4-1 0,3 5-1 0,2-5-2 0,-7 2 0 16,5-1 0-16,-1-4-1 0,1 4-1 0,-5 0-2 0,7-1 2 0,-1-1 0 16,-3 1-1-16,4 0 1 0,-3-2 4 0,3-1-1 0,-2 0 0 15,-1 0 1-15,3 1 3 0,-2-2 0 0,-1 2 3 0,3 1 0 0,0-5-1 16,-4 4-1-16,4-1 1 0,0-2 0 0,0 1 3 0,0 0-1 0,-1 0-1 16,-3-2 0-16,4 3 2 0,-2-4 0 0,2 0-1 0,-3 1-1 15,0-2-1-15,3 1-1 0,-2-1 1 0,2-2 1 0,-3 1 0 0,3-3-2 16,0 4-2-16,0-4-2 0,0-2-1 0,0 1-2 0,0 2-2 15,0-1-2-15,0 1 0 0,0-4-1 0,0 3 1 0,3 0 0 0,-1 2 2 16,-2 0-2-16,3-2-3 0,0 0 2 0,-3 0 1 0,2 4 2 16,-2-4-1-16,4-2 0 0,-3 3-3 0,3 0 0 0,-1 0 3 0,-1 0-3 15,3-4-4-15,-2 3-4 0,1 0-1 0,-3-1 1 0,6-1 0 16,-5 3-1-16,3-3-1 0,2 0-2 0,-5 1-2 0,3-2 0 0,3 0 0 16,-1-2 2-16,0 4 0 0,1-5 3 0,1-2 4 0,-1 4 1 0,3 0-1 15,1 0 2-15,-2-4 2 0,-2 4 3 0,6-1 0 0,-2 1 3 0,2-2 3 16,-4-1 1-16,4 5 1 0,-3-1 0 0,0-1-1 0,-1 2 1 0,2 0-2 15,-2 1 0-15,-1-1-1 0,4-1 0 0,-1 5-1 0,-2-2 0 16,4-2-3-16,0 2 0 0,-2 1-2 0,-2-4-2 0,4 4-1 0,-1 0-2 16,4-3-1-16,-3 1-2 0,0-2-1 0,3 1 0 0,-2 0-1 0,5-2-3 15,-4-1-3-15,4 0 0 0,-1 2-2 0,0-3 0 0,3 1-1 0,-2 1-1 16,1 0-1-16,1-4 1 0,0 3 0 0,4 0 0 0,-2 3 0 16,1-1 2-16,-1-1-2 0,3 2 2 0,2 0 4 0,-1-1 1 0,-1 4 1 15,0-1 0-15,4-2 2 0,-7 3 3 0,3 0 1 0,4 0 1 0,-4-1-1 0,0 3-1 16,1-1 2-16,1 5 1 0,0-6 2 0,-2 0-1 0,4 4-1 15,-1 0 1-15,1 1 1 0,-2-2-1 0,2-2 0 0,1 3-1 0,2-3-2 16,-1 3 1-16,-1 0 5 0,4-1 0 0,-2-3 3 0,-2 3-1 16,7-2 1-16,-1 1 1 0,1 0 2 0,2-2 0 0,0 0 0 0,0 0 0 15,3-1 1-15,1 3 1 0,-4 1 4 0,6-2-1 0,-4-1 0 16,0 6-2-16,-2-4-4 0,-4 5 0 0,6-3 1 0,-7 1-2 16,1 3-2-16,-1-1 0 0,0 4-1 0,-4-2 1 0,4 0-1 0,-5 3-1 15,1 0-7-15,-1 0 1 0,3-1-2 0,-5-1 1 16,5 2 0-16,-5 3 0 0,2-1-3 0,4-2 2 0,-2 2-1 0,3 3 1 15,-2-2 3-15,3-2 2 0,-1 2 2 0,3-3 2 0,-1 4 3 16,6-4 0-16,-3 5 2 0,3-1 2 0,1 2 0 0,-1-4 2 16,2 3 2-16,-2-1 0 0,2 1-1 0,4-1 1 0,-6 1-2 15,6 3 0-15,-1-3-2 0,-1 2-1 0,1-3 1 0,1 1-1 0,-4 3 1 16,3 0-4-16,1-1-1 0,-1-2-1 0,1 3-1 0,-1 0 1 16,-1-1-2-16,-2-2 0 0,3 2-2 0,-1 5 1 0,-5-5-1 15,5 2-1-15,-4 0-3 0,-1 1 0 0,1-3 1 0,-3 2-2 16,1 1 2-16,-1-3 0 0,0 5 0 0,-2-2-3 0,-1 2-2 0,1-3 0 15,-1 1-1-15,-2 2-4 0,-1-3-1 0,1 3 1 0,3 0 0 16,-3 0 4-16,2 0 3 0,-2 0 0 0,-1 0 2 0,1 0 0 16,0 3 1-16,0-3 2 0,0 2 3 0,-4 1 1 0,-1-3 3 0,5 2 3 15,-6-2 4-15,3 5-2 0,-3-3-1 0,1 1-2 0,-2 2-2 16,0-3 0-16,-2 1-1 0,-3 0 0 0,3 2-1 0,-1-5-2 16,-2 4-1-16,-2-3-1 0,0 6-2 0,0-2 0 0,-3-1 0 15,3 0 0-15,-3 3 2 0,-2-2 0 0,2-1 1 0,3 3 2 16,-1-2 0-16,-6 3 3 0,5-3 2 0,1 5 2 0,1-3 4 0,-2 1 1 15,4-1-1-15,-2 1 2 0,1-1-1 0,2 3 1 0,-1 0 0 16,2-2 1-16,-2 4 1 0,1-2 0 0,2-1-2 0,-3 3-3 16,2-7 0-16,-2 8-3 0,1-3-1 0,-1 2-1 0,-2-2 0 0,6 3 1 15,-6-4 2-15,0 3-2 0,0 0-1 0,-3 1-1 0,3 1-2 16,-3-1 0-16,1-3-1 0,-1 6-1 0,-2-2 1 0,-2-2-1 16,6 4 2-16,-6 0-1 0,6-1 1 0,-6 3-2 0,2-1 0 15,0 0-1-15,-1 1 2 0,1 0 0 0,0 2 1 0,-2 0 2 0,2 0 2 16,0-4 1-16,-2 4 4 0,6-4 1 0,-6 4-1 0,2 0 1 15,0 0 0-15,2 0 1 0,-2-2 1 0,-1 2 1 0,4-3 1 0,-5 3 1 16,6 0 2-16,-6 0-1 0,2-3 0 0,2 2-2 0,-2 1-1 0,0 0 0 16,-2 1 0-16,-1-1 1 0,7 1-2 0,-8-1 1 0,3-1 1 0,-3 0-1 15,1 5-2-15,1-4 0 0,-1-4-1 0,-1 5-1 0,1-4 1 0,0 1 0 16,1 2 0-16,0 0 0 0,-1-1 2 0,-4 0 2 0,1 1-1 0,4-3 0 16,-1 3 0-16,-4 0-1 0,0 0 0 0,2-3-1 0,-2-3 0 15,-1 3-2-15,4 0 1 0,-4 3 0 0,3-1 0 0,-5-3-2 0,1 2 0 16,1-1-3-16,-1 0-1 0,-3-1-1 0,4 4 0 0,-1-4-1 0,1 3 1 15,-4-2 0-15,0-3 1 0,4 1-1 0,-4-1-1 0,3 2 0 0,-3-3 0 16,1 0-1-16,0 1 0 0,-1-1 1 0,1-5-1 0,-1 2 0 16,2 0-2-16,-2-2 1 0,-4-1 0 0,6 0-2 0,-5 1 0 0,1-3 0 15,1 2 1-15,-4-2-1 0,1-1-1 0,-1 0 0 0,4-3-2 0,-2 6 0 16,-2-6 0-16,3 2 0 0,-3-2 1 0,3 2 0 0,-3-3 0 0,0 0 0 16,0 0 0-16,0 0 1 0,0 0 0 0,0 0 1 0,0 0 2 0,0 0 0 15,0 0 2-15,0 0 2 0,0 0 4 0,0 0 4 0,0 0 4 16,0 0 4-16,0 0 5 0,0 0 6 0,0 0 7 0,0 0 6 0,0 0 5 15,0 0 7-15,2 0 5 0,-2-3 5 0,3 2 2 0,-1-2 1 0,-2 2-3 16,0-6-4-16,4 2-1 0,-1 1-7 0,-3-1-3 0,2-2-7 0,-2-3-6 16,5 3-7-16,-2-6-5 0,2 1-8 0,-1-2-7 0,-1-1-4 15,-1-5-4-15,3 0-4 0,-2-2-1 0,2-3-1 0,-1 0-1 0,-2 1-1 16,4-8-2-16,-4 3 0 0,2 0-1 0,-3-4-1 0,3-1-2 0,-1 2-1 16,-3 1 0-16,2-4-1 0,-2 2-1 0,0-1-2 0,0 1-1 0,0 1-1 15,0 3 2-15,0-1 0 0,-2 1-1 0,2 2 0 0,-3 1-1 16,-1 3 2-16,4 4 1 0,-1 3 0 0,-3-1 1 0,4 1 2 0,-2 4 0 15,2-3 0-15,-3 7 2 0,0-2-3 0,3 3-1 0,-2 2 0 0,-2 0-2 16,4-1-1-16,-1 1-1 0,1 5-4 0,0 0-3 0,0 0-4 0,0 0 0 16,0 0-1-16,0 0-1 0,0 3 2 0,-4 2 0 0,4 0 3 0,0 0 2 15,0 5 2-15,0 3 3 0,0-1 1 0,0 4 5 0,4 4 1 16,-4-2 6-16,1 4 3 0,5 3 2 0,-3 3 2 0,2 2 0 0,0-1 4 16,2 6 0-16,2-3-1 0,-4 2 0 0,3 3 0 0,-1 1-1 0,2 2 1 15,-1-2-1-15,4 2 1 0,-5-2-1 0,1 1-1 0,1-2 0 0,-1-1-1 16,3 3-1-16,-3-5-2 0,1-3 1 0,-4 4-2 0,3-5-1 15,-2-1 0-15,0-1 1 0,-4 0-1 0,3-4 0 0,-1 1 0 0,-1-6 1 16,-3 4-1-16,0-3 1 0,0 0 2 0,0-6-2 0,-7 3 3 0,2-2 1 16,3 0-2-16,-6 0-1 0,-1-2-6 0,-3-1-5 0,-1 0-11 0,-3 0-14 15,-1 1-15-15,-5-1-17 0,0-1-23 0,-2 1-25 0,-3-2-30 0,-4 2-31 16,0-2-42-16,-1 2-47 0,-4-1-85 0,2 2-101 0,-3 0-55 16,-3 1-30-16,-1-4-7 0</inkml:trace>
  <inkml:trace contextRef="#ctx0" brushRef="#br0" timeOffset="262717.5521">31747 8959 63 0,'-2'1'122'0,"2"-1"2"0,0 0 0 0,0 0-2 15,0 0 0-15,0 0-3 0,0 0-2 0,0 0 0 0,0 0 1 16,0 0 1-16,0 0 1 0,0 0-1 0,0 0 0 0,0 0 0 0,0 0 0 16,0 0-1-16,0 0 0 0,0 0-1 0,0 0-1 0,0 0 0 15,0 0-2-15,0 0-1 0,-4 0-4 0,4 0-3 0,-1 0-4 16,1 0-4-16,-4-1-2 0,1-2-4 0,3 3-3 0,0 0-5 0,0 0-2 15,0 0-2-15,-2-3-1 0,2 3-3 0,0 0 0 0,-3-1-2 0,3 1-2 16,0 0-3-16,0 0-3 0,-4-4-3 0,4 4-3 0,0 0-3 16,-1 0-3-16,-3-1-2 0,3-2-3 0,-3 3-3 0,-1 0-4 15,2-4-5-15,1 3-3 0,-5 1-4 0,5 0-3 0,-1 0-2 16,1 0-3-16,2-3 0 0,-3 3-2 0,-1 0-2 0,4 0-1 0,0 0-2 16,0 0-2-16,0 0-2 0,0-2-2 0,0 2-2 0,0 0-1 15,0 0-2-15,0 0 1 0,0 0-1 0,0 0 1 0,0 0-2 0,0 0 0 16,0 0 1-16,0 0-1 0,0 0-1 0,0 0 1 0,0 0 0 15,0 0 0-15,0 0-1 0,0 0-5 0,0 0-6 0,0 0-9 0,0 0-11 16,0 0-14-16,0 0-16 0,0 0-18 0,0 0-23 0,0 0-26 16,0 0-29-16,0 0-32 0,0 0-36 0,0 0-39 0,0 0-61 15,0 0-73-15,0 0-71 0,0 0-69 0,0 0-29 0,0 0-8 0,4 2 8 16</inkml:trace>
  <inkml:trace contextRef="#ctx0" brushRef="#br0" timeOffset="264393.7256">31728 7764 51 0,'0'-5'127'0,"0"1"3"16,0-1 0-16,0-1-3 0,0 5-3 0,0-7-8 0,0 0-8 16,0 4-6-16,0-4-3 0,0 3-3 0,3-3-1 0,-1 4-4 15,-2-4-5-15,3 0-5 0,1 4-8 0,-4-4-6 0,1 3-5 0,3-5-4 16,-2 3-5-16,4-1-3 0,-4 2-5 0,3-1-4 0,-1-5-3 15,1 4-3-15,3-4-4 0,1 1-4 0,-1 1-5 0,1-5-4 0,1 2-2 16,2-1-4-16,2 1-3 0,-1-3-3 0,3 1-3 0,1-4 0 16,0 1-5-16,-2 2 0 0,7-3 1 0,-1-1-2 0,-6 3-2 0,6-3 1 15,-1 0-1-15,-3 3 1 0,5-3 1 0,-3 0 2 0,3 1 5 16,-3 0 0-16,1-1 2 0,3 4 1 0,-5-4 2 0,1 0 0 0,3 0 0 16,-3 4 2-16,1-3 2 0,-1 3 4 0,3-2 1 0,-3 1 2 0,0 0 1 15,-2 0-2-15,5-2 0 0,-3 3-1 0,1-3-1 0,-4 5 0 16,6-3 0-16,-3 0-2 0,-2 2 0 0,1 1-2 0,5-5-1 15,-3 6-2-15,-5-3-1 0,6-1-2 0,-1 2-2 0,-3-3 0 0,6 4-1 16,-1-2 0-16,-3 0-1 0,3 0-1 0,-4 0 0 0,5-2 0 16,-1-2-2-16,0 3 0 0,4 1-2 0,-4-3 1 0,2 1-1 0,1 2 0 15,-1-1-2-15,2-1 0 0,-3-2-2 0,5 4 1 0,-3-4-2 0,6 1-1 16,-4-2-1-16,-3 1 1 0,9-2 1 0,-4 1 1 0,3 1-1 0,-1 0 2 16,1-1 3-16,0-4 3 0,-1 3 0 0,5 2 2 0,0-1 0 15,0 1 3-15,-4-3 0 0,7 1 2 0,-6 1 2 0,6 3-1 0,-3-2 0 16,1-3 0-16,-1 3-1 0,0-2-1 0,0 5-2 0,3-3-1 15,-3 3 1-15,1-3-2 0,-1 0-2 0,7 0 0 0,-6 1-2 0,4 0 0 16,2 1-1-16,-1-1-1 0,3-1 1 0,-4 0 0 0,6 2 0 0,-1 0-3 16,2-2 0-16,-2 0-2 0,0 4-1 0,2-4 0 0,-2 0-1 15,2 2 0-15,-6 1-2 0,6 0-2 0,-3 0 1 0,1-2-1 0,0 3-3 16,-2-1 0-16,4-1 0 0,-6 1-1 0,6 1-1 0,-2-3-1 16,2 3-2-16,-2-1 0 0,3 2 1 0,-1-2 2 0,2 3 2 0,-1 2 0 15,0-2 1-15,1 2 2 0,-4-3 0 0,3 3 1 0,4-3 2 0,-2 2 2 16,-1 3 2-16,6-3 4 0,-1 1 1 0,-1 1 1 0,4 1-1 15,4-2 0-15,1 3 0 0,2-5-2 0,-2 5 1 0,3-3 0 0,2 0 0 16,4 4-2-16,-2-2-1 0,2 1-4 0,-4-2-6 0,0 3-2 16,2 3-2-16,-5-4-4 0,5 0-1 0,-6 3-6 0,0-2-2 0,2 3-3 15,-3 1 1-15,0 0-1 0,-1-3-1 0,-3 2 0 0,3 2 1 0,-3-2 2 16,3 4 1-16,-3 1 2 0,3-2 1 0,-2-2-1 0,-1 4 0 16,6-1-2-16,-2-2-1 0,0 3-3 0,2-2-3 0,0-1-2 0,3 3-3 15,0-2-4-15,7-1-4 0,-3 3-2 0,1-3-1 0,2 3-3 16,-1 0-1-16,2 0-3 0,-1 0 1 0,-1 3 1 0,1-3 2 0,0 3-2 15,-5-1-3-15,0 3 1 0,1-2 4 0,-6 2 4 0,2-2 3 0,-1 2 3 16,1 2 3-16,-4-2 4 0,-4-1 5 0,-1 3 4 0,2-2 5 16,-2 3 3-16,-2-2 6 0,1 0 6 0,-5 1 7 0,3-1 4 0,1 1 3 15,-5-2 0-15,4 3-1 0,1-1 0 0,-5 3 1 0,7-2 1 16,-3-3 2-16,1 3-1 0,2 4 0 0,-3-5-1 0,-1-1 1 0,1 2-1 16,1-1-1-16,-5 5 0 0,-1-4 1 0,3 0 0 0,-4 2-1 0,-4 0 1 15,-3 0-1-15,1-1 0 0,-6 0 1 0,-1-1 4 0,0 3 4 16,-2-2 5-16,-5 2 4 0,2-2 7 0,-1 3 8 0,-6-5 5 0,-2 2 4 15,4-1 4-15,-4-2 6 0,-1 2 3 0,-4 0 4 0,5 1 0 16,-3-1 0-16,-2-1-1 0,0-1 2 0,2 1-2 0,-2 1-3 0,-2-3-5 16,-1 2-8-16,6 1-5 0,-5-1-4 0,-1-1-1 0,3 2-4 0,-3 0-1 15,5-1 1-15,-4 3-1 0,0-3-1 0,-1 0-4 0,3 1-5 16,0 0-1-16,-3 0 0 0,-1 0 1 0,1 0 2 0,0 1 2 0,3-1 0 16,-7-1 1-16,0 0 0 0,4-1-2 0,-6 1-2 0,4-2 2 15,-2 3 0-15,-1-3 4 0,-1 0 5 0,1 0 0 0,-4 0 2 0,0-3-1 16,0 1 0-16,2-1-1 0,-2 1 1 0,-3-3 0 0,5 3 4 0,-7-1 2 15,1-2 2-15,-1 0 2 0,0 0 2 0,0 0 1 0,0 0 0 16,0 0 0-16,0 0 1 0,0 0 0 0,0 0 0 0,0 0 0 0,0-2-2 16,0-1-2-16,0 0-3 0,0 1-3 0,0-3-2 0,0 0-5 15,0 0-3-15,0-2-4 0,0 1-4 0,0 0-4 0,-1-2-4 0,1-1-4 16,-7 1-4-16,5-3-2 0,-3 2-1 0,-2-5-2 0,0 5-1 0,-1-3-1 16,-1 2 1-16,1-2-1 0,-2-1 1 0,-2 1-1 0,2-1 1 0,-4 2-1 15,0-2 2-15,1 1 1 0,-3-1 1 0,1-2 0 0,1 1-1 16,-3-2 4-16,0 3-2 0,-2 1 1 0,2-4 1 0,2 0 1 15,1 1 3-15,-6 2 3 0,6 0 4 0,-1-2 3 0,1 0 3 0,1 2 3 16,1 0 2-16,-2-2 5 0,4 2 2 0,1-1 4 0,1 1 3 0,3 5 2 16,-2 0-1-16,2 1-1 0,3 0-1 0,-5 2-2 0,5 0-6 15,2 2-4-15,-3-2-3 0,1 3-4 0,2 2-6 0,0 0-4 0,0 0-5 16,0 0-4-16,0 0-3 0,5 0-4 0,-3 2-2 0,7 0-3 16,-1 4 0-16,2-1-3 0,6 0-1 0,-1 4 1 0,6 4 4 0,-3-1 1 15,5 4 2-15,-1-3 1 0,2 6 1 0,1 1 3 0,-1-1 1 0,2 4 3 16,-4-1 4-16,5 2 0 0,-5 0 3 0,-3 0 2 0,0 2 2 0,3 0 3 15,-5 2-2-15,-2 4 2 0,2-6-1 0,0 6 1 0,-6-3 0 16,1 3 0-16,-6-4-1 0,1 7 1 0,-2-6-2 0,-1 2-1 16,-3-2 2-16,-1 6-1 0,-1-7-1 0,-3 4 2 0,-1-3-1 0,-2-2 0 15,-3 6 3-15,0-2 0 0,-7-2 0 0,0 1-2 0,-2-1-6 0,0 3-18 16,-6-7-18-16,1 5-26 0,-2-2-30 0,-1 1-55 0,1-1-65 0,-1-3-86 16,0 1-96-16,3-2-51 0,-2 1-25 0,3 0-15 0,0-2-11 15</inkml:trace>
  <inkml:trace contextRef="#ctx0" brushRef="#br0" timeOffset="265333.7423">49881 9647 381 0,'0'0'411'0,"0"0"6"15,0 0 7-15,0 0-76 0,0 0-118 0,0 2-68 0,0-2-44 0,0 3-21 16,0-3-8-16,0 0-5 0,0 2 1 0,0-2-1 0,0 0 2 0,0 0-4 16,0 0-7-16,0 0-4 0,0 0-6 0,0 0-5 0,0 0-4 0,0 0-5 15,0 0-4-15,0 0-4 0,0 0-5 0,0 0-2 0,0 0-2 16,0 0-3-16,0 0-1 0,0 0-1 0,2 2 0 0,-2-2 0 0,0 0 1 16,0 0-1-16,0 0 0 0,0 0 0 0,0 0 1 0,0 0-1 15,0 0 1-15,0 0 2 0,0 0 0 0,0 0 2 0,0 0 1 0,0 0 1 16,0 0 0-16,0 0 0 0,0 0 0 0,0 0 0 0,0 0 0 0,0 0-1 15,0 0 0-15,0 0-2 0,0 0 0 0,0 0-3 0,0 0 0 16,3 3-3-16,-3-3 0 0,0 0-3 0,0 0-1 0,0 0-2 0,0 0 1 16,0 0-2-16,0 0 0 0,0 0-1 0,2 0-1 0,-2 0 0 15,0 0 1-15,0 0 1 0,3 0-1 0,-3 0-1 0,0 0 1 0,0 0-1 16,0 0 0-16,0 0-1 0,0 0 0 0,4 0-2 0,-4 0 1 16,0 0 0-16,0 0-3 0,0 0 0 0,0 0-2 0,0 0-1 0,0 0-1 15,0 0 0-15,0 0-1 0,0 0 1 0,0 0 0 0,0 0-1 0,0 0-1 16,0 0-2-16,0 0 1 0,0 0-1 0,0 0 1 0,0 0-1 15,0 0-2-15,0 0 0 0,0 0 1 0,1 2-1 0,-1-2-1 0,0 0 1 16,0 0-2-16,0 0 0 0,0 0 0 0,0 0 0 0,0 0-1 16,0 0 1-16,0 0 0 0,0 0 0 0,0 0 2 0,0 0-1 0,0 0 1 15,0 0 1-15,0 0-1 0,0 0 0 0,0 0 2 0,0 0 1 16,0 0 0-16,0 0 2 0,0 0 0 0,0 0 2 0,0 0 3 0,0 0-1 16,0 0 0-16,0 0 1 0,0 0-1 0,0 0 0 0,0 0 1 0,0 0-1 15,0 0 2-15,0 0-2 0,0 0-1 0,0 0 1 0,0 0-1 16,0 0-1-16,0 0-1 0,0 0 0 0,0 0 0 0,0 0-1 0,0 0-1 15,0 0-1-15,0 0 0 0,0 0 0 0,0 0-1 0,0 0 0 16,0 0-2-16,0 0-1 0,0 0 1 0,0 0-1 0,0 0 0 0,0 0 0 16,0 0 1-16,0 0-2 0,0 0 0 0,0 0 1 0,0 0-1 15,0 0 1-15,0 0 1 0,0 0-1 0,0 0 0 0,0 0 0 0,0 0 1 16,0 0-1-16,0 0 0 0,0 0 2 0,0 0-1 0,0 0 1 0,0 0 1 16,0 0-2-16,0 0 1 0,0 0-2 0,0 0 1 0,0 0 0 15,0 0-1-15,0 0-1 0,0 0 0 0,0 0 0 0,0 0-2 0,0 0-3 16,0 0-4-16,0 0-7 0,0 0-6 0,0 0-11 0,0 0-9 15,0 0-12-15,0 0-13 0,0 0-12 0,0 0-15 0,0 0-13 0,0 0-17 16,0 0-18-16,0 0-18 0,0 0-23 0,0 0-21 0,-1 3-28 0,1-1-29 16,-7 1-56-16,5 0-70 0,-3 2-58 0,-2-1-54 0,-1 1-19 15,1-1-1-15,-2 1 5 0,-3 1 10 0</inkml:trace>
  <inkml:trace contextRef="#ctx0" brushRef="#br0" timeOffset="266192.0941">13372 10397 259 0,'-11'0'373'0,"3"0"1"16,-2 0 1-16,-2 0-82 0,1 0-127 0,-1 0-69 0,2 0-42 0,-2 1-24 15,-1 2-15-15,2-1-14 0,-2 1-11 0,1-1-14 0,-2 4-18 0,4-4-23 16,-2 2-29-16,2 2-40 0,-2 0-45 0,2-1-61 16,1 1-71-16,4-1-34 0,0-1-18 0</inkml:trace>
  <inkml:trace contextRef="#ctx0" brushRef="#br0" timeOffset="266356.4992">13573 10476 87 0,'-4'-4'176'0,"4"4"-130"0,0 0-175 16</inkml:trace>
  <inkml:trace contextRef="#ctx0" brushRef="#br0" timeOffset="266553.4675">13801 10489 191 0,'-3'-5'381'0,"-2"1"5"0,1 1 2 0,-1 2-86 0,4-4-131 0,-3 2-71 16,1 0-42-16,1 3-24 0,-1-1-17 0,3 1-16 0,0 0-16 0,0 0-21 15,0 0-24-15,0 0-35 0,0 0-36 0,0 0-42 0,0 0-41 16,0 0-56-16,0 1-62 0,0 6-31 0</inkml:trace>
  <inkml:trace contextRef="#ctx0" brushRef="#br0" timeOffset="266721.2836">13789 10552 66 0,'-5'-2'319'0,"0"-1"-67"0,0 3-101 0,2 0-68 0,-3 0-49 0,3-3-36 15,3 3-30-15,0 0-23 0,0 0-25 0,0 0-29 0,0 0-34 16,0 0-58-16,0 0-70 0</inkml:trace>
  <inkml:trace contextRef="#ctx0" brushRef="#br0" timeOffset="266901.4621">13834 10550 79 0,'-5'0'211'0,"5"0"-81"0,0 0-55 0,0 0-47 0,0 0-37 16,0 0-34-16,0 0-32 0,0 0-31 0,0 0-60 0</inkml:trace>
  <inkml:trace contextRef="#ctx0" brushRef="#br0" timeOffset="267109.0968">13996 10556 31 0,'-5'-1'365'0,"3"-2"-67"16,-5 3-103-16,7-2-57 0,-2-1-39 0,-1 3-22 0,3 0-14 0,0 0-13 15,0 0-13-15,0 0-19 0,0 0-20 0,0 0-28 0,0 0-30 16,0 0-31-16,0 0-32 0,0 0-27 0,0 0-25 0,0 0-47 16,0 0-56-16</inkml:trace>
  <inkml:trace contextRef="#ctx0" brushRef="#br0" timeOffset="269815.4743">36351 8817 177 0,'-26'0'277'0,"-1"0"-69"0,8 0-85 0,2 0-95 16,2 0-58-16,3 0-40 0,3 0-25 0,9 0-19 0,0 0-20 16,12 0-19-16,2-1-45 0</inkml:trace>
  <inkml:trace contextRef="#ctx0" brushRef="#br0" timeOffset="270086.1225">45004 8888 30 0,'-19'1'116'0,"4"2"-129"0,-6-3-70 0</inkml:trace>
  <inkml:trace contextRef="#ctx0" brushRef="#br0" timeOffset="274978.4282">42618 22009 33 0,'5'-6'117'0,"-1"-1"3"0,-3 0 1 0,4 1 4 0,-1-2 3 0,-1 0 5 16,-1 1 4-16,-2-3 3 0,3 1-1 0,1-2 1 0,-4 1-4 16,0-5-5-16,0 3-5 0,0-2-6 0,0-1-6 0,0 0-6 15,0-3-7-15,0-1-10 0,0-1-9 0,0-3-9 0,0-1-10 0,1-1-7 16,3 0-6-16,1-2-8 0,0 0-7 0,7-5-5 0,-2 2-7 15,4 0-5-15,3 2-4 0,2-5-5 0,0 3-5 0,6 3-2 0,-1 1 0 16,2-1-4-16,1 6 1 0,0-1-2 0,0 4-4 0,8 7 0 16,-8-2 1-16,5 6 0 0,-1 2 2 0,0 5-1 0,-2 1-1 15,-2 10 0-15,4 2-1 0,-6 0 0 0,-1 8 2 0,2 3-1 0,-4 5 1 16,-7 8 2-16,6-4 2 0,-8 5 0 0,-4 3 0 0,-2 1 0 16,-1 3-3-16,-4 3 0 0,-4-5-1 0,-1 5 1 0,-2-4 0 0,-7 3 0 15,2-2-2-15,-7-4 1 0,1 2-2 0,-4-2-1 0,-2-1 0 16,-6-2 0-16,6-1 1 0,-5-4 3 0,0 3 1 0,-1-2 1 0,1-2 4 15,1-2-1-15,3-2 0 0,-5-2-2 0,6 2-2 0,2-5-3 16,1-5-7-16,2 3-5 0,7-4-9 0,-1 0-10 0,5-2-10 0,0 1-15 16,5-4-16-16,1 1-14 0,5-2-16 0,0-1-14 0,4-1-15 15,1 2-9-15,2-1-11 0,3-2-12 0,-1 1-11 0,6-1-15 0,-4 3-15 16,4 0-9-16,-1-2-5 0,-1 3 2 0</inkml:trace>
  <inkml:trace contextRef="#ctx0" brushRef="#br0" timeOffset="275094.4563">43220 23006 42 0,'-12'15'167'0,"2"1"-7"0,0-4-13 0,-4 2-15 16,-1 2-20-16,1-2-20 0,0-1-22 0,1 2-23 0,-1 1-22 0,0 0-24 15,1 0-30-15,3-3-35 0,-4 2-37 0,5 3-38 0,-3-4-60 16,7 2-72-16</inkml:trace>
  <inkml:trace contextRef="#ctx0" brushRef="#br0" timeOffset="275649.7257">44180 21703 369 0,'0'-22'424'0,"0"-1"7"16,-3-3-67-16,-1-1-101 0,-1 4-82 0,4-5-70 0,-3 3-40 0,1 1-22 15,1-1-7-15,-1-1-2 0,3 3 0 0,0 2-2 0,0-3-2 16,0 2-5-16,5 5-7 0,2 0-9 0,-2-1-8 0,3 3-3 16,1 0-5-16,-2 3-3 0,6 3 0 0,3-5-2 0,-1 5 1 0,2 1-2 15,0 2-1-15,2 0 0 0,3 4 0 0,-3 2-1 0,-1 0 0 16,5 2 0-16,-1 4 0 0,-3 3 0 0,1 0-2 0,-5 3-3 0,6 7-2 15,-8 1-5-15,1-1-1 0,-4 9-4 0,2-3-3 0,-3 8-4 16,-4 2-2-16,-3 3-3 0,-2 0-4 0,-2 2-5 0,-3 0-4 16,-7 4-5-16,2 0-2 0,-4-1-1 0,-1 1 1 0,-4 1-2 0,0-2-1 15,0 4-1-15,-3-3-1 0,-3 1 2 0,2-1-1 0,1-2 0 16,-5 0 1-16,5 2 4 0,0-2 4 0,1 0 6 0,-4 5 3 0,2-9 2 16,1 4 4-16,0-2 3 0,3-1 5 0,2-2 6 0,2 0 4 15,-6 0 2-15,8-2 1 0,3-1 2 0,-2-2 1 0,5-4 0 0,0 4-3 16,5-4-3-16,-1 0-3 0,3-2 1 0,3-2-2 0,-1 1 1 15,5 0-1-15,0-2-2 0,1-3 3 0,4 2 1 0,-2-5 4 16,4 1 4-16,3 2 1 0,0-1 4 0,-2-3 5 0,6 0 6 0,-1-4 6 16,3 3 5-16,-3 0 5 0,2-4 6 0,-1 1 5 0,1 3 7 15,-2-2 5-15,2 1 1 0,-3-1 5 0,0-3 2 0,-2 3 5 0,-2-1 5 16,2 1 1-16,-3 2 4 0,-2-2 1 0,-2 3-1 0,2 0-1 16,-5-1-3-16,0 2-3 0,-2 0-7 0,-3 0-4 0,4 1-4 15,-6 2-8-15,0-4-12 0,0 4-21 0,-3 0-26 0,0-1-49 0,-2 2-57 16,-1 2-77-16,1-3-87 0,0-4-43 0,-2 1-20 0</inkml:trace>
  <inkml:trace contextRef="#ctx0" brushRef="#br0" timeOffset="276944.478">43077 24968 46 0,'-19'0'374'0,"2"0"5"0,0 0 8 0,2 0-74 0,-8 0-115 15,5-4-59-15,-3 4-33 0,2 0-12 0,-3 0-6 0,0 0 0 16,3 0 7-16,1 0 7 0,-5 4 7 0,1-4 5 0,4 1 2 0,-5-1-4 16,1 7-5-16,2-6-8 0,1 3-6 0,0 0-9 0,2-1-6 15,2-2-5-15,-1 2-5 0,1 2-2 0,3-1-3 0,2-1-4 0,1-2-3 16,1 3-2-16,-1-3-1 0,4-1 0 0,0 2 0 0,2 2 0 0,1-4-1 15,-1 1 1-15,3-1-1 0,0 0 1 0,0 0 0 0,0 0 0 16,0 0-1-16,3 0-3 0,-1-1-1 0,5 1-5 0,-1-4-3 0,3 2-6 16,5-3-6-16,6 4-8 0,0-6-8 0,9 2-9 0,0-2-10 15,7-1-8-15,9 0-8 0,2 0-10 0,4-2-6 0,4-2-6 0,6 2-4 16,6-2-1-16,-2 1-3 0,6 1-1 0,4-1 2 0,-1-1 5 0,2 0 4 16,3 3 6-16,-2-2 3 0,-1 3 6 0,5 0 5 0,-8 0 7 15,4 1 3-15,-2-1 4 0,-2 4 4 0,-1-4 2 0,-1 3 4 0,-1-2 1 16,-5 2-1-16,5 1 1 0,-7-3-1 0,0 2 0 0,-3 4 0 15,-6-5-1-15,-1 1-1 0,-3 1 0 0,-6-1 1 0,-5-1 1 0,-1 5 0 16,-8-6 2-16,1 6 1 0,-10-3 2 0,-1 3 2 0,-5-2 2 16,2-1 2-16,-5 4 4 0,-5 0 2 0,2-3 2 0,-4 3 4 0,2-2 0 15,-6-1 2-15,6 3 2 0,-5 0 1 0,-2 0-1 0,0 0-1 0,0 0-1 16,0 0-2-16,0 0 0 0,0 0-3 0,0 0 0 0,0 0-3 16,0 0-2-16,0 0 0 0,0 0-2 0,0 0-3 0,0 0-1 0,0 0-1 15,0 0-2-15,0 0-2 0,0 0-1 0,0 0-2 0,-2 3-1 16,2-1-1-16,-3-2-1 0,-1 3 0 0,3-3 0 0,-3 0 1 0,1 4 0 15,-2-1 0-15,3-2-1 0,-1 4 0 0,-1-1 1 0,-1-1 1 0,3 1 0 16,-1-1 1-16,0-2 0 0,3 3-1 0,-2-3 1 0,-2-1-1 16,3 3-1-16,1-3 0 0,-7 4 1 0,7-3-1 0,0-1 1 0,-2 0 0 15,2 0 0-15,0 0 0 0,0 0-1 0,0 0-1 0,0 0 1 16,0 0 2-16,0 0 1 0,0 0 0 0,0 0 0 0,0 0 1 0,0 0-1 16,0 0-1-16,0 0 1 0,0 0-2 0,0 0 0 0,0 0-1 0,0 0 1 15,0 0 0-15,0 0-1 0,0 0-2 0,0 0 0 0,0 0-1 16,0 0 0-16,0 0-1 0,0 0 0 0,0 0 1 0,0 0 1 0,0 0-2 15,0 0 1-15,0 0 1 0,0 0-1 0,0 0 1 0,0 0-1 16,0 0 0-16,0 0 2 0,0 0 0 0,0 0 1 0,0 0-1 0,0 0 0 16,0 0 0-16,0 0 1 0,0 0 1 0,0 0-2 0,0 0 0 0,0 0 0 15,0 0 1-15,0 0 0 0,0 0 0 0,0 0 0 0,0 0 0 16,0 0-2-16,0 0 1 0,0 0 0 0,0 0 1 0,0 0 0 16,0 0-1-16,0 0 0 0,0 0 0 0,0 0 0 0,0 0 0 0,0 0-1 15,0 0 1-15,0 0-1 0,0 0 1 0,0 0 0 0,0 0 2 0,0 0-1 16,0 0-1-16,0 0 0 0,0 0 1 0,0 0 1 0,0 0 0 0,0 0 0 15,0 0-1-15,0 0 1 0,0 0 1 0,0 0 0 0,0 0-1 16,0 0 0-16,0 0-1 0,0 0 0 0,0 0 0 0,0 0 0 0,0 0-1 16,0 0 0-16,0 0-2 0,0 0 2 0,0 0 1 0,0 0 0 15,0 0-1-15,0 0 0 0,0 0 0 0,0 0 0 0,0 0 0 0,0 0 1 16,0 0-2-16,0 0 1 0,0 0 0 0,0 0 0 0,0 0 0 0,0 0-1 16,0 0-3-16,0 0 0 0,0 0-2 0,0 0-1 0,0 0-2 15,0 0-3-15,0 0-3 0,0 0-5 0,0 0-3 0,0 0-7 0,0 0-5 16,0 0-8-16,0 0-6 0,0 0-9 0,0 0-7 0,0 0-10 15,0 0-8-15,0 0-12 0,0 0-12 0,2 0-14 0,5 0-14 0,-6 0-16 16,3 0-18-16,-4 0-30 0,5-1-39 0,0-3-58 0,0 4-71 16,4-3-37-16,-4-2-21 0,3 4-7 0,-1-5 1 0</inkml:trace>
  <inkml:trace contextRef="#ctx0" brushRef="#br0" timeOffset="280779.0025">36054 17207 205 0,'-12'-6'173'0,"-1"1"-40"0,2 4-20 16,-2-2-16-16,-1-2-8 0,-1 5-4 0,1-4-2 0,-1 2-1 0,1 2-3 15,1 0-3-15,-1 0-7 0,-1 0-7 0,1 0-6 0,4 0-5 16,-1 0-5-16,3 0-6 0,-4 2-7 0,3-2-5 0,4 4-4 0,-3-4-4 16,3 1-3-16,0 3-4 0,-1-4-3 0,3 3-2 0,0-2-4 15,-2 3-3-15,3-3-3 0,-2 5-3 0,1-5 0 0,-2 4 0 0,5 0 2 16,-2 1 1-16,2 0 1 0,-3-1-1 0,-1 3 4 0,4 0-1 15,0-1-1-15,0-1-1 0,4 5 2 0,-1-2 1 0,-3 3 1 16,2-5 4-16,-2 1 0 0,5 1-2 0,-2-2 1 0,1 2 1 0,-2-3 0 16,3-1-2-16,1 2 2 0,0-2 2 0,-1-2 1 0,3 0 2 15,-3-1 1-15,4 0 0 0,-4 0 0 0,7-2 0 0,-4 0 1 0,-1-2-1 16,5 0 2-16,-2 0-1 0,2-4 2 0,-1 1 1 0,1-2-2 16,-6 2-2-16,3-1 0 0,-1-3-1 0,4 2 3 0,-5-2 3 15,0 1 2-15,-2-3 2 0,0 2 3 0,-1-2 2 0,-3 3-1 0,-1-1-1 16,0 0-1-16,0-2 2 0,0 2 1 0,-1 1 3 0,-3 2-2 15,1-2-2-15,-2 0-4 0,0-1-4 0,-4 2-4 0,1-1-4 0,2 3-4 16,-2-2-3-16,-1 3-3 0,3 1-1 0,-6 2-2 0,3-3-2 16,1 4-3-16,1 4-1 0,-5-3 0 0,3 2-1 0,2 1 1 15,-5 3 1-15,2-2 0 0,-2 4 0 0,4-2 0 0,-2 5 1 0,1-4 2 16,1 2 0-16,-1-2 1 0,4 1 0 0,0 2 0 0,0-2-2 16,1-1 1-16,1 0-2 0,1-3 0 0,-1 3 0 0,3 0 1 15,0-4 0-15,3-1 2 0,-1 2 0 0,1-2 2 0,1 1 2 0,1-4 1 16,0 1 1-16,0-1 3 0,4 0 0 0,-4 0 3 0,3-1 1 0,1 1 3 15,3-7-1-15,-6 6 0 0,3-5 0 0,3 1 1 0,-4 1-1 16,-1-5 0-16,2 2 1 0,-4-1 2 0,3 2-1 0,1-1 2 16,-4-1 1-16,-2 0 1 0,1-1 2 0,-2 1 0 0,-2 2 1 0,0-2 3 15,0 0 0-15,0-1 2 0,-2-2 0 0,-2 3-3 0,1 0-1 16,-2 1-3-16,0 1-3 0,0-2-1 0,-4 1-3 0,4 5-2 0,-7-4-1 16,4 1-2-16,-1 5-3 0,2 0-3 0,-5 0-2 0,-1 5-3 15,2 3 0-15,-2 0-1 0,-1 4 1 0,-1 0 2 0,1 5 0 16,-1 2-1-16,1-1 0 0,2-1-1 0,2 3 1 0,-2 1-1 15,4 0 1-15,1 1 0 0,0-4 2 0,5-1 1 0,-1 0 2 0,3 0 0 16,0-2 2-16,3 1 0 0,-1-4 3 0,5 0 3 0,-2 0 2 0,0-7 5 16,0 0 2-16,4 3 3 0,-4-3 4 0,3-2 3 0,4-3 2 15,-3 0 3-15,-2-3 2 0,6 1 1 0,-4-3 1 0,4-1 0 16,-1-3 0-16,-1 1-1 0,2-4-1 0,-4-1 0 0,4 2 0 0,-1-6 0 16,-5 6-1-16,2-6 0 0,-1 2-2 0,1-1-1 0,-4-1-2 15,0-5 0-15,2 1-2 0,-6 5-3 0,3-3-2 0,-4-1-2 0,0 0-2 16,-4-1-3-16,3 0-3 0,-6 1-4 0,2 0-4 0,3 3-1 15,-5 0-3-15,2 0-3 0,-3 1 1 0,2 1-2 0,1 2-4 16,0 5-1-16,-2 0 0 0,1 0-1 0,-1 6-1 0,0-1 1 16,-2 6 0-16,1 2 0 0,-1 3 1 0,-1 1 1 0,-2 3 0 0,4 4 0 15,-3 4-1-15,0-3 3 0,0 5 1 0,3 1 2 0,-1-1 1 0,4 2 0 16,0 0 4-16,0-3-2 0,1 1 1 0,1-2-2 0,3 0-2 16,0-4 2-16,0 5 0 0,3-5 0 0,1-3 2 0,-2 0 0 15,3-4 1-15,2 2 2 0,-6-5 0 0,8 1 2 0,-4-2 1 0,3 2 1 16,-2-2 1-16,2-5 0 0,4 2 1 0,-5-2 1 0,1 0 0 15,1-2 0-15,3-2 0 0,-2 3-1 0,2-6-1 0,-2 2-1 0,-1-2-1 16,-1 3 0-16,-1-3-1 0,2-3-1 0,-1 0 0 0,4 0-1 16,-7-1 1-16,4-2-1 0,-4 1-1 0,0-3-1 0,-2 2 0 15,-1 1 0-15,1-1 1 0,1 3-2 0,-4-3-1 0,0 4-1 0,0-1 0 16,-4 2-1-16,1 1-1 0,3 1-1 0,-5-1-2 0,2 6-1 16,1-5-2-16,-3 6-1 0,-2 0 0 0,0 6 0 0,0-1 0 0,0-1 1 15,-5 7 0-15,2 0 0 0,-2 1-1 0,-1 4-1 0,2 1 2 16,0-1 2-16,2 4 0 0,2 1 1 0,-5-4 2 0,7 3-1 0,0 0 1 15,-2-3-1-15,2 1 2 0,3-2-2 0,-1-1 0 0,3-2 0 16,0 2 3-16,0-5 2 0,3-1 1 0,-3-1 1 0,5-3 2 16,-3-1 0-16,5 0 2 0,-2 0 2 0,0-1 1 0,4-3 1 0,-1-3 1 15,1-1 1-15,1 0 1 0,2 0 0 0,2-1 0 0,-4-3-2 16,0 1-1-16,5-3 0 0,-4-3 0 0,-1 4 0 0,2-3-1 16,-2-4 0-16,-1 5-2 0,-1-7 0 0,-3 3-1 0,0-2-2 0,2-1 1 15,-5-2-3-15,5 0 0 0,-7 4 0 0,0-4 1 0,0 0-2 16,0 2-2-16,0 1-2 0,-4 0 1 0,1 2-1 0,1 2-1 0,-1 4-1 15,-1-2-3-15,-1 3-1 0,4 3 0 0,-6 2 0 0,2 3 0 16,-4 0 1-16,4 3 0 0,-5 9 0 0,1-3 0 0,1 7 0 0,-3 0 2 16,3 4-2-16,-4 2 0 0,3 1 1 0,3 0 3 0,-6 4 0 15,10 1 1-15,-5-5 1 0,5 2-2 0,2-4 2 0,0 6-1 16,0-6-1-16,2 2 1 0,5-6 0 0,-5 1-1 0,6-5 3 0,-3 3 2 16,4-4 1-16,-1 0 2 0,1-4 0 0,-1 0 2 0,3-4 2 15,-1 1 0-15,2 0 1 0,-2-5 1 0,2 0 1 0,-2 0 1 0,4-5 1 16,-2 0-1-16,1 1-1 0,-2-4 0 0,-3-1-1 0,4-2-1 15,-2 2 0-15,1-5 1 0,-3 1 1 0,4 0 1 0,-3-2 0 16,-3-3-1-16,1 1-1 0,-5 0-1 0,3 0 1 0,-5-3 0 0,3 3 0 16,-3-1-1-16,0 3 2 0,-3 2-2 0,3-2-3 0,-2-2-2 15,-1 9-5-15,1-4-4 0,-5 5-1 0,2 6 0 0,4-6-4 0,-8 7-4 16,-3 4-7-16,4 0-10 0,-6 3-13 0,4 5-16 0,-4 0-21 16,0 5-19-16,-3 0-25 0,7 0-25 0,-3 3-46 0,1 0-55 15,3 1-73-15,4 3-82 0,2-3-37 0,1 2-14 0,4-3-3 0,1 1 2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36:02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15135 11605 28 0,'0'-3'67'0,"3"-2"-3"0,-1 2-10 15,3-2-14-15,-1 1-10 0,4 1-7 0,2-2-1 0,-1-2 4 16,4 2 3-16,1 2 2 0,3-2 1 0,7-3 3 0,-2 0 1 15,4 1-1-15,1-3-1 0,4 0-2 0,1-2 0 0,4-1-2 0,0 2-1 16,3-1 0-16,-1-4-6 0,2 0-5 0,0 0-3 0,1-2-3 16,0 1-3-16,1 0-4 0,1-3-3 0,-2 3-3 0,-2-3-1 15,2 0-4-15,0 3-2 0,-2-3-2 0,-3 1-2 0,0-3-2 0,-6 5-2 16,-1 2-1-16,-3 1-2 0,-2 2-4 0,-7 2-3 0,2 3-5 16,-6-1 1-16,-4 7 3 0,-1-3 6 0,-4 8 6 0,-3 0 7 0,-1 4 8 15,-5 1 7-15,0 4 5 0,-3 1 7 0,-1 5 5 0,-5 5 6 16,-4 0 8-16,1 3 3 0,-6 3 6 0,0 1 2 0,-3 5-1 0,-1 3-4 15,-4-2-5-15,2 2-5 0,-2-1-5 0,-1 1-4 0,1 1-7 16,-1 0-4-16,3-4-5 0,0 3-3 0,3-6-2 0,4 0-2 16,3-2-1-16,2-4-2 0,7-3-1 0,2 0 1 0,2-6 3 0,3-1 2 15,6-5 3-15,3-3 3 0,4-2 4 0,5-6 2 0,6-1 0 16,1-1 2-16,3-11 0 0,6 4 0 0,1-8 3 0,4-1-1 16,0-5-1-16,2-2-3 0,1-1-5 0,5-3-4 0,-3-1-6 0,0-4-4 15,0 4-4-15,-2-2-3 0,2 3-2 0,-5-5-1 0,3 5-1 0,-6 1 0 16,2 1 0-16,-4-2 2 0,-2 6 1 0,0-1 4 0,-5 6 6 15,-5 0 4-15,1 5 5 0,-6-1 2 0,-4 4 1 0,-5 4 2 0,2-1 1 16,-5 4 3-16,-4 4 2 0,-5 4 3 0,2-1 3 0,-5 7 2 16,-4 3 2-16,-6 1 0 0,1 4-1 0,-3 4-2 0,-6 2-2 0,1 6-1 15,-4 1 1-15,1 3 0 0,-3 2-1 0,-2 0-1 0,-1 2-3 16,3 3-4-16,-1-2-3 0,2-2-4 0,5 0-4 0,-1-2-3 0,1-3-4 16,5-4-3-16,3 3-2 0,2-9 0 0,5 0 1 0,5-5 1 15,4-3 4-15,3-3 1 0,8-4 3 0,3-3 1 0,6-1 2 16,1-8 0-16,10-2 1 0,2-4-2 0,6-3-1 0,9-3 1 0,-1-5 4 15,5-4 1-15,6 1 0 0,-1-5-2 0,4-1-2 0,4-3-1 16,-2 2-3-16,3-3 0 0,-2 0-2 0,-1 1 0 0,-2 3 0 16,1-1 2-16,-6 5 3 0,0-2-1 0,-7 6-5 0,-2 0-2 0,-6 4-4 15,-2 0-4-15,-5 4-5 0,-4 5-2 0,-7 1-2 0,-4 2 2 16,-8 5 1-16,1 4 0 0,-9 1 3 0,0 6 0 0,-9 1 1 0,1 4 3 16,-8 6 2-16,-4 0 2 0,-2 6 3 0,-2 1 3 0,-4 6 4 15,-2 0-1-15,-1 2 0 0,-5-3-5 0,4 3 0 0,-1 0-4 16,3-2-3-16,-1 3-2 0,0-8-3 0,7 3-3 0,2-2-2 0,0-2-3 15,9-6 1-15,4 4-1 0,4-7 2 0,5-3 3 0,5-3 4 16,7-2 5-16,3-4 4 0,13-3 3 0,1-2 4 0,6-6 1 0,6-2 4 16,5-5 1-16,7-5 1 0,2 2 1 0,4-7 1 0,6-1-1 15,0-2 0-15,-2-3-2 0,4 0-2 0,-4-2-4 0,-2-4-1 16,-1 6-3-16,-6-1-1 0,-1 1-3 0,-8 2-2 0,-4 3-2 0,-6 0-2 16,-2 7-3-16,-6 2-1 0,-6 1 4 0,-6 5 4 0,-1 3 6 15,-8 3 5-15,-4 3 5 0,-2 3 4 0,-2 5 4 0,-4-2 3 0,-5 6 5 16,-6 1 3-16,2 4 4 0,-6 4 7 0,-1 0 2 0,-2 1 4 15,-1 2-1-15,-3-3-3 0,1 4-3 0,3-4-4 0,-3 4-4 0,1-5-3 16,3 4-3-16,0-6-4 0,3 3-2 0,5-6-3 0,1 0 0 16,5-3 0-16,4-2 2 0,5 2 2 0,5-9 2 0,6 0 2 15,2-6-2-15,9 0 0 0,6-7-1 0,2-5 0 0,6 0-1 0,5-5 0 16,4-5 0-16,-1-3 2 0,2-3-4 0,3-4 0 0,1 3-5 16,-2-5-3-16,-2-2-1 0,-5 4-2 0,-1 1 5 0,-4-2 7 0,0 6 8 15,-7 2 10-15,-5 1 6 0,-2 4 6 0,-3 0 4 0,-5 8 2 16,-1 0 1-16,-4 4 0 0,-4 0 0 0,-2 7-2 0,-3 1 0 15,-5 1-2-15,0 4-6 0,-4 2-10 0,-2 1-7 0,-3 5-10 0,-1 2-7 16,-6 2-5-16,-1 3-4 0,0 2-2 0,-2 2-5 0,-3 4-5 16,-1 2-10-16,-2-3-12 0,4 3-16 0,-1 3-20 0,-1-2-27 0,1 1-33 15,5-3-40-15,-2 3-42 0,4-4-46 0,1 2-44 0,0-4-46 16,2 2-45-16,3-3-18 0</inkml:trace>
  <inkml:trace contextRef="#ctx0" brushRef="#br0" timeOffset="496.5755">15490 13370 250 0,'3'-28'333'0,"-3"-1"-72"0,0 1-37 15,0 6-20-15,-3 0-6 0,3-1 2 0,-4 7-12 0,-1-3-19 0,3 6-23 16,-4 0-24-16,0 5-21 0,1-2-17 0,-3 8-14 0,-1 0-12 16,-1 2-9-16,-2 2-10 0,-2 5-8 0,-1 3-10 0,-5 5-8 15,1 1-7-15,-3 8-5 0,0 4-3 0,-1 3-1 0,-1 2-1 0,2 3 1 16,-3 1 2-16,6 2 0 0,0 5-2 0,2-3 0 0,0-3-3 16,7 3-3-16,1-1-3 0,4-3-4 0,2-2-4 0,3 0-4 0,3-6-2 15,6-2-2-15,1-6-2 0,4 1-2 0,3-2-1 0,5-7-2 16,2-3-3-16,3-2-3 0,4-3-3 0,3-2-4 0,-2-6-4 15,6-2-4-15,1-3-6 0,0-2-9 0,-1-3-10 0,1-2-19 0,-2-4-25 16,-1-1-19-16,0 1-17 0,0-3-11 0,0-2-10 0,-2-1-4 16,-5-1-2-16,1 2 2 0,1-3 0 0,-4 1 3 0</inkml:trace>
  <inkml:trace contextRef="#ctx0" brushRef="#br0" timeOffset="1096.9171">16064 13246 160 0,'-3'-5'182'0,"1"-3"4"16,-1 5 7-16,-2-2 1 0,1-2 2 0,3 2-6 0,-3 2-8 15,-1 2-17-15,2-2-24 0,-3 2-21 0,3 1-22 0,1 0-17 0,-1 1-14 16,-2 2-11-16,1 1-10 0,3 5-8 0,-4-1-9 0,-2 0-7 16,2 5-7-16,1 4-4 0,-1 0-3 0,0 3-1 0,0 3 1 15,0 2 1-15,-4 1 2 0,1-1 1 0,4 4 2 0,-1-1-2 0,0 1 1 16,0 1-2-16,-2-2-3 0,5 0 0 0,-1-2-2 0,3 1 0 16,0-5-2-16,0 0 1 0,5 1-1 0,-1-6 2 0,4-2 1 0,-3-2 1 15,7-1 1-15,2-5 1 0,-1-1 1 0,3-5 0 0,4-2-1 16,1-5 1-16,4-1-2 0,1-5-3 0,3-1-1 0,-2-7-3 15,4 1-2-15,0-5-3 0,-4 1-4 0,5-5-2 0,-4-2-2 0,0 3-2 16,0-2-1-16,-4-1-1 0,-2-3-1 0,0 5 2 0,-3-2-1 16,-6 2 4-16,1-2 4 0,1 3 6 0,-4 3 5 0,-6-1 7 0,3 3 4 15,-3 2 4-15,-1-1 2 0,-3 8-3 0,-1-1-1 0,0 1-5 16,0 5-4-16,-1 3-3 0,-3 2 2 0,4 3-1 0,0 0-2 16,-5 6-1-16,2-1-5 0,1 8-1 0,-3-1-4 0,-2 7 1 0,2 3 0 15,0 2 5-15,0 1 3 0,-2 4 6 0,0 8 5 0,0-4 3 16,1 5 1-16,-1-2 0 0,2 4-1 0,1-2-2 0,-1 0 0 0,0 1-3 15,2 0-1-15,-3-6-2 0,6 6-1 0,-1-8-3 0,1 2 0 16,0-4-3-16,0 2 0 0,1-8-2 0,3 2 1 0,-2-4-1 16,1-2 0-16,2-2-2 0,0 2 1 0,2-7 0 0,-2-3 0 0,0 1 2 15,0-1 2-15,-1-3 1 0,4-4 3 0,-3 1-1 0,4-3 2 16,0-3 0-16,-4-2 0 0,3 0 1 0,-3-2-1 0,5-3 1 0,-1-3 2 16,0-2-1-16,-1 2 0 0,1-3-1 0,1 1-1 0,-2-2-2 15,-3 1-3-15,4-1-1 0,-4 3-2 0,4-2-3 0,-4 0-1 0,2 0-3 16,-2 4-3-16,0 0-4 0,0-1-3 0,-2 4-3 0,2-4-4 15,-1 5-2-15,-2-4-3 0,1 4-3 0,0-4-3 0,-1 3-3 16,-2-2-4-16,4 3-3 0,-3-4-2 0,-1 3-1 0,4-3-1 0,-4 2 1 16,3-2 2-16,-1-1 1 0,-2 1 2 0,3-1 2 0,-3 2 3 15,4-5 2-15,-3 4 4 0,-1 2 5 0,4 0 4 0,-3-3 4 16,-1 4 4-16,4-1 4 0,-4 2 2 0,3 0 2 0,-1 0 2 0,-2 0 2 16,0 4 1-16,0-4 1 0,0 3 1 0,0-1 0 0,0 5-1 15,0-3-2-15,0 4 0 0,0 0-3 0,0 0 0 0,0 0-5 0,0 0-6 16,0 0-11-16,0 0-15 0,0 0-14 0,0 0-10 0,0 0-13 15,-2 0-10-15,2 0-16 0,-3 5-19 0,3 1-18 0,-4 2-18 0,4-2-17 16,-1 1-16-16,-3 5-14 0,4-3-13 0</inkml:trace>
  <inkml:trace contextRef="#ctx0" brushRef="#br0" timeOffset="1496.1706">16436 13322 135 0,'-3'-5'160'0,"3"2"-9"0,-4-2-12 15,4 5-13-15,0 0-15 0,0 5-14 0,0 2-15 0,0 0-9 16,0 2-7-16,0 7-2 0,0 2-3 0,4 7 0 0,-4 3 1 0,3 5 5 15,-1 8 8-15,-2 1 7 0,0 7 9 0,0 4 2 0,-2 4 2 0,-1 4-6 16,-1 2-8-16,-1 0-8 0,-3 3-9 0,2 4-8 0,-2-1-9 16,-2 3-7-16,1 0-9 0,1-4-3 0,-3 7-1 0,-1-7-2 15,2 3-1-15,2-3-3 0,-6-3-1 0,0 3 1 0,3-4-1 0,0-1 1 16,-2-6 2-16,2 2 1 0,-4-5 3 0,5-3 4 0,-4-2 3 16,2-3-1-16,2-5-1 0,-4-1-1 0,1-6 1 0,4-5-1 0,-1-1 1 15,-2-5-2-15,3-6 1 0,-4-2-3 0,-1-7-2 0,4-4-5 16,-2-4-4-16,-2-4-7 0,1-4-7 0,-1-7-8 0,0-5-12 0,1-5-11 15,-1-4-14-15,1-8-14 0,1-4-15 0,1-4-10 0,3-8-8 16,3-1-7-16,1-6-6 0,4 1-8 0,4-6-7 0,1 2-8 16,8-2-8-16,5-2-12 0,0 3-14 0,4 0-7 0,6-1-6 15,-1 3-1-15,9 0-2 0,0 4-1 0,3-3-4 0,2 2 1 0,3 2 3 16,0 3 7-16</inkml:trace>
  <inkml:trace contextRef="#ctx0" brushRef="#br0" timeOffset="2079.7006">16966 13425 40 0,'11'-8'62'15,"1"4"-6"-15,-2 3-5 0,-2-2-8 0,1 3-9 0,1 3-2 0,-1 2-3 16,3-1 4-16,-2 4 3 0,-2 1 5 0,3 2 8 0,-3-2 5 16,1 5 7-16,-1-1 4 0,2 0 5 0,-3 1 2 0,0 2 2 15,0-3-1-15,-2 0-1 0,0 1-1 0,0-2-3 0,-1 4-2 0,-1-8-6 16,-1 5-1-16,-2-4-2 0,3-1 1 0,-1 0-1 0,-2-1 4 16,3-5 3-16,-3 3 6 0,0-1 6 0,0-4 5 0,0 0 2 0,0 0 2 15,0 0-2-15,0-1-1 0,0-4-2 0,-3 0-3 0,-2-5-4 16,0 2-6-16,1-4-6 0,-3 1-9 0,-5-4-11 0,4-2-11 0,-1-2-15 15,-4 2-9-15,2-3-7 0,0 3-5 0,-5-1-2 0,3-3-2 16,-1 1-1-16,0 1-3 0,2 6 0 0,-1-3-3 0,-1 4-3 16,4 2-2-16,-2 3-1 0,2 2-2 0,-2 4 0 0,1 2 0 0,-2 4 2 15,1 5 0-15,-2 2 1 0,4 6 0 0,-2 0 2 0,-2 9 1 16,1 6 2-16,-1-3 3 0,4 8 3 0,-2-2 4 0,3 6 0 0,-1 0 1 16,5 2 1-16,-2-1-1 0,6-3-1 0,1 3 0 0,1-4 0 15,3-2-2-15,4-4 0 0,1 3-2 0,1-6 0 0,2-4-1 0,2-2-1 16,1 3 0-16,2-10-1 0,5 2 0 0,-3-7-3 0,6 1-1 15,-1-6-1-15,2-3-4 0,1 1-3 0,4-5-4 0,-2-5-4 16,2 1-3-16,1-5-3 0,4-4-4 0,-5-2-6 0,4-3-5 0,1-6-7 16,0 0-6-16,-4-5-8 0,4 0-6 0,-2-1-7 0,-1-10-5 15,-1 7-9-15,-3-6-1 0,0-1-3 0,-3 0 1 0,1-3 2 0,-5-2 2 16,-3 2 3-16,3-4 6 0,-3 2 6 0,-2-2 12 0,-4 2 12 16,1 1 15-16,-2 2 17 0,-2 0 21 0,1-1 22 0,-5 4 18 15,-1 2 12-15,1 1 14 0,-1 1 9 0,-2 3 10 0,-3 3 13 0,4 1 11 16,-4 3 11-16,0 3 8 0,-4-1 7 0,4 6 2 0,-3 3-1 15,-2-1-5-15,3 3-8 0,-2 4-7 0,-1 0-11 0,-1 0-10 0,0 7-8 16,1-2-10-16,0 3-8 0,0 4-10 0,-2-1-7 0,2 6-10 0,-3 2-7 16,2 3-8-16,-2 5-6 0,3 1-2 0,-4 6-2 0,4 2 1 15,0 3 3-15,-2 4 3 0,2 2 1 0,0 2 2 0,0 1 0 16,1 5 0-16,-1-2-1 0,5 5-1 0,-3-1 1 0,3 1-2 0,0 1-2 16,3-6-2-16,1 5-4 0,1-3-4 0,0-3-5 0,5 1-6 15,-1-4-8-15,3-5-7 0,-2 2-6 0,4-4-11 0,3-6-8 0,0 0-13 16,-2-2-13-16,6-5-20 0,-3 1-21 0,4-7-22 0,-3-3-22 15,3-3-14-15,2-5-11 0,2-2-4 0,-2-5 0 0,1-1 2 16,-3-6 3-16,2-5 6 0,-2-3 8 0</inkml:trace>
  <inkml:trace contextRef="#ctx0" brushRef="#br0" timeOffset="2596.7311">18135 13545 16 0,'0'-30'164'16,"0"3"10"-16,0 0 4 0,-2 7 1 0,-2 3-4 0,4 2-5 0,-3 5-11 16,-2 3-14-16,3 2-16 0,-1 2-16 0,-1 6-18 0,-1 2-16 0,4 2-15 15,-3 3-14-15,1 5-11 0,-2 2-8 0,5 3-2 0,-4 4-1 16,4-1 0-16,0 0 1 0,0 0-1 0,0 3-1 0,4-4-3 15,-1 2-5-15,-1-1-3 0,5-3-4 0,-2 3-2 0,0-7-1 0,0 1 1 16,3-1 0-16,-2-4 4 0,2-2 2 0,-3-1 4 0,4-1 5 16,-1-4 4-16,1 0 4 0,-1-4 1 0,1-4 4 0,-2 0 0 0,1-1 2 15,1-4 2-15,1-2 1 0,-2-3 1 0,1-3-1 0,0-3-1 16,-4 0-1-16,0-4-5 0,-2 3-5 0,1-6-4 0,-3 3-3 0,-1-3-4 16,-1 1-1-16,-3 1-1 0,-1 0-1 0,0-2 0 0,-2 2-1 15,0 5-2-15,-1 1-3 0,1 2-3 0,-3 2-4 0,1 6-2 16,1-2-1-16,1 6-1 0,-5 5 1 0,3 5-1 0,-4 2 1 0,-1 6-3 15,0 4-1-15,1 5-3 0,-1 6-2 0,2 4-1 0,-3 5 1 16,3 1 3-16,-2 3 2 0,6 4 2 0,-2 2 0 0,6-3 1 16,-1 3-1-16,5-3 0 0,0 0-2 0,3-3-1 0,3-2 1 0,2 0-1 15,2-8 0-15,4-2-1 0,0 0 1 0,6-2-2 0,-1-7 1 16,5-2-2-16,1-2-1 0,1-7 1 0,-2 1-1 0,6-6 1 0,-2-4 0 16,-1 0 0-16,5-4 1 0,-4-6 1 0,2 1-1 0,-2-7 1 15,-1-1-1-15,-1-3 0 0,1-4 1 0,-5-5 0 0,4 0 2 0,-6-1-1 16,-3-10 1-16,2 7 0 0,-2-6 0 0,-3-1 0 0,-1 0 0 0,-1 1 0 15,-5-3 0-15,5 3 1 0,-7 1 2 0,0 0 2 0,-1 3 4 16,1 1 3-16,-5 5 3 0,3 1 2 0,-3 3-2 0,0 5-1 16,-3 3-2-16,3 3-2 0,-5 2-4 0,1 3 0 0,2 1 0 15,-1 8 0-15,-2 0 0 0,1 1-1 0,-1 7-3 0,2 4-3 0,3 1-1 16,-2 1-1-16,-1 6 2 0,3 3 2 0,3-2 4 0,-1 7 4 16,1 2 6-16,1-4 2 0,1 5 3 0,0 1 2 0,4 0 1 0,-4 0 1 15,3 0 1-15,-3 3 0 0,2-3 0 0,-2 2 1 0,-3 1-1 16,1 0 2-16,1-2-2 0,-4 3-2 0,-4 1-2 0,-1 0-9 15,-3-3-12-15,-4 6-18 0,-4 1-22 0,-4-3-31 0,-1 6-38 0,-4-3-60 16,-2 2-72-16,-4 5-79 0,-5-1-82 0,-1 1-36 0,-6 3-12 0,2-5-6 16,-8 2-2-16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40:59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11656 21471 9 0,'-9'9'163'0,"1"4"-42"15,1-4-26-15,0-2-15 0,2 1-6 0,3 1-1 0,-1-6 2 16,3 2 5-16,0-2 6 0,0-3 0 0,0 0 0 0,3-3-1 0,3 2 0 16,2-4-1-16,2-2-2 0,4-6-1 0,5-1-3 0,1 0-3 15,4-6-4-15,7-2-5 0,1-3-4 0,7-3-8 0,2-5-8 0,5 0-11 16,7 3-12-16,2-10-9 0,3 7-8 0,5-1-5 0,3-2-4 16,3 0-1-16,2 6 0 0,4 0 1 0,-1 2 0 0,1-1 3 0,-2 6 3 15,2 4 0-15,-3-1 3 0,1 7 1 0,-3-2 2 0,-5 8-1 16,1 2-1-16,-8 4-1 0,-3 2-3 0,-2 6 0 0,-4 2 1 15,-5 6 0-15,-6 2 1 0,-4 3-1 0,-5 7 2 0,-7 2 0 0,-5 3 0 16,-7 8 2-16,-1-1 0 0,-6 6 0 0,-6 2 0 0,-7 5 1 0,-2 2 1 16,-4 4 0-16,-4 1-1 0,-2 1-2 0,-5-2-3 0,-1 4-1 15,1 0-2-15,-4 0-4 0,4-1-2 0,-5-2-2 0,4 1-2 16,-2-5-1-16,4 1 0 0,6-9-1 0,-3 2-1 0,6-4 0 16,4-4 1-16,1-4 1 0,7-8 2 0,5-1 0 0,0-3-1 0,5-8 0 15,7 0 0-15,1-5 0 0,6-8 2 0,3 0 1 0,6-4 2 16,7-8 2-16,1-3 3 0,5-2 1 0,7-5 1 0,1-4 2 0,6-2-2 15,3-7 2-15,2-2 0 0,6 2 2 0,1-5 1 0,4-1-1 16,1-1-5-16,1-2 0 0,4 0 2 0,1 1-1 0,1-1-1 0,1 3 1 16,0 0-2-16,5 0 1 0,-3 2 1 0,2 0 2 0,-2 1 2 15,-1 2 0-15,0 6 1 0,-1-2 2 0,2 3 3 0,-2 3-2 16,-5 2-2-16,-5 7-4 0,0-2-4 0,-6 7-5 0,1-1-2 0,-8 9-5 16,-1 0-2-16,-10 5-3 0,2 2-2 0,-7 6-2 0,-6-1-1 0,-2 4-2 15,-6 3 2-15,-5 1-1 0,0 3 1 0,-5 2 1 0,-6-1 3 16,1 3 2-16,-6 0 2 0,-2 6 0 0,-4-4 3 0,0 1 1 15,-4-1 1-15,-1 3 3 0,-3 0 0 0,3-7 1 0,-4 5-1 0,1-2 1 16,3-3-1-16,-4-1 0 0,2-2-2 0,0-2 0 0,6-2 0 16,-3 1-1-16,4-6 1 0,0-4-1 0,0-2 2 0,5 0 2 15,4-6 1-15,-4-1 4 0,9-1 4 0,-2-7 4 0,1-3 4 0,4-2 4 16,2-2 4-16,5-3 2 0,-2-7 3 0,9 0 2 0,-4-4 3 16,7-5-1-16,4 0-1 0,-3-1-2 0,10-5-3 0,-1 2-4 15,2-3-5-15,4 0-3 0,4-1 0 0,-1 2 0 0,7 0-2 0,1 3 0 16,2 3 0-16,0 1-1 0,0 1-1 0,1 6 0 0,2 4 0 0,-3 3 0 15,0 2 2-15,0 9 2 0,0 0 2 0,-5 4-3 0,-3 4-3 16,-2 7-4-16,0 1-4 0,-7 5-2 0,2 2-1 0,-6 4-4 0,-6 2-2 16,0 7-2-16,-6 4-3 0,-2-3-2 0,-3 5-2 0,-6 0-2 15,-5 5-2-15,-1-5-2 0,-4 4 0 0,-1 1 1 0,-6-2 0 16,2 2 0-16,-4-3-2 0,0 2-1 0,-4-4-1 0,4 2-1 0,-2-7-5 16,-1 0-4-16,3-1-7 0,0-6-6 0,3 1-9 0,-1-7-1 15,5 1 2-15,0-9 6 0,1 0 8 0,6-6 9 0,0-4 8 16,6-3 7-16,-1-5 7 0,5-3 7 0,1-3 8 0,3-8 10 15,4-2 11-15,2-2 13 0,2-2 13 0,1-6 5 0,3-4 2 0,1 4-4 16,-1-4-9-16,5-2-5 0,-1 2-8 0,-3-1-5 0,3 3-7 0,1 3-4 16,-1 5-4-16,-1 1-2 0,1 4-2 0,0 3-3 0,-3 5-3 15,0 5-2-15,0 1-1 0,-2 3-1 0,1 8 0 0,-5 3 0 0,1 2 2 16,-3 6 1-16,-3 3 2 0,3 3 1 0,-6 3 1 0,0 5-3 16,-4-1-4-16,-1 6-2 0,0-1-5 0,-3 7-1 0,-6-3-4 15,1 5 1-15,-6-1-1 0,1 4-1 0,1-2-2 0,-6 0-1 0,1 2-1 16,-5-3 0-16,3 2-2 0,-3-3 1 0,0 0-1 0,0-3 0 15,0-1-2-15,4 0-2 0,-3-5-1 0,4 0-2 0,4-6-2 0,-1-1 5 16,4-2 7-16,2-5 6 0,5-3 8 0,-1-3 7 0,5-8 4 16,4 0 8-16,0-8 4 0,7-3 7 0,4-2 9 0,-2-7 9 15,8-4 7-15,2-3 8 0,2-5 8 0,3-4 0 0,2 1-1 0,0-5-4 16,1-2-5-16,6-3-4 0,-2 2-1 0,3-4-4 0,-3 4-2 16,2 2-7-16,-2-2-7 0,2 3-5 0,1 7-6 0,-1-3-5 15,-4 5-7-15,2 8-5 0,-2 0-6 0,2 5 0 0,0 5-1 0,-3 2 1 16,3 7 1-16,-4 4-1 0,-1 1 1 0,0 6 2 0,-2 1 2 0,-1 4 1 15,-6 6 1-15,4 0 1 0,-6 4 0 0,1 0 2 0,-2 6 0 16,-5 0-4-16,-4-2-4 0,4 3-4 0,-9 3-3 0,4 0-3 0,-7-2-4 16,-4 3-2-16,-1-1-4 0,0 1 0 0,-5-4-2 0,-3 1 0 15,0 3 0-15,1-5 0 0,-4 0 1 0,-1-4-2 0,0-1-1 16,-2-2-1-16,0-2 0 0,0-7 2 0,-1 0 5 0,1-5 3 0,0-2 6 16,3-5 4-16,-3 0 5 0,4-7 3 0,-1-4 4 0,1 1 4 15,1-6 7-15,-1-4 11 0,4-5 12 0,1-5 8 0,3 2 8 16,2-9 4-16,1-2 0 0,2-3 0 0,6 0-2 0,1-3-3 0,1 2-3 15,6-5-4-15,0 3-2 0,3 3-6 0,4 1-6 0,-4 1-9 16,7 4-9-16,-3 2-6 0,3 1-5 0,0 10-7 0,-3 0-1 0,-1 6-3 16,3 3-1-16,-1 3 0 0,-3 3 2 0,0 7-2 0,1 1 0 15,-4 5-1-15,3 4 1 0,-5 2 0 0,3 5 0 0,-7-3 0 16,4 7-1-16,-2-1 0 0,-1 4-1 0,-3 2-1 0,-1-2-1 0,0 0-2 16,-5 5 0-16,3-2-3 0,-4 2-1 0,-1-3-3 0,2 2-2 15,-7 0-3-15,1 1-1 0,-4 0-1 0,3-2-1 0,-3-1 0 0,-1 0 1 16,1-4 1-16,-2-1 1 0,-2 0 4 0,4-3 3 0,-1-1 6 15,1-7 9-15,1-1 8 0,1-3 9 0,6-2 7 0,0-6 8 0,4-5 6 16,3-5 5-16,1-1 5 0,6-6 6 0,3-1 3 0,2-7 2 16,4-2 2-16,4-4 3 0,2-3-2 0,-1-3-3 0,4-2-3 15,4 1-6-15,-1-2-4 0,-3-2-5 0,1 6-4 0,3-5-6 0,-4 9-5 16,-4-1-3-16,3 4-4 0,-7 6-5 0,-2-2-4 0,0 10-6 16,-6 0-4-16,1 4 0 0,-6 5-1 0,2 5-2 0,-7 4 2 0,2 0-1 15,-4 4 1-15,-2 5 1 0,-2 3 1 0,-3 3 1 0,-2-2-1 16,-4 5 3-16,4 2 1 0,-3-2 1 0,-4 5-1 0,2 1-2 0,-3 0-1 15,-2-2 1-15,-1 0-1 0,0 1 0 0,-1-2 0 0,0-2-2 16,-2-1 1-16,2 0-1 0,-1-3-1 0,-3-3-2 0,3-2-2 16,1 1-2-16,-2-3-2 0,2-3 2 0,1-1 0 0,0-4 1 0,0 0 2 15,2-4 2-15,-1-4 4 0,8 0 2 0,-5-5 1 0,4-4-1 16,3-5 1-16,2-2 0 0,3-8 3 0,0-1-1 0,2-2 1 0,3-5-1 16,2-4-1-16,0-1 0 0,2 3-2 0,0-6-2 0,1 7-2 15,1-2-3-15,2 3 0 0,0 5-1 0,-3 1 0 0,0 0 2 0,4 5 0 16,-5 4 0-16,0 7 2 0,-1 0 1 0,-1 4 0 0,0 6 3 15,-2 4 1-15,-3 4 2 0,4 4 0 0,-6 8 2 0,-3-1 1 16,3 7 1-16,-5 2 2 0,-4 5 1 0,1 4 0 0,0 3 2 0,-2 3-1 16,-4 2 0-16,-3 3-1 0,-3 1-2 0,1-2-1 0,1 8-2 15,-4-6-1-15,-4 1-2 0,1-1-2 0,3 0-1 0,-5-6 0 0,5 4-1 16,-2-6-1-16,2-2-1 0,-3-4-3 0,3-1-2 0,0-3-2 16,3-5-2-16,-1-1 3 0,3-5 1 0,4-4 4 0,4-3 1 15,1-2 5-15,8-8 3 0,0-1 3 0,5-5 2 0,9-5 2 0,0-4 2 16,8-5 3-16,2-6 2 0,4-4 2 0,6-2 2 0,2-6-2 15,-2-1-2-15,8-1-2 0,0-4-3 0,1 2-4 0,-2 0-5 0,4 1-6 16,-4 0-3-16,3 1-4 0,-6 7-2 0,3-2-3 0,2 6-2 0,-5 2 2 16,-1 4-1-16,-1 6 2 0,0 2 0 0,0 3 2 0,-3 5 1 15,1 0 3-15,-5 9 3 0,-1 3 4 0,-1 2 4 0,-4 7 3 16,-5 3 1-16,1 5 3 0,-5-1 4 0,-2 9-1 0,-5 3 1 16,0 2-2-16,-5 2 0 0,-5 0-2 0,-2 4 0 0,-3 1-2 0,-1 2-1 15,-1-4-2-15,-5 6-3 0,0-5 0 0,-2 0 0 0,-2-2-2 16,-1-1-3-16,3-5-2 0,-1-5-1 0,-1 0-2 0,-1-5 0 0,3-2 1 15,3-4 2-15,-1-4 1 0,0-4 1 0,7-4 6 0,-2-4 3 16,1-1 2-16,4-7 0 0,2-3 2 0,3-6 2 0,2-3 3 16,3-3 1-16,4-5 0 0,0-5 0 0,1-4-2 0,4 3 0 0,3-7-4 15,-1 0-2-15,1 4-3 0,0-1-4 0,-1 1-3 0,-3 4-1 16,1 1-4-16,0 6-2 0,-4 4-1 0,-1-1-1 0,2 7-1 0,-4 0 0 16,-6 9-1-16,3 3 1 0,-2 1 0 0,-2 5-1 0,0 2-1 15,-3 0 1-15,0 5 1 0,-2 1 2 0,0 5 1 0,-2-1 1 16,1 1 1-16,-3 2 3 0,1-1 1 0,1 2 2 0,-1-1 1 15,-1-3 1-15,5 3 3 0,-1-3 0 0,1-3 1 0,5 1 1 0,-1-3-3 16,2-3-3-16,5-2-3 0,0-4-3 0,5-1-5 0,3-6-5 0,4-1-6 16,7-5-3-16,-2-1-9 0,8-5-10 0,3-2-11 0,2-1-12 15,-1-1-17-15,9-3-20 0,-2-3-25 0,6 5-31 0,-1-5-47 0,2 3-55 16,0 2-66-16,1-2-71 0,-2 5-34 0,-2-3-18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45:27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31789 5030 46 0,'-13'-4'126'0,"4"3"-5"0,2 1 2 0,2-3 2 0,0-1-3 16,2 4-4-16,-3 0-8 0,6 0-13 0,0 0-8 0,0 0-11 0,0 0-8 15,0 0-7-15,0 0-6 0,4 0-3 0,-2-1-4 0,4 1-5 16,1-4-3-16,2 1-1 0,8 3-4 0,0-1-1 0,2-2-3 0,4 3-3 15,8-3-2-15,3 3-1 0,7-5-1 0,5 4 0 0,7-2-3 16,5-2-1-16,5 1-3 0,5 2-2 0,7-3-3 0,-1 4-3 0,8-6-6 16,3 6-3-16,0-2-2 0,7-2 2 0,0 5-1 0,6-1 0 0,-3-2 1 15,7 3 0-15,1 0 2 0,4 3-2 0,-1-2 1 0,1 2 2 16,6-1-1-16,1 2 2 0,-1 3 1 0,1-6 1 0,2 4-4 0,3 1-3 16,-4 2-4-16,0-2-4 0,1 0-2 0,-1 2 1 0,1-7 0 0,-4 7 3 15,8-4 0-15,-6 3 1 0,-2-2 0 0,8-1 3 0,-3 1 2 16,1-3 0-16,3 3 2 0,-1 0 1 0,1-2 2 0,-4 2 1 0,1-3-3 15,1 1-3-15,-4-3-4 0,1 1-4 0,-6 2-1 0,0-3 0 16,0 3 0-16,-2-1 2 0,-2-2-1 0,-1 0 1 0,-4 0 3 0,5 0 0 16,-6 0 1-16,-1 3 2 0,7-3 3 0,-11 2 0 0,4-2 2 15,0 0 2-15,-2 0 0 0,-4 3-2 0,0-2-2 0,-1-1-1 0,-5 0-1 16,2 4-3-16,-11-2-2 0,3-2-3 0,-6 0-2 0,-4 1-2 0,-6-1-3 16,0 0-2-16,-9 4 0 0,0-4-2 0,-6 0 1 0,-7 0 1 0,-8 0 0 15,1 0 2-15,-5 0 0 0,-4 0 3 0,-5 0 2 0,-3 0 2 16,2 0 3-16,-11 0 1 0,3 0 4 0,-1 0 3 0,-3 0 1 0,-2 0 2 15,0 0 1-15,-2 0 1 0,0 0 0 0,0 0 0 0,-2 0 0 16,-3 0-1-16,0 0-4 0,0 0-2 0,0 0-9 0,0 0-9 0,0 0-15 16,0 0-20-16,0 0-27 0,0 0-31 0,0 0-34 0,0 0-34 0,0 0-39 15,-8 0-39-15,-1 0-50 0,-1 0-55 0</inkml:trace>
  <inkml:trace contextRef="#ctx0" brushRef="#br0" timeOffset="499.5698">33479 4974 39 0,'-49'-4'143'0,"8"4"8"0,2-1 9 0,6-2 2 0,2 3-3 16,8-2-8-16,-3-1-9 0,7 3-13 0,6-1-13 0,2-2-17 15,-1 3-17-15,11 0-15 0,-3 0-11 0,8 0-13 0,1 0-8 0,5-3-8 16,9 3-6-16,3-2-3 0,12 2-3 0,4 0 3 0,9-3 1 0,11 1 5 16,7 2 3-16,10-3 2 0,7 0 2 0,12 3-1 0,5-2-1 15,12 2-3-15,-2-2-3 0,15 0-6 0,-1 2-7 0,7-3-2 0,1 1-2 16,4 2 1-16,6 0-1 0,2 0-2 0,2 0 1 0,7 0-3 0,-2 0 0 15,7 2-3-15,5 1-1 0,2-3 0 0,0 4-3 0,4-2 4 0,-4 4 4 16,2-1 2-16,-1 0-2 0,0-1-1 0,-3 4-2 0,-3 0-1 16,1-3-1-16,-3 2 0 0,-3-2 1 0,-6 4 0 0,0-3 1 0,-4 2 1 15,-5-3 1-15,-4 3-2 0,-5-5-3 0,-9 6-4 0,-3-5-2 16,-8 3-1-16,-6-2 1 0,-5 0 1 0,-1-2 1 0,-11 2 3 0,-4 0 0 16,-6-4 2-16,-9 2 2 0,-1 2 4 0,-9-5 7 0,-9 3 10 15,-3-1 14-15,-7-2 12 0,-6 0 13 0,-6 0 7 0,-1 0 6 0,-8 0 3 16,-1 0 2-16,-3 0 1 0,-4 0-1 0,2 0 1 0,-5 0-1 0,0 0-1 15,-2 0-5-15,-2 0-9 0,-1 0-13 0,-2 0-10 0,0 0-13 16,0 0-13-16,0 0-10 0,0 0-15 0,0 0-13 0,-2 0-13 0,-5 3-13 16,2-2-13-16,-3-1-17 0,-6 4-19 0,1-2-20 0,-4-1-28 0,-2 4-32 15,-3 2-36-15,-6-2-38 0,1-1-34 0,-5 0-32 0,-4 4-41 16,-5-1-44-16,2 0-19 0</inkml:trace>
  <inkml:trace contextRef="#ctx0" brushRef="#br0" timeOffset="2045.2482">16330 6817 100 0,'-42'0'294'0,"2"-2"-78"0,5-1-49 16,7 3-33-16,1-3-17 0,5 1-8 0,3 2-4 0,2 0-2 0,3 0-1 15,6-3 1-15,-1 1-8 0,8 2-10 0,1 0-13 0,1-3-14 16,5 3-13-16,2-2-12 0,9 0-12 0,5-3-11 0,6 2-6 0,7-2-8 16,6 0 1-16,12 1 3 0,7-3 3 0,6 2 2 0,11-3 3 0,8-3 2 15,6 3 1-15,11 0 0 0,7 3 1 0,5-3-2 0,4-2 0 16,8 0 0-16,4 0-1 0,0 3 0 0,4-3-1 0,3 2-2 0,-3 0-3 16,5 0-1-16,-1-1-1 0,-2 2 0 0,4-1 1 0,1 0-1 0,-1 4 1 15,0-4 0-15,-2 4 2 0,-1-4 0 0,1 2 2 0,-7 0 0 16,-1 1 0-16,-4-2-4 0,-5 2-3 0,-7 0-2 0,-1 0 2 0,-6 0 3 15,-6 1 2-15,-4-2 5 0,-5 1 4 0,-7 0 4 0,1 1 3 16,-6 1 6-16,-9 2 3 0,-4-6 4 0,-7 6 3 0,-4-3 2 0,-5 3 2 16,-10 1 5-16,-2-3 6 0,-6-1 4 0,-3 4 5 0,-7 0 5 0,-5 0 4 15,3 0 2-15,-11 0 1 0,0 0 0 0,-1 0-2 0,-1 0 1 16,-3 0-1-16,-1 0 0 0,1 0-3 0,-2 0-3 0,-3 0-6 0,0 0-9 16,0 0-12-16,0 0-13 0,0 0-18 0,0 0-21 0,0 0-24 0,0 0-29 15,0 0-38-15,0 0-44 0,0 0-63 0,0 0-70 0,0 0-75 16,0 0-75-16,0 0-41 0,0 0-22 0,0 0-10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51:10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11596 12943 163 0,'-7'-25'181'16,"2"1"1"-16,0 5 7 0,2-1 6 0,-6 3 2 0,4-2-13 15,0 7-22-15,2 3-20 0,-2 0-23 0,-1 1-18 0,1 3-16 0,-3 2-16 16,3 6-11-16,-4 2-10 0,-3 4-6 0,-1 4-5 0,-1 6-3 0,-5 6-1 16,-3 8 1-16,-9 4 3 0,2 4 6 0,-7 9 5 0,-3 4 6 15,-5 6 5-15,-2 1 3 0,-4 7 2 0,-2 2 2 0,-3 1-2 16,0-2-4-16,-3 3-6 0,4-3-7 0,-2 1-7 0,1-5-9 0,0-2-5 16,3-3-3-16,0-4-5 0,5 0-3 0,-3-8 0 0,9-4-2 15,-3 0 1-15,6-9-2 0,4 1 3 0,2-8 2 0,5 0 5 16,1-3 5-16,4-6 6 0,0-2 5 0,3-2 4 0,5-3 1 0,1-4 0 15,-1-1 1-15,0-6 0 0,6-1 0 0,-2-1-1 0,1-7-2 16,1-3-1-16,-1-1-4 0,1-5-5 0,-1-3-4 0,2-5-5 0,0-5-7 16,2-5-2-16,2 1-5 0,1-8-3 0,-1-2-4 0,3-3-3 15,3-6-3-15,-1-1-6 0,6 0-2 0,1-6-5 0,-1 5-5 0,6-5-2 16,0 5-4-16,3 1-1 0,2 1-1 0,3 7-3 0,0 1-2 16,2 5 0-16,5 5 1 0,-2 7 2 0,2 1 3 0,2 11 4 15,5 1 6-15,-1 10 4 0,6 2 5 0,0 8 6 0,7 6 8 0,-2 3 2 16,7 7 6-16,0 6 5 0,1 5 4 0,1 4 4 0,3 4 3 15,2 5 1-15,-4 2 1 0,-5 4-2 0,5 1-2 0,-5 4-8 16,-3-3-9-16,-2-2-17 0,-1 5-18 0,-5-2-23 0,0-1-24 0,-5-2-29 16,0-5-33-16,-1 6-44 0,-2-9-49 0,-1 1-50 0,-1 1-55 15,-1-6-62-15,2 1-69 0,0-3-32 0,0-2-15 0</inkml:trace>
  <inkml:trace contextRef="#ctx0" brushRef="#br0" timeOffset="8786.7246">27338 21417 237 0,'4'-28'262'0,"-4"3"-49"0,-4 2-41 0,4 4-19 15,-5 3-7-15,3 0 1 0,-4 4 3 0,1 0 1 0,-1 4-3 16,1-1-13-16,0 7-18 0,-2 1-17 0,-1 2-15 0,3 1-14 0,-4 7-13 16,2 3-11-16,-5 0-11 0,-5 8-9 0,4 2-9 0,-6 6-4 15,2 5-3-15,-5 0 2 0,-2 7 2 0,-2-1 3 0,-3 6 3 16,2 2 1-16,-7 1 3 0,-2 1 1 0,0 0 1 0,-5 4 0 0,4-7 0 15,-6 4 1-15,1-1 0 0,-6 1-3 0,2-4-3 0,-2 2-2 16,2-1 0-16,-3-4-1 0,-1-3-1 0,2 0 0 0,2-3 0 0,2-2 0 16,0-3 0-16,1-4 0 0,4 0 1 0,3-10 0 0,0 2 1 15,5-5 2-15,2 0 1 0,2-8 0 0,2 1-3 0,2-7-1 0,1 3-2 16,0-8-1-16,3 0-2 0,2-5 1 0,2-2-2 0,-2-3 0 16,3-4-3-16,1-2-1 0,1-4-1 0,-2-4 0 0,7-1-3 15,-5-4-1-15,4 0-3 0,6-5-1 0,-1-2-1 0,3 2-2 16,5-7 1-16,0 4-1 0,3-1-2 0,4 1 0 0,-1 1-2 0,2 1-2 15,4 0-2-15,2 8-4 0,1-1-2 0,-1 7 0 0,3 4 0 0,2 0 1 16,2 6 0-16,-2 6 0 0,6 4-1 0,-2 5 0 0,4 6 2 16,2 5-1-16,-1 1 1 0,2 9 3 0,-2 0 1 0,6 4 2 0,-3 2 2 15,3 3 1-15,-7 4-1 0,4-2 0 0,-3 6-4 0,1 2-3 16,-5 0-6-16,1 0-7 0,-2 4-8 0,-1 1-15 0,0-4-16 16,-1 5-26-16,-4-1-30 0,0 2-49 0,-6-3-60 0,1 4-73 0,0-4-83 15,-2 0-42-15,0 1-22 0,-1-3-8 0</inkml:trace>
  <inkml:trace contextRef="#ctx0" brushRef="#br0" timeOffset="15284.9919">14511 8996 99 0,'-9'-4'118'0,"-1"-1"0"0,1-2-5 16,1 3-5-16,-2 0-7 0,-2-1-6 0,3-2-4 0,-1 3-3 0,-2 1-2 15,-2 2-3-15,4-3-1 0,-2 0-3 0,-1 0-4 0,2 3-3 16,-2-4-3-16,1 3-2 0,-2 0 1 0,4-4-3 0,-2 4-1 0,-2-1-2 16,1 1-4-16,-1-3-1 0,4 3-4 0,-4-1-3 0,2 3-1 15,-1-2-4-15,-1-1-5 0,0 3-2 0,1-2-1 0,2-1-3 0,-1 3-5 16,-1 0-3-16,-1 0-2 0,1 0-4 0,1 0-2 0,1 3-3 15,-2-1-2-15,-4 1-1 0,3-1-3 0,0 3-2 0,1 0 0 0,-1 0 0 16,0 3-3-16,1-4 1 0,-4 2-1 0,3 2 0 0,-3 0-1 16,2 0 1-16,-2 0-2 0,3 0 0 0,0-1-1 0,1-1 1 15,-4 4 1-15,3-1 0 0,0 0 3 0,-3 0 2 0,4 4-1 0,-3-3 4 16,-1 1 0-16,4 1 1 0,-4 3 2 0,3-3 1 0,-5 1 2 16,6-2 1-16,-4 4 0 0,3 0 3 0,-5-1 0 0,2 2-1 0,0-4 0 15,2 4 1-15,-2 1-1 0,-2-2-1 0,5 1 1 0,-3 2 1 16,0-1-1-16,-2 3 0 0,6-3-1 0,-4 3 1 0,3 0 3 0,-1 2-1 15,-2 0 1-15,0 2 1 0,3 1-1 0,0 1 0 0,1 3-2 16,-1 1-1-16,4 2 2 0,-2 1-2 0,2 3 0 0,1 0 0 16,1 3 1-16,-1 0-2 0,4 3 0 0,0 1-1 0,1-2 0 0,3 1 0 15,-3-1 0-15,4 0 0 0,0-2 1 0,4 1-1 0,-3-3 0 16,3 0-2-16,-3 1-2 0,8-3 0 0,-4-1-2 0,2-4 1 16,-2 2-2-16,5-4 1 0,-1 1 1 0,-1-3-1 0,3-1-1 0,4-1-1 15,-5 0-1-15,4 0-1 0,-1-2 0 0,1 0-1 0,0 1 1 16,3-3 0-16,-4-3-2 0,6 3 1 0,-2-1-1 0,2-3-1 15,-2 2 1-15,0 1 0 0,-2-4-2 0,8 1 2 0,-5-1 1 0,-1 0-1 16,2 0 2-16,2-4 1 0,-3 1 2 0,1 1 2 0,-2-1 1 0,5-1 2 16,-3 0 1-16,0-2 0 0,-2 0 0 0,5-4 0 0,-3 3 2 15,-2 0 2-15,5-3 2 0,0-3 3 0,-3 3 2 0,3-3 1 16,0 1 0-16,-3-3 2 0,3 0 0 0,-3 0 1 0,3 0-1 0,0-5 2 16,-3 2-1-16,3 1 0 0,1-3-1 0,-1-2-1 0,3 2-2 15,-3-2-2-15,-1-1-4 0,1-1-2 0,4 2-2 0,-4-2-2 0,0-2-2 16,2 3-2-16,-2-4-1 0,0 4-1 0,2-5 0 0,-2 4 1 15,0-4-1-15,1 4 1 0,-1-3-1 0,0 0 0 0,0 0 1 0,2 3 1 16,-2-2 0-16,0 2 2 0,0-2 0 0,-3-2 2 0,3 5 2 16,1-2 0-16,-5-2 0 0,3 1 0 0,-2 1-1 0,-1-2 1 15,3 0 0-15,-2 3 1 0,-1-5 0 0,1 5 0 0,2-3 0 0,-3-1 2 16,1 1-1-16,1-3 0 0,-1 3 1 0,0 0 1 0,-2 0 1 16,2-1 2-16,-2-1 1 0,0 1 0 0,-2 0 2 0,2-2 0 15,-3 0 3-15,0 0 0 0,-1 2 2 0,1 0 0 0,3-2 1 0,-7-2 1 16,4 6 0-16,-6-6-1 0,4 1-2 0,-1-1 1 0,-3 3-2 15,2-3 1-15,-1-2-3 0,-1-1-2 0,1 4-1 0,-1-6-2 0,1 2-3 16,-2-1-2-16,0-3-1 0,-1 2-2 0,3-2 0 0,-4 1-2 16,4 0 0-16,-6-2 0 0,2 2 1 0,0 2 0 0,-1-1 0 0,-1-3 1 15,-1 5 1-15,-2 0-1 0,3 0 1 0,-3-1 0 0,0 4-1 16,0-3 1-16,-3 1-2 0,3-1 0 0,-2-3-2 0,-1 3-2 16,-1 0-2-16,-1-2-2 0,0 4-2 0,2-5-3 0,-3-1-1 0,-2 3-2 15,3-1-3-15,-4-3 0 0,1 2-2 0,3-2 0 0,-4 4-2 16,4-4-1-16,-4 3-1 0,1-1-1 0,1 2 1 0,-1-2 0 0,-4 0 0 15,3 3 0-15,2-2 0 0,-1 6 0 0,-1-4 0 0,1 1 1 16,-1 5 0-16,1-3 0 0,-3 5-2 0,-1-4-4 0,2 4-8 0,2 2-11 16,-6 0-13-16,4 1-15 0,-4 0-15 0,-3 2-20 0,0-1-19 15,-2 4-20-15,-3 0-23 0,0 3-23 0,-2 1-24 0,-1 1-28 16,-3 3-30-16,1 0-37 0,1 3-37 0,-1-2-44 0,3 3-45 0,-1 0-52 16,2 3-55-16,1-2-17 0,2-1 1 0</inkml:trace>
  <inkml:trace contextRef="#ctx0" brushRef="#br0" timeOffset="20918.6727">11381 20228 237 0,'2'-4'403'0,"2"-1"-2"16,-4 2 1-16,-4 3-96 0,-1 0-142 0,0 6-73 0,-4 0-38 15,-4 6-18-15,-4 4-9 0,-2 4 1 0,-5 4 7 0,-7 6 1 16,-4 4 1-16,-5 10 1 0,-6 0 2 0,-3 8 4 0,-4 3 4 0,-2 2 5 16,-3 6 2-16,-5 1 5 0,0 4 6 0,0-1 1 0,2 3 1 15,-2 0-1-15,0-1-4 0,3 2-5 0,-2-4-4 0,3 1-5 0,1-3-3 16,3 2-4-16,2-11-4 0,0 5-3 0,4-4-3 0,3-3-3 15,2-1-4-15,3-6-4 0,1-3-4 0,5-5-3 0,2 1-1 16,3-4-2-16,1-7 0 0,3-4 0 0,7-2 1 0,-3 0 2 16,8-6 1-16,1-3 2 0,1-3 0 0,2-1-2 0,1-2 0 0,1-6-3 15,-1-2-3-15,4-2-4 0,0-6-2 0,1-2-6 0,-1-1 0 0,0-8-4 16,2-1-3-16,-2-4-3 0,1-6-4 0,3 0-2 0,1-10-3 16,0-1 1-16,0-2-1 0,5-8 3 0,0-1 2 0,0-3 0 15,3-1 1-15,1-4 0 0,5 1-1 0,-3 2-1 0,3-2 0 0,1 2-2 16,3 0-2-16,0 6 1 0,4 0-2 0,1 7-1 0,2 3-2 15,3 2 0-15,-1 5-2 0,5 5 1 0,4 4 2 0,0 4 2 0,5 5 3 16,1 4 4-16,1 5 5 0,5 7 4 0,1 7 6 0,1 1 4 16,-1 9 4-16,6 3 5 0,-2 4 3 0,-2 5 7 0,2 5 5 0,-4 5 2 15,0 3 2-15,-1 5 0 0,-5 0-1 0,0 4-5 0,-6 2-5 16,-1 1-7-16,0 0-12 0,-9 3-14 0,0-2-14 0,1-2-19 0,-3 5-22 16,-6-5-28-16,3 2-30 0,-3 1-43 0,1-5-47 0,-4 1-49 15,4-1-50-15,-5-1-58 0,2-2-59 0,1-4-26 0,-3 0-8 16</inkml:trace>
  <inkml:trace contextRef="#ctx0" brushRef="#br0" timeOffset="35103.7432">25394 13433 11 0,'0'-9'99'0,"-2"-2"1"0,-1 2 0 0,3 1 1 0,0 1-5 15,-2 2-7-15,2-2-13 0,-3 0-12 0,3 2-13 0,-3 2-12 0,3 2-8 16,0 1-8-16,0 0-5 0,0 4-4 0,0 1-5 0,3 2-2 15,0 3-4-15,-1 4-4 0,1 2 2 0,-1 5 5 0,5 6 5 16,-2 1 5-16,4 4 6 0,-1 0 7 0,-1 7 7 0,5-4 5 0,-2 3 4 16,4 1 2-16,-1-2 3 0,8 2-1 0,-2-3 2 0,-1 0 1 15,8-3 2-15,-2-2 2 0,7 1 6 0,1-5 6 0,4-4 7 16,8 0 3-16,0-4 3 0,9-7 1 0,2 0 2 0,5-4 0 0,10-5 0 16,3-3-1-16,4-4-5 0,8-3-5 0,9-10-3 0,5-3-2 0,8-1-5 15,11-10-5-15,6-1-5 0,11-9-6 0,8-1-5 0,5-6-4 16,4-1-6-16,-2 1-8 0,6-6-6 0,-6 1-5 0,5-5-4 15,-10 2-2-15,-7 2-3 0,-7-1-5 0,0 0-1 0,-9 4-2 0,-6-1 3 16,-1 3 2-16,-5-1 2 0,0-1 0 0,-7 3 3 0,-3 3 4 16,-6 0 3-16,-3 4 6 0,-6 1 5 0,-2 4 5 0,-9 0 2 0,-6 5-1 15,-3 2 0-15,-9 1 1 0,-3 1-1 0,-12 9-2 0,0-2-2 16,-11 6-2-16,1-2-3 0,-9 4-3 0,-3 3-2 0,-5 2-4 0,-1 0-2 16,-1 2-3-16,-3 1-5 0,-7 0-5 0,3 3-7 0,-5-1-9 15,0 2-7-15,0 0-8 0,0 0-4 0,-2 2-3 0,-3-1-3 0,-2 3-2 16,-3-1-3-16,-4 2-6 0,-3 3-7 0,0-1-9 0,-2 2-9 15,-5 2-10-15,-6 0-10 0,-3 4-11 0,-3 3-14 0,-8-1-15 16,0-1-23-16,-2 8-27 0,-4-1-24 0,-6-2-23 0,1 6-21 0,-3-2-17 16,0 3-15-16,4 0-10 0</inkml:trace>
  <inkml:trace contextRef="#ctx0" brushRef="#br0" timeOffset="35704.9845">25699 14207 58 0,'7'7'75'0,"-5"2"8"0,3-1 4 0,-2 4 8 0,3-1 3 16,0 2 1-16,-4-1 0 0,3 0-3 0,-1 4-4 0,-1 0-7 16,2-1-5-16,-3-3-8 0,5 2-5 0,-2 0-5 0,0 1-4 0,0-1-7 15,2-2-2-15,-2 3-5 0,0-7-3 0,4 5 0 0,-4-2-1 16,3-3 1-16,1 1 2 0,-1-2 3 0,3 0 7 0,-1-1 6 0,5-1 5 15,-1-1 5-15,1-2 3 0,6 1 2 0,2 0 5 0,3-3 3 16,3 0 1-16,7-3 3 0,3 0-1 0,5-3 1 0,6-2-5 16,1-2-6-16,7-1-8 0,3-5-9 0,4-1-10 0,7-2-10 0,5-1-4 15,3-1 0-15,5-4-1 0,5 2-4 0,8-5-2 0,4-3-2 16,2 2-3-16,3-2-3 0,6-4-1 0,-4 0 0 0,4 0 2 0,1 0 0 16,-5 0 2-16,-5 1 4 0,2-1-2 0,-7 4-8 0,-7-2-5 15,-4 4-3-15,-2-1-3 0,-6 2-1 0,-9 4-3 0,-2-1-2 0,-8 5 0 16,-5 2-2-16,-3 0 0 0,-3-1 0 0,-9 4-2 0,0 3 1 15,-7-1-1-15,-2 4 2 0,-5 0 0 0,-4 1 1 0,-1 0 0 16,-4 1 0-16,-1 0 1 0,-3 3 1 0,0-2 1 0,-2 5 1 0,-5-3-1 16,1 3 0-16,-3-2 1 0,-1-1 1 0,1 4-1 0,-2 0 0 0,1 0-1 15,-4 0 0-15,0 0-2 0,0 0-1 0,0 0-2 0,0 0-5 16,0 0-5-16,0 0-5 0,0 0-6 0,0 0-7 0,-4 0-8 16,1 4-9-16,3-1-9 0,-2-3-9 0,-1 1-10 0,-1 3-10 15,2-4-11-15,-1 1-10 0,-2 1-10 0,2 2-11 0,-3 0-9 0,-2-2-12 16,1 3-14-16,-1 1-17 0,-4 0-14 0,3-1-13 0,-5 3-8 15,1-1-5-15,-3 2-4 0,-1 3-5 0,0-4-6 0,-1 8-6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53:42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37226 7348 204 0,'0'-9'213'0,"-4"-3"-5"0,1-1-3 0,3 1-5 0,-2-1-8 0,-1 0-8 16,3-3-15-16,-2 4-15 0,2-3-13 0,-3-2-8 0,-1 4-11 0,4-2-13 15,0 0-10-15,0 3-9 0,0-4-6 0,4 3-3 0,-1 1-3 16,-3-3-3-16,2 2-5 0,3 0-7 0,2-2-8 0,-2 1-8 0,3 1-7 16,-1 1-9-16,2-4-5 0,4 4-3 0,1-1-5 0,1 2-5 0,-1-2-4 15,1 1-6-15,6-1-6 0,-6 4-7 0,4 1-6 0,1 3-4 16,-1 1-3-16,3 1 0 0,-3 3-2 0,2 3 0 0,-3 3 1 0,1 5-2 15,0 1 0-15,1 6 1 0,-4-1 1 0,1 7 4 0,-4 1 4 16,1 3 7-16,-2 6 4 0,-5-1 4 0,1 3 4 0,-1 2 5 0,-7 0 1 16,0 1 0-16,0 0 2 0,-7 2 3 0,-1-2 0 0,3-1 3 15,-4 5 0-15,2-7-1 0,-5 1-3 0,2-3 0 0,2-1-2 16,-1 2-2-16,-1-5-1 0,1-1-1 0,1-4-2 0,3-1 0 0,-4 0-1 16,4-5 1-16,-2-2-1 0,6-2 2 0,-3-2 4 0,2-1 6 0,-1-3 7 15,0-2 10-15,3 0 10 0,-2-2 10 0,2-2 11 0,0-3 11 16,0 0 8-16,0 0 6 0,0 0 2 0,2-3 2 0,-2-2-1 15,6-2-2-15,-4 0-5 0,3-6-6 0,2 0-8 0,0-3-11 0,1-4-12 16,4-2-11-16,-3 1-12 0,5-7-12 0,-1-1-8 0,1-4-9 16,1 2-2-16,-1-3-3 0,6 0-1 0,-4 0-1 0,4-2 0 0,-1 3 0 15,0-5 1-15,3 6 1 0,-3-1 2 0,3 1 1 0,-2 3 2 16,-1-1-1-16,0 4 2 0,1-1 2 0,-1 3 0 0,-4 2 0 0,2 5 0 16,0 1-2-16,-3-1-1 0,-4 2-3 0,4 3-3 0,-6 3-4 0,4 1-2 15,-3 1-2-15,-2 5-4 0,1 2-1 0,4 2-2 0,-3 4-1 16,-2-1 0-16,1 7 2 0,4 1 4 0,-5 6 3 0,8 1 5 15,-8 2 4-15,1 4 5 0,4 2 4 0,-5 4 3 0,0 0 3 0,-2 6 3 16,0 0 3-16,-1 2 1 0,-3 0 4 0,-1 0 0 0,0 3 0 0,0-3-1 16,-1 4-1-16,-3-3-2 0,3-2 1 0,-3 4-1 0,1-2-3 15,1-3-3-15,-5 0-4 0,6-3-3 0,-3-2-3 0,2 2-7 16,-4-6-6-16,6-2-8 0,-2 1-10 0,2-4-10 0,0 0-11 0,0-4-11 16,2 0-11-16,1 0-14 0,2-7-15 0,0 2-14 0,2-3-14 15,2 0-17-15,4-1-21 0,1-5-29 0,1 1-34 0,6-3-37 16,1-1-38-16,5-3-59 0,-3-3-66 0,3-6-30 0,4 2-11 0</inkml:trace>
  <inkml:trace contextRef="#ctx0" brushRef="#br0" timeOffset="793.4925">38658 6617 24 0,'-17'-19'125'15,"-2"3"1"-15,-1-2-1 0,0 1-5 0,-3 0-5 0,-2 2-3 0,1 1-1 16,-3-5-2-16,1 4-1 0,-5-2-6 0,4 3-8 0,0-1-10 15,-4 0-10-15,4 4-7 0,-6-6-8 0,3 2-6 0,-3 2-4 0,-1 0-7 16,-2 1-4-16,1-1-8 0,-1 1-8 0,2-1-7 0,-2 0-7 16,0 1-4-16,-7 4 2 0,8-4-1 0,-6 4-1 0,5 0 2 0,-2 0 4 15,-1 4 3-15,2-3 4 0,-3 3 1 0,1-1 0 0,2 5 1 16,-3 0 2-16,3 0 1 0,-2 5 1 0,1-1 0 0,-1 3 1 0,3-3 1 16,-3 4-1-16,3 1-1 0,0 3-3 0,2 1-3 0,-5 1-4 15,7 2-1-15,-4 2-2 0,0-1 0 0,2 1 0 0,1 2 0 0,1 3 1 16,-2 2 2-16,-2 0 3 0,7 5 0 0,-2-2 4 0,-3 5-1 15,5 0 0-15,-5 4 1 0,5 3 0 0,-1-1-1 0,-1 3-1 0,4 2 0 16,-4 1 3-16,4 5 0 0,3-1 4 0,-2 2 0 0,2 1-2 16,2 3 2-16,0 1 2 0,3-1 1 0,-1 3 1 0,1 1 2 0,5 1 0 15,1-4 4-15,1 4 3 0,5 0 1 0,0-2-2 0,2 4-4 16,3-3-1-16,-1 1-2 0,3 0 1 0,3 0-2 0,2-2-1 0,4 2-1 16,-2-4 0-16,5 1-1 0,1-3-1 0,4 4-2 0,-1-5 0 15,6-2-1-15,-3 0 0 0,10 1-2 0,-6-3 0 0,5-1-2 16,-1-1-1-16,7-3-2 0,-1 1-2 0,-1-2-2 0,4 0 1 0,0-1 0 15,6-3 2-15,-1 1 1 0,0 0 1 0,3-5 1 0,-1 0 0 0,8-4-1 16,-5-1-1-16,4-2 2 0,3 0 1 0,-4-1 1 0,0-4 3 16,3-3 1-16,0 0 3 0,1-2 0 0,-1-3-1 0,2-3 0 15,-4-3-1-15,2-1 2 0,3-1 1 0,-6-2 1 0,1-5 3 0,3 0-1 16,-4-3 0-16,1-2 1 0,-1 1-3 0,-1-5-2 0,1-3-1 0,1-4-1 16,-4-3 1-16,0 1 0 0,3-2 1 0,-4-5 0 0,4 0-1 15,-1-3 1-15,-6 2 0 0,3-6 0 0,-1-1 0 0,1 0 0 16,-1-3 0-16,-2 0 0 0,1-3 1 0,-2 1 0 0,0-4-3 0,0-2-2 15,-5 1-3-15,5-2-2 0,-6 1-4 0,1-6 0 0,0 4-2 16,-2-6-2-16,-5 1-1 0,2-2 0 0,-4 0-2 0,0 2 0 16,-1-4-3-16,-2 3 1 0,-4 0-2 0,-1 1 1 0,0-1 2 0,-5 2-1 15,-1 4 1-15,1-2-1 0,-6-2 1 0,4 4-3 0,-7-2-1 0,4 1-2 16,-4 2-1-16,-2-1 1 0,-3 0 3 0,0-2 1 0,-3 1 3 16,-2-1 1-16,-4-1-1 0,1 2 3 0,-2-1 2 0,-2 2 0 0,-2 0 2 15,-3-2 2-15,-3 1 2 0,-1 2 0 0,-1 1 1 0,-5 1-3 16,-1 3-4-16,-2 0-6 0,1 0-6 0,-5 5-5 0,-4 2-4 0,-1 3-7 15,-2 5-7-15,-3 1-9 0,-3 0-9 0,-2 4-10 0,0 3-13 16,-9 5-11-16,0 2-14 0,-2 5-14 0,-1 1-13 0,-3 4-18 0,3 2-18 16,-2 2-19-16,0 4-19 0,0 0-26 0,3 4-27 0,-1 2-30 0,3 2-28 15,1 4-28-15,1 0-24 0,5 1-50 0,2 4-62 0,1 0-23 16</inkml:trace>
  <inkml:trace contextRef="#ctx0" brushRef="#br0" timeOffset="3133.5311">37170 10018 102 0,'-2'-8'111'0,"-2"0"0"0,4 0-5 0,-3 3-3 0,3-3-5 16,-2 4-8-16,-1-4-8 0,3 1-8 0,0 2-5 0,-2 2-5 0,2-2-3 16,0 2-4-16,0-2-3 0,0 1-2 0,0 3-3 0,0-2-3 15,0 3-4-15,0 0-6 0,0 0-6 0,0 0-5 0,0 0-4 0,0 0 0 16,0 0-2-16,0 0-2 0,0 0-4 0,0 0-3 0,0 0-5 15,0 0-4-15,0 0-4 0,0 0-4 0,0 0-3 0,0 0-4 16,0 3 0-16,-3-2-3 0,-1-1 0 0,4 4-1 0,-1-3 0 16,-3 3 0-16,4 0 1 0,0 1 1 0,0 2 2 0,-1 0 1 0,1 1 4 15,0 0 2-15,0 1 3 0,-4-1 3 0,4 5 3 0,-3-1 1 16,3 1 3-16,0-1 0 0,-2 2-1 0,-1 1 2 0,3 4 1 0,-2-1 1 16,2-2 0-16,-3 4 0 0,-1-1 0 0,4 1 1 0,-2 3 2 15,2 2 3-15,-6-1 1 0,4 1 1 0,-2 2 1 0,3 1 0 0,-6 0 1 16,5 0-1-16,-1 3 0 0,-2 1-1 0,1-4 0 0,-1 2-2 15,0 0 2-15,2-1-3 0,-2 2-3 0,1 1-2 0,-3-2-2 0,4-5-2 16,-1 7 0-16,-1-6-1 0,4 4 1 0,-3-2 0 0,1-3 4 16,1 2 2-16,-5-1 1 0,2-1 1 0,3 0 1 0,-1-1 2 0,0 0 2 15,-2 0 0-15,3-2 0 0,-2 0 0 0,1-2 1 0,-2-1 0 16,3 1 1-16,-1 1 0 0,-1-4-2 0,-1 2 2 0,2-4-1 0,-2 1 0 16,3-3 1-16,-1 2 0 0,-1-2 1 0,-1-1-3 0,0 1 0 15,0-4-7-15,-2 2-8 0,2-1-10 0,3-3-12 0,-5-1-14 16,1 2-18-16,-1-2-21 0,0 0-21 0,-2 1-28 0,3-6-26 0,0 2-32 15,-2 1-31-15,8-4-59 0,-5-4-71 0,3 1-38 0</inkml:trace>
  <inkml:trace contextRef="#ctx0" brushRef="#br0" timeOffset="3507.916">37555 10035 76 0,'3'-22'129'0,"-1"3"4"0,5-5 7 0,-7 8 3 16,2-2 1-16,1 1-7 0,-3 0-10 0,0 1-11 0,0 4-12 0,0 0-9 16,-3 3-10-16,1-3-11 0,2 5-15 0,-4-1-12 0,1 4-13 15,3-1-10-15,-2 5-10 0,-1 0-6 0,0 0-7 0,-3 5-4 16,5 3-4-16,-6 3-3 0,2 6-1 0,3-1 1 0,-5 6 1 15,0 6 5-15,1 2 8 0,-3 5 6 0,4 3 8 0,-4 1 3 0,3 4 2 16,-1 2-1-16,-2 2 0 0,4-3-4 0,-3 6-4 0,3-4-2 0,-1 2-3 16,-2-1-2-16,6 1-1 0,-5-2-3 0,-1-3-3 0,3 4-1 0,3-1 1 15,-5-4 1-15,2-3 2 0,3 4 1 0,-4-5 2 0,4 1 2 16,-2 0 2-16,1-7 0 0,1 1 1 0,-1-4 2 0,3 0-1 16,-2-3 1-16,2 1 0 0,-3-2-2 0,-1-4-2 0,4 1-3 0,0-2-6 15,0-3-6-15,0 2-4 0,0-3-7 0,0-4-7 0,0 1-9 16,0 2-10-16,-1-5-13 0,1-1-16 0,0 2-15 0,-4-4-13 0,4 0-10 15,0-3-10-15,0 1-4 0,0 2-7 0,0-7-10 0,0 0-10 16,0 0-18-16,0 0-17 0,0 0-38 0</inkml:trace>
  <inkml:trace contextRef="#ctx0" brushRef="#br0" timeOffset="3888.0965">36750 10871 164 0,'0'-15'187'0,"-3"-1"-10"0,-1-1 0 0,4 6 1 0,0-2-7 15,0-1-12-15,0 3-16 0,0 2-19 0,0 0-22 0,0 0-22 16,0 2-19-16,0 3-18 0,0 0-15 0,0 4-11 0,0 0-7 0,0 4-6 15,4 4-5-15,-1 0-5 0,-1 5-6 0,3 4-2 0,3 0 1 0,-1 4 5 16,-2 6 10-16,4 2 7 0,-4 3 9 0,3-1 6 0,-2 5 7 16,2-2 2-16,1 4 2 0,-3-3-1 0,6-2-1 0,-3 2-1 15,-2-2 1-15,5 2 1 0,-2-6-3 0,-2 4-4 0,4-7-2 0,2-2-1 16,-4 3-3-16,4-6-1 0,0 1 0 0,-1-4 1 0,1-2-2 16,3 3 0-16,-3-6 1 0,3-1 2 0,0-3-1 0,-4-2-1 0,6 1-1 15,-2-3 0-15,-2-2-2 0,6-3-1 0,-6 0-2 0,4-6-3 16,-2 1-4-16,0-5-10 0,2 3-7 0,-5-5-9 0,3 0-12 15,0-4-16-15,-4-1-14 0,1-3-18 0,-4 1-22 0,4-1-27 0,-2 0-35 16,-2-3-39-16,2 2-41 0,-2-1-41 0,0-1-54 0,-1 0-64 16</inkml:trace>
  <inkml:trace contextRef="#ctx0" brushRef="#br0" timeOffset="4456.0823">43692 8138 124 0,'-22'-9'147'0,"7"1"3"0,-6 2 7 0,6-2-6 15,-2 3-12-15,3 4-13 0,4-2-17 0,-3 0-17 0,4 3-17 0,2-1-16 16,2-3-13-16,3 4-6 0,2 0-5 0,0 0-5 0,2 4-4 15,3-3-7-15,4-1-7 0,4 3-4 0,10 1-2 0,2 1 3 0,11 2 9 16,1 0 8-16,13-2 6 0,8 3 6 0,5-4 2 0,14 4-1 16,8-4-4-16,7 1-7 0,7 0-7 0,8 0-11 0,-1-3-11 15,10 1-13-15,0-1-13 0,2 3-18 0,1-2-21 0,-5-1-16 0,6 4-16 16,-8-6-14-16,3 2-12 0,-5 0-11 0,1-2-9 0,-5 2-2 16,1 1 2-16,-1-3 7 0,0 0 9 0,-4 0 11 0,-3-3 15 0,0 1 12 15,-2 2 12-15</inkml:trace>
  <inkml:trace contextRef="#ctx0" brushRef="#br0" timeOffset="4782.1824">47028 8163 66 0,'36'-3'88'0,"-2"1"10"0,-10-1 7 0,-2 3 7 0,-5-3 4 0,-2 1 3 16,-1 2 3-16,-5 0 2 0,3 0 0 0,-7 0-6 0,0 0-9 16,-2 0-12-16,-3 0-15 0,0 0-12 0,0 0-11 0,0 0-6 0,0 0-7 15,0 0-3-15,0 0-2 0,0 0-4 0,-3 0-5 0,1 0-3 16,-5 0-5-16,2 0-2 0,-3 0-5 0,-1 0-3 0,2 0-1 0,-1 0-3 16,-9 0-2-16,3-3-4 0,-3 2-1 0,2 1-1 0,-6-3-1 15,2 2 0-15,-3-3 0 0,4 0 0 0,-5-1 1 0,5 2 1 16,-5-2 0-16,5-2 1 0,-5 0 0 0,3 1-1 0,1 0 1 0,2-2-1 15,-2 2 1-15,2-1 1 0,4-3-1 0,-1 2 1 0,4 1 1 16,-2-1-2-16,5-2 2 0,-1 3-1 0,2 2 0 0,0-3-1 0,4 2 0 16,-1 0-2-16,3-2-3 0,3 7-4 0,-1-6-1 0,4 3-5 15,0 0 0-15,2-1-1 0,6-2-3 0,-1 2-1 0,3 4 1 16,4-1-1-16,2-3-1 0,6 2 0 0,-4 1-1 0,3 2 0 0,4 0 0 16,-1 0 1-16,3 0 2 0,-3 5-1 0,1-4 0 0,-2 5-1 15,-2-1 0-15,2 3-2 0,-1 0-2 0,-6 0-2 0,0 4 0 0,-3 0 0 16,-2 1 2-16,-2 0 2 0,-1 4 1 0,-1 1 3 0,-4-2 3 15,-4 4 0-15,2-1 3 0,-7 1-2 0,0 1-3 0,-7 0-8 16,0 1-6-16,-8-1-8 0,1 1-11 0,-6-1-14 0,-2 1-15 0,-4 3-18 16,-5-4-15-16,-1 3-20 0,-4 0-21 0,0-2-23 0,-1 1-26 0,-2-1-48 15</inkml:trace>
  <inkml:trace contextRef="#ctx0" brushRef="#br0" timeOffset="5230.336">47835 7653 46 0,'0'-5'85'0,"0"0"-4"0,-4 1-4 0,3-1-4 16,1 3-3-16,-4-3-6 0,4 1-7 0,-3 1-5 0,3 2-8 0,-2-4-8 15,2 2-9-15,-3 0-17 0,1 2-21 0,2 1-30 0,0 0-34 16,0 0-27-16,0 0-22 0,0 0-29 0,0 0-33 0</inkml:trace>
  <inkml:trace contextRef="#ctx0" brushRef="#br0" timeOffset="5612.4681">47807 7464 92 0,'0'-14'79'16,"-3"4"-19"-16,0 0-16 0,3 5-8 0,-2 5-5 0,-1 0-3 0,1 8 0 15,-2 5-3-15,1 4-4 0,1 4 0 0,-3 7 3 0,-2 6 6 16,2 7 11-16,0 7 13 0,0 4 16 0,-2 5 7 0,0 5 5 0,-1 6-2 16,3-2-4-16,-2 0-8 0,2 6-9 0,0-4-11 0,0-1-10 0,-2 2-12 15,5-5-12-15,-3 2-19 0,-2-5-16 0,5 0-21 0,-4-2-21 16,4-2-18-16,-2-3-16 0,3-2-20 0,1-2-22 0,-4-4-21 15,1-1-20-15,3-3-36 0</inkml:trace>
  <inkml:trace contextRef="#ctx0" brushRef="#br0" timeOffset="5875.3473">47751 7213 67 0,'9'-25'141'0,"3"-2"-66"0,1 6-33 0,1-2-20 15,3 3-2-15,3-2 4 0,6 1 3 0,5 4 3 0,1 1-3 0,7 0-7 16,2 0-6-16,9 1-4 0,-1 2-2 0,6 3-1 0,6-6 0 0,2 7-1 16,5-2 1-16,1 2 0 0,6 1-3 0,-2 2-1 0,4-1-7 0,1 0-5 15,-1 6-3-15,-4-4-2 0,2 5-5 0,-3 0-5 0,0 0-5 16,-8 0-1-16,3 5-3 0,-6-4-1 0,-4 6-2 0,-1 0 1 0,-5-2 0 15,-2 4 1-15,1-2 1 0,-2 3 2 0,-11 0-2 0,6 2 1 0,-6 0-1 16,3 0 0-16</inkml:trace>
  <inkml:trace contextRef="#ctx0" brushRef="#br0" timeOffset="6134.1324">50094 7405 37 0,'12'51'66'0,"2"4"7"16,-4-3 6-16,2 8 1 0,-3-1 0 0,-3 3-4 0,6 0-2 16,-3 2-5-16,-1 0-6 0,-2 5-7 0,2-8-7 0,-3 4-5 0,-3-4-5 15,5 2-5-15,-6-5-8 0,-1 1-5 0,4 0-5 0,-4-2-5 16,0-2-5-16,0 1-4 0,0-3-4 0,-4 1 0 0,4-2 5 0,-1 0 0 15,1-3 0-15,0 1 3 0,0-1 1 0,0-2 1 0,0-2 2 0,0-1 1 16,0 0-1-16,0-6 0 0,0 0 0 0,0-2 3 0,-4-1 1 16,1-3 0-16,3-3-2 0,-2 2 0 0,-3-5-1 0,-2-3 0 0,6-1 3 15,-5 0 0-15,-2-3 4 0,1-3 4 0,-3 1 5 0,0-1 5 16,-2-4 5-16,1-2 5 0,-2 2 2 0,-8-3 3 0,3-2 3 0,-1-2 0 16,-3 2 2-16,-6-2 0 0,1-2-2 0,-4-2-2 0,-8 2-5 0,3-3-2 15,-6-3-4-15,-3 2-7 0,-4-2-6 0,-4-1-9 0,-5-1-9 16,-2 1-9-16,-10-1-10 0,2-1-11 0,-5 2-11 0,-6-1-12 0,3 0-14 15,-4 1-17-15,-2-2-16 0,0 4-23 0,2-3-25 0,3 5-25 16,0 0-28-16,2 0-53 0,7 0-67 0,-2 5-39 0</inkml:trace>
  <inkml:trace contextRef="#ctx0" brushRef="#br0" timeOffset="6735.7379">48764 9344 36 0,'-5'-16'160'0,"-2"-2"7"0,5 1 2 16,-1 2-1-16,1 0-7 0,-4 3-10 0,4 1-18 0,2 3-23 0,-4-1-21 15,1 1-23-15,3 7-14 0,-5-1-9 0,5 2-11 0,-2 3-7 16,-1 2-6-16,-1 10-4 0,3-2-3 0,-4 7 0 0,1 5 1 0,1 5 3 16,1 5 6-16,-1 4 8 0,1 7 9 0,2 5 10 0,-3 3 5 15,-1 4 2-15,4 0-1 0,-2 1-1 0,2 6-5 0,-3 0-4 0,0-5-7 16,1 5-6-16,-2-3-6 0,3-2-7 0,-6-1-6 0,5-2-5 16,-3 0-9-16,-2-5-8 0,6-3-10 0,-6 0-11 0,2-4-12 0,0-3-11 15,-1 0-12-15,1-6-15 0,2 0-16 0,-1-2-17 0,3-4-19 16,1-2-19-16,0-4-21 0,0-4-22 0,0-1-20 0,0-4-19 0,1-1-46 15,3-3-60-15</inkml:trace>
  <inkml:trace contextRef="#ctx0" brushRef="#br0" timeOffset="6962.4529">49376 9561 73 0,'0'-19'355'0,"0"8"-76"0,0-5-70 0,0 8-66 16,0 0-35-16,-1 3-17 0,1-1-6 0,-4 5-2 0,3 2-3 0,-6 2-4 16,2 5-10-16,-1 1-16 0,1 6-14 0,-3 2-13 0,-1 5-9 15,-1 6-3-15,2 1 1 0,-4 6 5 0,1 5 5 0,-1 1 6 0,2 4 1 16,-2 1-4-16,5 6-5 0,-4-1-10 0,2 1-14 0,2-1-15 0,-1 2-24 16,-1-1-25-16,4-1-29 0,-2 2-29 0,5-2-30 0,-1-2-32 15,1 1-42-15,2-4-44 0,-3 1-49 0,3-1-49 0</inkml:trace>
  <inkml:trace contextRef="#ctx0" brushRef="#br0" timeOffset="7334.5096">48150 10644 301 0,'-19'-23'411'0,"1"3"-72"0,4 0-111 0,0-1-64 0,-1 3-41 0,8 1-19 16,-1-3-5-16,-1 4-1 0,1-2 2 0,3-1-4 0,1 8-7 15,2-2-13-15,2-1-15 0,0 6-14 0,2-1-11 0,-2 3-9 0,7 1-9 16,-2 3-9-16,4 4-7 0,-3 1-7 0,3 5-6 0,5 1-6 16,3 4-5-16,0 0 0 0,5 7-1 0,-3 4 3 0,3 0 3 0,0 6 3 15,0 0 2-15,-1 5 2 0,4-1 2 0,-3 3 3 0,1 0 1 0,-1 0 2 16,2 0 2-16,-2 1 2 0,0-2 4 0,2-2 1 0,-2 4 2 15,7-6 1-15,-2 0 2 0,2 1 3 0,5-2 2 0,-1-7-2 0,6 3 0 16,4-2-1-16,1-4-4 0,5-4-6 0,4 1-6 0,5-7-5 0,0 2-6 16,0-2-6-16,-2-7-6 0,2 0-6 0,0-4-5 0,-3 0-5 15,1-7-8-15,-5-1-6 0,2-4-8 0,-3 0-10 0,-6-2-12 0,0-6-17 16,-3 0-16-16,-5-2-29 0,-3-2-35 0,-3-1-41 0,-2-3-41 16,-5-2-49-16,0 4-51 0</inkml:trace>
  <inkml:trace contextRef="#ctx0" brushRef="#br0" timeOffset="9681.3999">46498 13879 137 0,'-9'-19'181'0,"1"2"3"16,1-3 1-16,0 1-2 0,0 3-4 0,0-2-6 0,6 3-15 0,-3 1-20 15,1 1-16-15,1-2-18 0,-1 6-16 0,3 1-15 0,0-3-14 16,3 6-14-16,-1 1-13 0,1 1-11 0,1 3-9 0,1 3-6 0,3 1-7 16,1 1-6-16,-2 6-2 0,5 1 0 0,1 5 0 0,1 1 1 15,0 2 3-15,-1 1 4 0,1 4 5 0,-1 2 2 0,1 1 2 16,0 2 0-16,-6-4-1 0,4 6 0 0,-7-5-2 0,4-1 2 0,-7-1-1 16,4 0-2-16,-6-1 2 0,0 0 2 0,0-6 2 0,0 2 3 15,0-2 2-15,-3-5 2 0,0 1 4 0,3-5 7 0,0 3 8 0,0-4 7 16,0 0 7-16,0 0 7 0,0-4 9 0,0-2 10 0,0 1 7 15,0-3 8-15,0 0 5 0,0 0 2 0,0 0-1 0,3 0-1 0,0-5-4 16,-1 1-4-16,3 0-6 0,-1-8-5 0,1 0-9 0,0 0-8 16,2-7-9-16,-2 3-11 0,3-6-10 0,1-4-12 0,-2-3-6 0,6-3-8 15,3 0-3-15,-1-4-2 0,-1 1-2 0,6-3-1 0,1 1-1 16,-1 0-3-16,2 0-1 0,0 2-2 0,2 3-2 0,-2 0 0 16,-3 1-3-16,7 8-2 0,-7 0-3 0,-1 5-4 0,-1 1-2 15,0 6-1-15,-1-1 0 0,-3 8-2 0,3 4 2 0,-3 4 0 0,1 4 2 16,-4 4 3-16,2 8 1 0,2-2 3 0,-7 7 3 0,5 3 4 15,-4 4 3-15,1 1 5 0,-4 2 1 0,-4 2 4 0,3 6 1 16,-4-4 0-16,-4 2-2 0,3 2-2 0,-3-3-6 0,-1 1-6 0,-3-1-9 16,-1 1-11-16,4-6-12 0,-3 4-14 0,-1-5-14 0,4 0-17 0,-4-3-21 15,8 2-23-15,-6-7-28 0,2-2-30 0,5-2-37 0,-2 2-36 16,2-1-65-16,2-6-78 0,3-1-37 0,3-2-21 0</inkml:trace>
  <inkml:trace contextRef="#ctx0" brushRef="#br0" timeOffset="9985.828">47917 13541 169 0,'-2'-21'340'0,"-5"4"-101"16,5-1-51-16,-1-2-24 0,0 4-10 0,-3 0-6 0,1 4-2 0,2 3-5 15,-2-2-11-15,3 6-18 0,-5 1-16 0,2-1-20 0,0 5-12 16,0 2-8-16,-2 3-10 0,0 2-7 0,-1 5-9 0,-4 4-7 16,-2 4-6-16,4 3-5 0,-4 3 1 0,1 7 0 0,-1 1 4 0,0 3 3 15,1 5 3-15,-3 3 0 0,6 3 1 0,0-2-2 0,1 3-2 16,-3 1-6-16,4-4-8 0,6 5-12 0,-3-3-12 0,2 1-11 0,-1 1-15 16,4-5-16-16,4-1-19 0,-1-2-24 0,-1-3-27 0,3 3-33 15,2-7-34-15,0-2-35 0,1 0-46 0,4-6-52 0,-2-1-41 0,4-1-36 16</inkml:trace>
  <inkml:trace contextRef="#ctx0" brushRef="#br0" timeOffset="10451.5897">48247 13864 137 0,'0'-16'370'0,"0"-4"-67"0,0 1-102 0,2 2-54 15,-2 0-27-15,4 5-18 0,-1-1-8 0,2 0-8 0,-3 1-8 16,5 4-10-16,-6-1-8 0,3 1-13 0,1 7-14 0,0-2-11 0,0 6-7 16,2-2-6-16,-2 7-6 0,4 3-3 0,-4 2-1 0,3 0-1 15,-3 5 0-15,4-1 2 0,-1 4 1 0,-3 6 2 0,1-3 3 0,-1 3 0 16,-2 0 1-16,0-1 1 0,-3 2 1 0,0 0 0 0,0-1 2 0,-3-2 3 16,0-1 2-16,1 3 3 0,-3-6 3 0,-2-2 3 0,2 1 3 15,0-4 1-15,0 3 3 0,-2-6 0 0,2 2 3 0,0-2 2 0,1-3 4 16,3 1 3-16,-5-5 4 0,3 2 5 0,0-3 6 0,3-2 7 0,0 2 12 15,0-5 6-15,0 0 5 0,0 0 1 0,0 0 1 0,0-2-1 16,3-4 0-16,0 1-2 0,-3-3-4 0,6-3-4 0,-5-1-5 0,3-5-7 16,-1-5-9-16,2 2-11 0,4-1-15 0,-1-6-10 0,-1-2-10 15,2-3-4-15,2-1-3 0,0-1-3 0,2-2-1 0,1 0-2 16,3-2 0-16,0 4-2 0,-3-3 0 0,1 5 0 0,6-1-1 0,-8 3-3 16,3 3-1-16,-3 3-2 0,1 2-2 0,3 1-3 0,-3 7-2 0,-3 3-2 15,3-1-3-15,-4 4-1 0,2 7-2 0,2 1 1 0,-4 1 0 0,2 7 2 16,2 4-1-16,-4-1 3 0,2 8 2 0,2 1 3 0,-1 2 2 15,-6 4 5-15,5 3 2 0,-4 3 3 0,1-3 1 0,-4 5 2 16,0 0 2-16,0 0 1 0,2 0-2 0,-7 0-4 0,2 0-4 0,-2-2-6 16,0-1-10-16,-2 4-9 0,2-7-12 0,-7-1-12 0,6 2-14 0,-6-1-15 15,5-3-16-15,-3 1-21 0,-2-3-20 0,2-1-28 0,3-2-30 16,-4 0-32-16,4-3-32 0,2 0-51 0,-4-4-62 0,4-1-38 0,4 1-28 16</inkml:trace>
  <inkml:trace contextRef="#ctx0" brushRef="#br0" timeOffset="10705.6825">49255 14022 391 0,'0'-2'366'0,"0"2"-74"0,0 0-54 0,0 0-49 16,0 0-26-16,7-2-18 0,-5-1-12 0,5 3-11 0,-1-2-15 0,6-1-17 16,-1 3-17-16,6-3-18 0,0 3-11 0,5-2-9 0,-2 2-9 15,9 0-7-15,-1-3-7 0,1 3-7 0,1 0-10 0,4 0-8 0,1 0-12 16,0 0-13-16,1 0-17 0,7 0-21 0,-6 0-21 0,4 0-26 0,4 0-32 16,2-2-35-16,-4 2-34 0,5 0-33 0,1 0-49 0,-3 0-58 0,2-2-28 15</inkml:trace>
  <inkml:trace contextRef="#ctx0" brushRef="#br0" timeOffset="10925.8826">50533 13696 187 0,'-4'-12'412'0,"1"1"-51"0,3 3-81 15,-2-1-55-15,-1 2-42 0,3 2-28 0,-2-3-19 0,2 3-14 16,-3 3-16-16,-1-1-14 0,4 3-18 0,0 0-17 0,0 5-16 0,-2 0-12 15,2 3-10-15,-3 2-9 0,1 1-8 0,2 8-5 0,-3 1-3 16,-1 1 1-16,4 4 0 0,-1 5 4 0,1-1 5 0,-5 5-2 0,1-3-4 16,1 2-11-16,1 4-10 0,-5-2-18 0,6-1-19 0,-3 0-24 15,2-2-28-15,-4 3-35 0,4-3-37 0,-1-3-48 0,1 3-53 0,-2-4-59 16,1 2-63-16,3-4-31 0</inkml:trace>
  <inkml:trace contextRef="#ctx0" brushRef="#br0" timeOffset="11172.9057">51189 13413 66 0,'9'-14'444'0,"-1"-1"5"0,-3 2-52 0,4 3-79 15,-4 2-97-15,0 1-103 0,4 2-54 0,-4 1-30 0,3 8-12 0,1 1-7 16,1 3 0-16,-1 8 2 0,4 1-4 0,1 8-3 0,1 1-4 15,-1 13-5-15,-1-1 1 0,1 4 5 0,0 9 4 0,-1 0 5 0,-4 3 3 16,-4 3 4-16,-3 1 0 0,-2 0 0 0,-5 3-4 0,-4-3-8 16,-5 0-13-16,-1 0-16 0,-5-4-20 0,-8 2-25 0,-1-4-27 0,-6 3-29 15,-5-2-37-15,-1-4-39 0,-6 1-70 0,1-6-82 0,-4 1-52 16,1 0-34-16</inkml:trace>
  <inkml:trace contextRef="#ctx0" brushRef="#br0" timeOffset="12651.575">37937 8398 101 0,'-9'-3'185'16,"4"3"6"-16,4 0 3 0,-6 0-1 0,5 0-4 0,2 0-7 0,0 0-10 16,0 0-10-16,0 0-11 0,0 0-14 0,0 0-13 0,0-1-16 15,2 1-17-15,5 0-12 0,-1 0-12 0,3-4-8 0,5 4-8 16,6 0-5-16,4 0-5 0,8 0-6 0,13 0-6 0,8 0-4 0,10-1-5 16,12-3-4-16,8 4-4 0,14-3-4 0,11 2-3 0,8 1-1 15,5 0 3-15,7 0-2 0,10 0 1 0,2 0-3 0,6 1-1 0,5 2-5 16,4 1-3-16,2-3-8 0,-2 3-5 0,5 0-9 0,2 0-8 15,0 1-2-15,0 3 0 0,-2-3-1 0,-1 2-5 0,5 1-3 0,-2-3-4 16,0 0-3-16,3 3-4 0,-3 0-2 0,5 0 1 0,-1 1-1 16,-1-2 4-16,-1 0 3 0,5-2 7 0,-7 3 6 0,-4-4 8 0,3 4 4 15,-8-4 2-15,2 4 3 0,-5-1 3 0,-3-2 3 0,-4 0 5 16,-6 0 3-16,-4 0 2 0,-5 0 5 0,-7-1 4 0,-11 0 5 0,-6 0 2 16,-10 0-3-16,-8 0-3 0,-13-3-1 0,-7 2 5 0,-8 1 6 15,-12-4 11-15,-3 4 7 0,-7-4 8 0,-9 3 6 0,-5-2 6 16,-3-1 7-16,-2 4 6 0,-3-4 7 0,-1 0 7 0,-4 0 8 15,-4 0 5-15,4 0 1 0,-8 0-2 0,4 0-5 0,2 0-10 0,-5 0-7 16,5 0-8-16,-6 0-6 0,-1 0-4 0,0 0-6 0,0 0-6 16,4 0-5-16,-2 0-8 0,4 0-4 0,-4 0-8 0,-2 0-3 0,0 0-3 15,4 0-2-15,-4 0-2 0,0 0 0 0,1 0 0 0,3 0-1 16,-4 0-1-16,3 0-1 0,-3 0 1 0,2 0 0 0,-2 0 1 0,3 0 2 16,-1-4 0-16,-2 4 1 0,0 0-1 0,3 0 0 0,1 0-1 15,-3-1-1-15,3 1 2 0,-1-3 0 0,2 3 1 0,-3-4-2 0,1 4 2 16,1-1-1-16,-2-2-1 0,3 3 1 0,1 0-1 0,-6-3 1 15,2 3-2-15,-2-1 0 0,0 1 1 0,4 0 0 0,-4 0-1 16,0 0 0-16,0 0-1 0,0 0 0 0,0 0-2 0,0 0 0 16,0 0-1-16,0 0-3 0,0 0 1 0,0 0-3 0,0 0-1 0,0 0-3 15,0 0-4-15,0 0-3 0,0 0-1 0,0 0-2 0,0 0-3 0,0 0 0 16,0 0-2-16,0 0-1 0,-4 0-1 0,4 0-3 0,0 0 1 16,0 0-1-16,-2 0 0 0,2 0 1 0,-3 0 0 0,0 0 1 15,3 1-1-15,-5 2-4 0,3-3-3 0,-5 0-5 0,5 0-4 0,-1 0-8 16,1 3-7-16,-5-3-11 0,6 1-13 0,-3-1-15 0,-1 0-16 15,0 0-19-15,-2 4-20 0,2-4-22 0,0 3-21 0,0-2-17 0,-4-1-13 16,1 4-24-16,-1-3-28 0,4-1-37 0</inkml:trace>
  <inkml:trace contextRef="#ctx0" brushRef="#br0" timeOffset="13404.1436">39334 7599 361 0,'-5'-13'297'0,"3"6"-93"0,-2-3-48 0,1 4-31 0,3 2-14 16,-2-1-6-16,2 5-9 0,-3-3-8 0,3 3-11 0,-2 3-16 0,2 2-9 15,-3 2-7-15,3 2-3 0,0 2-1 0,0 3 3 0,0 0 4 16,0 4 4-16,0-3 6 0,0 1 6 0,0 1 7 0,3 1 3 16,-3-1 1-16,2-2 1 0,1-1-2 0,-1 0 0 0,7 0 2 0,-4-5 2 15,7 4 5-15,1-6 2 0,4 1 2 0,4 0 2 0,9-7-1 16,6 2 0-16,9-6-2 0,7 2-2 0,12-7-3 0,0-3-4 0,16 0-5 15,9-4-7-15,7-2-9 0,3-2-8 0,11-2-9 0,0-1-10 16,2-1-8-16,7-4-7 0,-9 3-7 0,2-4-6 0,-4 0-6 0,-1 2 0 16,-8 0-2-16,-2-1 3 0,-10 3 3 0,-2-3 7 0,-8 2 6 15,-5 4 11-15,-9-2 11 0,-5 3 12 0,-5 0 12 0,-9 3 12 0,-6-1 11 16,-4 6 8-16,-7-2 6 0,-5 3 4 0,-3 2 2 0,-2 2-4 16,-3 0-1-16,-4-1-6 0,-5 3-8 0,3 4-10 0,-4-1-11 15,-2-2-12-15,-2 4-13 0,0 0-10 0,0 0-10 0,-2 4-9 0,-3-4-7 16,-2 2-8-16,-2 3-9 0,-4-1-10 0,-1 5-11 0,-1-2-15 15,-2 2-16-15,0 2-20 0,1 1-20 0,-4 2-23 0,5 2-27 0,1 4-28 16,0-3-31-16,6 3-37 0,4 0-40 0,8 1-51 0,4 2-55 16,6 0-69-16,8-1-76 0,10 1-29 0,9-3-5 0,12-2 8 15</inkml:trace>
  <inkml:trace contextRef="#ctx0" brushRef="#br0" timeOffset="14335.4038">48063 7248 226 0,'0'-19'377'0,"-3"-1"-91"0,-1 3-43 0,4 0-22 0,-1 3-12 0,1 1-5 15,0 5-12-15,0-4-12 0,-4 5-18 0,3-1-20 0,1 4-22 0,-4-1-20 16,1 1-19-16,3 2-18 0,0 2-15 0,-2 2-16 0,-1 2-11 0,1 1-10 16,2 3-4-16,-3 0-3 0,-1 4 3 0,2 3 4 0,-1-1 5 15,0 3 3-15,3 3 7 0,-2 1 5 0,-2-1 5 0,4 0 5 0,0 0 5 16,0 3 7-16,6-3 10 0,0 1 12 0,3-2 12 0,5 1 11 16,1-4 7-16,7 2 9 0,9-4 5 0,6 1 5 0,13-2 3 0,8-5 3 15,12 1-1-15,15-5 3 0,5 3-4 0,13-7-3 0,9-3-11 16,9-2-11-16,5-2-14 0,4-1-14 0,5-5-9 0,0-2-6 0,-1-2-6 15,1-1-3-15,-4 0-1 0,-1-2 1 0,-4-3 1 0,-5 1 1 0,-3-6 2 16,-6 3 4-16,-4-1 5 0,-2-2 6 0,-8 1 3 0,-7 0 4 16,-6 3-1-16,-5-4 1 0,-6 3-1 0,-6-3 0 0,-2 4-3 0,-4 0-5 15,-8 0-2-15,-8 1-3 0,2 2-4 0,-7 2-2 0,-3-1-6 0,-4 4-2 16,-4 0-3-16,-6 0-2 0,-2 5-4 0,1-2-4 0,-6 1-4 0,-2 2-5 16,-1 2-4-16,-2 4-1 0,-4-4-4 0,-1 3-4 0,0 2-1 0,-2 1-3 15,-3-2-2-15,4 4-3 0,-6-3-2 0,0 3-6 0,0 0-1 0,0 0-3 16,0 0 0-16,0 0-1 0,0 0 1 0,0 0-2 0,0 0 0 15,0 0-2-15,0 0 2 0,0 0 0 0,0 0 0 0,0 0 0 0,0 0 0 16,0 3 2-16,-3-3 1 0,0 1 0 0,3 2 2 0,-2-3 0 0,2 2 2 16,-4 1 1-16,3-3 0 0,1 3 0 0,0-1 0 0,0 1 0 0,0-1-1 15,-4 1 2-15,4-3 0 0,-3 2 0 0,3 0 0 0,0-2-2 16,0 3 0-16,-2-3 0 0,2 2-2 0,0-2 0 0,0 3-3 0,-3-3 0 16,3 0-1-16,0 0 1 0,0 0-2 0,-2 2-3 0,2-2-2 0,0 0-4 15,0 0-4-15,0 0-1 0,0 3-5 0,0-3-6 0,0 0-4 0,0 0-6 16,0 0-6-16,0 0-5 0,0 0-6 0,0 0-7 0,0 0-8 0,0 0-6 15,0 0-8-15,0 0-7 0,0 3-6 0,0-3-5 0,0 2-6 16,0-2-3-16,0 0-2 0,0 0-4 0,0 2 1 0,0 0-2 0,0-2 3 16,0 0 2-16,0 3 5 0,0 0 5 0,-3-3 3 0,-1 5 5 0,4-5 3 15,-1 5 3-15,-3-4 5 0,1 3 4 0,3-2 2 0,-2-1 6 0,-1 3 3 16,3-3 4-16,-2 2 3 0,-2-3 0 0,1 4 1 0,3-3 2 16,-2-1 0-16,-1 3 2 0,1-3 3 0,2 4 1 0,-3-4 2 0,-1 0 2 15,4 4 2-15,-1-1 1 0,1-3 1 0,-4 1 2 0,3-1 2 0,1 0 1 16,0 0 1-16,0 0 2 0,0 0 0 0,0 0 3 0,0 0-1 15,0 0 2-15,0 0-1 0,0 0 1 0,0 0-2 0,0 0 1 0,0 0-2 16,0 0 1-16,0 0-3 0,0 0-1 0,0 0-2 0,0 0-3 0,0 0-1 16,0 0 0-16,-7 0-6 0,7 0-4 0,-2 0-7 0,-1 0-4 0,-1-1-4 15,3 1-4-15,-3 0-4 0,2 0-4 0,-4 0-5 0,4-3-2 16,-3 3-4-16,1 0-4 0,1 0-1 0,1 0-5 0,2 0 1 0,0 0 3 16,0 0 1-16,-5 0 1 0,-2 0 2 0,2 0 2 0,0 0 1 0,0 0 1 15,-2 0 5-15</inkml:trace>
  <inkml:trace contextRef="#ctx0" brushRef="#br0" timeOffset="18768.3566">46743 15474 41 0,'-35'-2'180'0,"0"2"7"16,0-3 4-16,6 3 2 0,-6-1-1 0,6-3-3 0,0 4-3 0,6 0-6 16,0 0-6-16,5 0-6 0,-3 0-11 0,6 0-12 0,1 0-12 15,2 0-12-15,2 0-9 0,5 0-9 0,-4 0-7 0,3 0-8 16,6 0-8-16,0 0-10 0,0 0-4 0,0 0-8 0,6 0-3 0,3 0-3 16,1 0-1-16,7 0-1 0,5 0-1 0,6 4-2 0,8-3-1 15,10-1-3-15,8 0-3 0,9 0-3 0,12 0-2 0,7 0-3 0,10 0-4 16,4-1-4-16,8-3-4 0,7 3-3 0,3-2-4 0,5-1-4 0,4 0-1 15,5 1-2-15,0 2-2 0,5-3 0 0,2 4-2 0,-1 0 0 16,3 0-1-16,1 0 0 0,0 0 0 0,-3 4 1 0,-1-3-4 0,-2 2-3 16,-3 1 0-16,-3 0 2 0,-4-1 1 0,-5-2-1 0,-4 4 2 15,-6-2 0-15,-1-1 2 0,-5 1 2 0,-8 2 1 0,-4-2 4 0,-4-2 1 16,-8 5 2-16,-4-6 4 0,-3 2 3 0,-7-2-1 0,-8 3-4 0,-2-1 0 16,-11-2-2-16,1 3-1 0,-10-3-1 0,-3 0-1 0,-8 0-1 15,1 0-2-15,-8 2-3 0,-1-2-3 0,-3 0-4 0,-2 0-10 0,-4 0-11 16,-3 3-14-16,-2-3-17 0,0 0-16 0,-2 0-19 0,-3 2-20 15,-2 0-20-15,-3 3-27 0,-4-1-30 0,-4 0-33 0,-3 4-39 0,-1-1-40 16,-5-2-41-16,-1 3-54 0,-4-1-59 0,-4 2-25 0,0 2-6 16</inkml:trace>
  <inkml:trace contextRef="#ctx0" brushRef="#br0" timeOffset="19368.9416">48575 16112 66 0,'-7'-1'416'0,"5"-2"-50"0,-3 0-83 0,-2 3-68 16,6-2-63-16,-6 2-37 0,7 0-23 0,-2 0-11 0,-1 0-6 0,1 0-7 16,-5 2-10-16,6-2-6 0,-3 6-8 0,-1-5-3 0,0 4-3 0,-2 0 1 15,2 1 2-15,-4 1 3 0,3 0 3 0,-6 1 2 0,1 1 3 16,-1 2 2-16,-1-3 5 0,-1 0 0 0,1 4 3 0,-5-4 0 0,5 0 0 15,-3 0-3-15,3-1-1 0,-1-2-2 0,-3 2 0 0,4-2 1 16,-1-2 1-16,0 1 1 0,2-1 1 0,-1-1 1 0,2-2-1 0,-1 0-2 16,4 0 1-16,1 0-3 0,-1-2-1 0,-1-1-2 0,4-1-1 15,-4-1-4-15,4-3-3 0,-1 1-4 0,4-3-5 0,-3 2-4 0,5-4-4 16,0-1-3-16,0-2-4 0,0 2-3 0,5-5-3 0,3 0-1 16,-1 1-3-16,5 0-3 0,-2-4-3 0,4 1-2 0,3 7-7 0,2-4-1 15,1 1-3-15,-4 4-4 0,6-1-1 0,0 6-4 0,-3 2-1 0,3 5-1 16,-2 0-1-16,1 5-1 0,-1 2 0 0,-4 6 0 0,4 4 0 15,-5-1 2-15,2 8 2 0,-3 4 2 0,-2-2 1 0,-5 4 1 0,0 3 1 16,-7 3 1-16,0 1 2 0,-7 1-1 0,0 2-1 0,-7-2 0 0,-6 3 2 16,1 0 0-16,-6 1 1 0,-3-1 0 0,-8 3 1 0,1-3 4 0,-3-2 4 15,-3 5 3-15,-3-3 5 0,-4-3 4 0,-1 3 4 0,-1-4 3 16,1 3 5-16,-1-5 0 0,-1 0 1 0,2-4 1 0,1-2 1 0,4 0 2 16,3-5 1-16,0-1 2 0,5-4-2 0,4-4-1 0,1-2-2 15,4-8-4-15,4 2-1 0,5-6-4 0,-3-2-3 0,8-7-5 16,-1-1-3-16,5-4-5 0,3-4-4 0,2-6-7 0,4-3-5 0,4-2-7 15,1-4-7-15,3 1-4 0,6-4-3 0,1-2-2 0,2 6-1 16,2-1-1-16,3 3 0 0,4-3 1 0,-4 8 0 0,2 2-1 16,1 5 2-16,-1 1 3 0,2 3 1 0,-2 2 3 0,1 3 2 0,-3 7 1 15,6 1 1-15,-6 1 2 0,2 4 2 0,1 7 5 0,-1-5 1 0,-2 9 4 16,4-3 4-16,-4 2 4 0,-1 3 1 0,1 2 4 0,-2-2-4 16,-1 2-1-16,0 4-6 0,0-3-10 0,-4 4-14 0,0-4-18 0,-1 4-23 15,0 2-26-15,-1-6-30 0,-1 1-36 0,-2-2-37 0,4 0-50 16,0-2-56-16,1-2-64 0,0-1-70 0,-1-2-32 0,3-4-13 0</inkml:trace>
  <inkml:trace contextRef="#ctx0" brushRef="#br0" timeOffset="19938.3215">43728 15618 101 0,'-13'-8'406'16,"8"1"-58"-16,-1 0-93 0,3-1-71 0,3-1-58 0,3 2-32 15,-1-1-22-15,7-3-9 0,4 6-2 0,4-3-4 0,2 4-4 0,3-4-9 16,6 4-12-16,6-4-6 0,1 3-6 0,1 1 0 0,5 1-2 0,4 1 0 16,-3-1 3-16,6 1-3 0,-4-1-5 0,2 3-9 0,-1 0-15 15,-1 3-20-15,-1-1-24 0,-8 1-26 0,1-1-27 0,-2 3-27 16,-6 0-26-16,-4 1-26 0,-4 1-24 0,-5-2-46 0,-3 7-51 0,-3-3-30 16</inkml:trace>
  <inkml:trace contextRef="#ctx0" brushRef="#br0" timeOffset="21438.8123">33670 14223 127 0,'0'-16'172'0,"0"4"-32"0,0 3-14 16,0-5-7-16,2 5 0 0,-2-3 3 0,3 2-1 0,-1 0-8 0,-2 0-8 15,3 1-9-15,1 1-7 0,-4 0-4 0,0 3-4 0,2-3-7 16,-2 0-3-16,0 1-2 0,0 7-4 0,0-5-4 0,0-2-5 0,0 6-4 15,0-3-4-15,0 4-3 0,0 0-3 0,0 0-4 0,0 0-3 16,0 0-5-16,0 0-3 0,0 0-4 0,0 0-3 0,0 0-1 0,0 0-3 16,0 0-3-16,0 0 1 0,0 0-2 0,0 0 1 0,0 0-2 15,0 0-1-15,0 0-1 0,0 0 0 0,0 0 0 0,0 0 1 0,0 0 0 16,-2 0 2-16,2 0-1 0,0 0 0 0,0 0 1 0,0 0 1 16,0 0-1-16,-4 0 2 0,4 0-1 0,-3 0 3 0,3 0 2 15,0 0 0-15,0 0 1 0,0 0 0 0,0 0 3 0,-2 0 0 0,2 0 3 16,0 0 2-16,-3 0 2 0,3 0 0 0,0 0 2 0,0 0-1 15,0 0 2-15,0 0-1 0,0 0 1 0,0 0-2 0,0 0 0 16,0 0 1-16,0 0-1 0,0 0-1 0,0 0-1 0,0 0-1 0,0 0-1 16,0 0 0-16,0 0-1 0,0 0 0 0,0 0-2 0,0 0 0 15,0 0-1-15,0 0 1 0,0 0-2 0,0 0 1 0,0 0-1 0,0 0-1 16,0 0 0-16,0-3 1 0,3 3-2 0,-1-1-1 0,-2-2-2 16,7 3-2-16,-5-4-1 0,3 0-2 0,-2 3-1 0,6-4 0 0,-4 0-1 15,7 0 0-15,-6 0-1 0,8-3-2 0,1 3-2 0,-1-4-1 16,1 1 0-16,-1 2-2 0,7-1 0 0,-6-5-2 0,5 4-4 15,-4 3-3-15,1-2-5 0,0-1-7 0,-4 4-8 0,1 0-10 16,-4-1-9-16,2 2-10 0,-5-1-11 0,2 3-10 0,-3-3-12 0,1 4-12 16,-3 0-11-16,-4 0-9 0,3 4-6 0,-3-3-8 0,0 3-8 0,-3 0-10 15,-1 4-11-15,-3-4-10 0,1 8-11 0,1-4-8 0,-4 4-10 16,0-1-4-16,3 2-6 0,-8-1-1 0,2 1-1 0,-5-1 0 0,3-1 0 16</inkml:trace>
  <inkml:trace contextRef="#ctx0" brushRef="#br0" timeOffset="21769.557">33556 14109 120 0,'-2'-5'181'15,"-1"0"2"-15,1 1 0 0,-5 0-4 0,7 1-6 0,-5-1-6 16,5-1-3-16,-2 2-7 0,2 2-4 0,0-6-7 0,-3 7-4 0,3 0-9 16,0-4-8-16,-3 3-8 0,3 1-8 0,0 0-8 0,0 0-10 0,0 0-12 15,0 0-14-15,0 0-12 0,0 1-14 0,-2 3-10 0,-1-1-10 16,3 5-9-16,-4 4-7 0,4 0-6 0,-2 1-4 0,-1 8-3 15,1 2-4-15,-5 3 0 0,6 7-2 0,-4 2 4 0,-2 2 4 0,2 3 4 16,-4 5 6-16,4-2 1 0,-3 8 5 0,-1-4 2 0,4 2 1 16,-4 1 2-16,4 0 0 0,0-1 2 0,0-2 0 0,2 1 2 0,-1-4 0 15,4-2 2-15,0-4 3 0,4 2 2 0,-1-5 5 0,2-6-1 16,0 2 0-16,7-3-1 0,-5-4 0 0,10-2 0 0,-3-4 0 16,-1-2-2-16,6 0-3 0,3-7-5 0,0 1-7 0,4-5-9 0,1-1-12 15,1-4-13-15,-1-4-13 0,0-4-16 0,4 1-18 0,-4-6-19 16,7 0-20-16,-6-3-25 0,-1-4-27 0,-3 1-32 0,1-5-36 0,-3 0-33 15,-3-4-34-15,-2 4-51 0,-3 0-58 0,-4-3-28 0</inkml:trace>
  <inkml:trace contextRef="#ctx0" brushRef="#br0" timeOffset="21914.5303">33411 14602 81 0,'3'0'204'0,"-1"-3"-45"15,3-2-32-15,4 2-20 0,4 2-16 0,8-4-11 0,1-1-10 16,2-2-7-16,3 0-5 0,9 2-4 0,5-1-5 0,3-1-15 0,4 0-16 16,1-1-23-16,6 1-24 0,3-1-30 0,0 1-31 0,-2 0-29 15,2-1-29-15,5 1-52 0,-1 0-63 0</inkml:trace>
  <inkml:trace contextRef="#ctx0" brushRef="#br0" timeOffset="22157.56">35011 14141 154 0,'-6'-10'432'0,"5"-2"-50"16,-6 1-79-16,2-1-46 0,0 0-25 0,0 3-11 0,-1-3-3 0,0 0-4 15,-3 4-5-15,4-4-13 0,0 6-19 0,0-1-19 0,0-1-21 16,-7 5-15-16,7 1-17 0,-1 2-13 0,-2 2-16 0,-1 4-14 0,-1 3-13 16,2 4-14-16,-6 0-13 0,0 7-12 0,-3 8-9 0,0 2-6 15,2 3-2-15,-2 0-2 0,-2 10 0 0,-1 1 0 0,1 0 0 16,2 6 1-16,-2 3 4 0,2 1 2 0,2 0 1 0,1 6-1 0,0-4-3 15,2 3-5-15,4-1-7 0,-1 1-12 0,4-2-13 0,5-3-16 16,0 4-19-16,4-8-19 0,4 6-24 0,-1-8-30 0,5 0-38 0,5 0-43 16,-2-9-45-16,6-2-66 0,-1 0-75 0,6-7-43 0,-1-5-27 0,3-6-5 15</inkml:trace>
  <inkml:trace contextRef="#ctx0" brushRef="#br0" timeOffset="22536.3004">35701 14470 236 0,'-8'-24'476'16,"3"4"10"-16,-4 0-67 0,1 0-104 0,1 3-65 0,-5 3-47 15,3-2-30-15,2 3-20 0,-4 2-13 0,0-1-8 0,-1 8-16 16,-5 0-19-16,4 0-20 0,-1 8-19 0,-5 0-18 0,2 4-12 0,-2 1-11 16,-3 6-9-16,0 5-7 0,0 2-5 0,1 3-5 0,-1 4-3 0,-3 7 2 15,3-2 2-15,-1 3 4 0,1 4 4 0,3 0 1 0,1 1-1 16,1 1 1-16,3-2 1 0,4-1 2 0,-2 0 1 0,3-1 1 15,4-2 2-15,5-6 1 0,0 2 1 0,0-3-1 0,5-5-2 0,4-1-3 16,3-4-1-16,-2 0-2 0,4-4-1 0,3-2-1 0,0-4-1 16,3-5 1-16,2-3 0 0,1 1 0 0,-1-6-1 0,5-2 0 0,0-3 0 15,1-1 2-15,-3-4 2 0,1 0 0 0,1-2 0 0,-3-6 1 16,1 2 1-16,-2-2-1 0,-3 2 2 0,-3-1-1 0,2-3 2 0,-2 3 1 16,-3 0-1-16,-2 3-1 0,-2 6-5 0,-5-5-4 0,3 8-3 15,-2-1-4-15,-3 2-1 0,0 6-1 0,-3 1 0 0,0 1 1 0,-3 6 1 16,0 2 0-16,-3 4 1 0,5 3 2 0,-8 3 1 0,2 4-2 15,1 2-3-15,-6 3-3 0,3 2-7 0,-5 4-12 0,1 1-14 0,3 3-24 16,-2-1-29-16,-2 3-38 0,5-1-42 0,3 1-53 0,-6-2-60 16,8 3-70-16,-1-7-73 0,5 1-36 0,0-2-13 0</inkml:trace>
  <inkml:trace contextRef="#ctx0" brushRef="#br0" timeOffset="22769.1339">36406 14381 316 0,'3'-22'504'15,"-3"1"9"-15,0-2-17 0,0 4-29 0,0 5-106 0,0 2-142 0,0 2-77 16,0 4-44-16,0 2-24 0,0 4-11 0,0 0-10 0,2 7-10 16,1 3-16-16,-1 2-18 0,1 5-14 0,2 3-9 0,-1 8-3 0,-1 1 1 15,-1 4 4-15,-2 1 4 0,-2 9 5 0,-1-4 7 0,-2 5 5 16,-4 4 4-16,-3-1 3 0,-3 2 1 0,1 3-4 0,-6-3-7 0,-1 6-13 15,-1 0-16-15,-4-2-20 0,3-2-22 0,-6 5-34 0,1-1-41 16,6-3-65-16,-5-1-78 0,5-2-82 0,3-1-81 0,-3-1-42 16,8-6-21-16,4-1-6 0</inkml:trace>
  <inkml:trace contextRef="#ctx0" brushRef="#br0" timeOffset="23071.3841">37652 15012 470 0,'-15'-5'507'0,"1"-3"10"0,1 4-87 0,4-1-129 0,2 0-80 15,-1 2-53-15,3-2-30 0,-2 5-18 0,7-3-13 0,0 3-10 16,0 0-16-16,7 0-19 0,-2-4-16 0,5 4-13 0,4 0-8 16,8-1-6-16,5-3-1 0,4 4 2 0,8-3-2 0,4 2-3 0,8-3-7 15,3 3-9-15,4-5-15 0,2 2-17 0,3-1-20 0,0-3-23 0,-1 3-30 16,-3-2-31-16,-1 0-44 0,-3 1-52 0,1 0-70 0,-5 0-78 16,-3-2-57-16,-5 5-43 0,-4-3-18 0</inkml:trace>
  <inkml:trace contextRef="#ctx0" brushRef="#br0" timeOffset="23263.2463">38304 14666 407 0,'-17'-8'475'16,"-1"0"2"-16,5-1-85 0,3 4-129 0,-2 0-75 0,1 0-49 16,3 3-29-16,-1-1-14 0,4 6-13 0,0-1-10 0,0 5-15 15,-2 1-17-15,2 1-16 0,3 7-14 0,-4 4-7 0,0 3-4 16,1 0 0-16,0 7 3 0,-2 5-4 0,1 1-3 0,-1 5-10 0,-2-2-17 15,4 4-21-15,-3 0-23 0,2 3-36 0,-2 2-41 0,3-3-70 16,3-1-82-16,-1 4-68 0,3-5-62 0,0 1-32 0,3-3-17 0</inkml:trace>
  <inkml:trace contextRef="#ctx0" brushRef="#br0" timeOffset="23478.8489">39378 14594 499 0,'-5'-15'555'0,"-4"-2"0"0,4 1-1 0,0 4-98 15,2 3-147-15,-1-2-103 0,4 2-82 0,7 1-43 0,-5 3-24 16,6-2-14-16,4 1-7 0,2 1-14 0,8-2-17 0,-1 3-18 16,4 0-14-16,6-1-14 0,-2-2-16 0,7 2-16 0,-1 2-19 0,8-2-23 15,-7 2-24-15,5-1-32 0,-5-1-33 0,1 5-41 0,-3-3-45 16,2 3-64-16,-7 0-73 0,-2 0-35 0,-1 3-15 0</inkml:trace>
  <inkml:trace contextRef="#ctx0" brushRef="#br0" timeOffset="23740.8228">39334 14566 488 0,'-16'-4'498'0,"3"-1"-51"0,1 3-84 16,3-2-74-16,2-1-68 0,-1 5-46 0,1-3-30 0,2 3-19 0,3 0-12 15,-5 3-17-15,7 1-18 0,-1 3-16 0,-3-1-15 0,4 6-9 16,0-1-5-16,0 5 0 0,0 3 4 0,0 1 6 0,0 5 7 0,0 3 7 16,-1 0 8-16,1 5 6 0,-7 1 6 0,5 3 1 0,-1 0 0 15,-3 2-3-15,1 0-4 0,-1 2-3 0,0-2-4 0,5-2-4 0,-6 6-5 16,2-6-7-16,3 1-6 0,2-2-5 0,0-1-6 0,0-2-6 16,5-1-6-16,4-3-8 0,-2-1-8 0,8-5-13 0,-1-2-15 15,4-5-17-15,1-1-24 0,7-2-25 0,-2-6-27 0,3-2-33 0,7-5-36 16,-2-1-49-16,1-7-59 0,6-3-76 0,-3-2-88 0,1-7-49 15,-3 4-32-15,-1-6-9 0,1-3 3 0</inkml:trace>
  <inkml:trace contextRef="#ctx0" brushRef="#br0" timeOffset="23906.257">39213 15037 430 0,'-11'0'441'16,"3"0"-1"-16,-1 0-70 0,8 0-102 0,1 0-79 0,0 0-65 0,1-4-40 15,8 4-24-15,4-4-17 0,8 0-12 0,-1 0-16 0,9 0-23 0,0-1-21 16,11-3-21-16,-3 1-30 0,7 0-34 0,4-1-46 0,-2 0-48 16,4-1-60-16,3 0-63 0,-7-1-45 0,3-2-36 0,0 4-18 15</inkml:trace>
  <inkml:trace contextRef="#ctx0" brushRef="#br0" timeOffset="24141.8521">40227 14530 239 0,'-7'-8'500'0,"-5"3"10"0,4-3 9 16,1 4-73-16,-1-4-113 0,1 3-63 0,0 0-40 0,0 1-18 15,0 1-11-15,0 2-16 0,6-3-20 0,-6 3-21 0,2 1-24 16,-4 1-18-16,2 3-20 0,-1 0-16 0,-4 5-14 0,2 2-14 0,-2 3-13 16,-2 3-13-16,-1 4-8 0,-2 3-7 0,0 5 0 0,1 4 1 0,-4 0 3 15,5 7 2-15,-2-2 3 0,-1 7 2 0,5-1 1 0,-3 3-4 16,3 2-6-16,1 1-10 0,2 1-13 0,1 3-17 0,4-3-21 15,-2 2-28-15,6-2-33 0,-5 1-39 0,12-3-44 0,-5-1-63 0,6 0-73 16,3 0-79-16,4-8-82 0,0 1-38 0,4-4-16 0,4-4 0 16,1-5 7-16</inkml:trace>
  <inkml:trace contextRef="#ctx0" brushRef="#br0" timeOffset="24551.2553">40814 14786 34 0,'-4'-24'489'0,"3"-3"16"0,-3 2-5 16,3 1-14-16,-6 0-85 0,-2 6-121 0,4-2-62 0,3-1-34 0,-4 8-17 15,-1-6-6-15,0 6-9 0,-2 1-9 0,4 4-17 0,-3 1-20 16,3 1-21-16,-4 1-18 0,-4 2-16 0,2 3-11 0,-2 5-12 16,-1 0-11-16,-6 5-11 0,1 3-10 0,-3 0-6 0,3 9-4 0,-7 1 0 15,6 5-2-15,-2 2 2 0,-1 2 3 0,1 5 4 0,4 0 3 16,-3 2 3-16,6 4 3 0,1-4 3 0,-1 2 2 0,8 2 4 0,-5-3 1 15,10 0 1-15,-5 0 1 0,7-4-2 0,4-1-2 0,-1-6-3 16,4 4-3-16,2-7-6 0,3-2-1 0,-2 0-3 0,3-7-1 0,6 2-4 16,-2-9-1-16,5 1-5 0,1-3-3 0,-1-7-5 0,2-1-2 15,5-1-2-15,-5-7-1 0,3 0 1 0,0-4 2 0,0-4 2 0,2-1 0 16,-1 1 0-16,-4-7 0 0,1 1 2 0,-3 0 0 0,-1-1 5 16,-4-2 5-16,2 4 6 0,-2-2 9 0,-4 3 5 0,-1 0 4 15,-2 4 2-15,-1 0 0 0,-1 4-1 0,-2 1 0 0,-3 2-1 0,-1 1 1 16,-2 4 1-16,0 4 0 0,0 0 1 0,-2 4-2 0,-5 0-3 15,0 8-2-15,-1 0-3 0,-1 4 1 0,-3 4 0 0,6 1 2 0,-10 1 2 16,3 6 4-16,-1-2-3 0,0 8-5 0,1-3-9 0,-3 1-15 16,3 1-17-16,-4 1-21 0,3 0-22 0,0 1-28 0,1-1-36 15,1 3-38-15,1-4-62 0,0 0-73 0,2-2-78 0,2-4-79 0,0 1-36 16,6-3-17-16,-3-5-1 0</inkml:trace>
  <inkml:trace contextRef="#ctx0" brushRef="#br0" timeOffset="24772.3018">41111 14497 5 0,'0'-23'506'0,"0"-4"21"16,0 6 13-16,0 1 12 0,0 0-89 0,0 3-142 0,0 3-87 0,0 2-58 15,0-1-37-15,0 2-24 0,0 7-12 0,0-1-8 0,0-2-13 16,0 7-18-16,0 0-20 0,0 7-21 0,0-2-21 0,0 3-18 0,0 4-19 15,0 3-17-15,-4-1-23 0,4 6-23 0,-2 2-24 0,-1-1-27 16,1 7-35-16,-4 0-41 0,4 3-55 0,-3-2-65 0,-2 3-70 0,2-1-75 16,3 1-34-16,-5 0-15 0</inkml:trace>
  <inkml:trace contextRef="#ctx0" brushRef="#br0" timeOffset="25036.7382">41356 14439 223 0,'0'-13'545'16,"0"1"8"-16,0 1 5 0,0-1 2 0,0 2-112 0,0 2-164 16,2 4-95-16,-2-1-60 0,5 0-33 0,-2 5-22 0,2 0-10 0,4 5-6 15,-4 0-16-15,4 4-17 0,3 2-14 0,1 3-13 0,-3 2-6 16,4 5-3-16,3 5-1 0,-3 0-1 0,-4 4 2 0,2 3 3 0,-3 3 1 15,-1 1 1-15,-6 5-6 0,-2 2-7 0,0 2-13 0,-5 0-14 16,0 4-22-16,-7-1-24 0,-2 7-32 0,4-5-37 0,-7 2-64 16,-2 3-77-16,-2-4-83 0,3 2-84 0,-5-1-43 0,5 0-21 0,-1-3-7 15</inkml:trace>
  <inkml:trace contextRef="#ctx0" brushRef="#br0" timeOffset="25578.4991">43776 15202 522 0,'-12'0'541'0,"4"3"11"15,2 0-73-15,-2-3-116 0,6 1-70 0,-5 2-44 0,2-3-23 16,5 4-11-16,0-4-13 0,0 0-10 0,0 0-16 0,0 0-15 0,4 0-18 15,1 0-17-15,0-4-15 0,7 4-13 0,1-3-10 0,5 2-9 16,5-2-8-16,5 0-7 0,8-2-8 0,3 1-7 0,7-1-6 0,2-1-8 16,6 0-8-16,1-1-7 0,-1-1-8 0,4 3-9 0,-3-3-11 15,3 0-13-15,-5 1-16 0,-4-3-17 0,-3 2-21 0,2 2-21 16,-7-2-28-16,0 4-31 0,-5-4-38 0,-1 4-40 0,-2 0-66 0,-3 3-80 16,-2-2-80-16,-3 3-81 0,-1 0-36 0,2 3-11 0,-7-3-1 15,-1 5 10-15</inkml:trace>
  <inkml:trace contextRef="#ctx0" brushRef="#br0" timeOffset="28570.2886">12500 5694 14 0,'4'-3'14'0,"-3"3"-3"15,3 0-3-15,1 0-4 0,0 0 0 0,3 0-1 0,1 0 3 0,5 0 0 16,-1 0 5-16,4 0 1 0,2 0 4 0,3 0 4 0,5 0 2 15,4 0 2-15,2 0 1 0,6-2 1 0,2 2 2 0,3-3 3 0,6 1 2 16,8 2 0-16,1-3-3 0,4-1-1 0,7 1-1 0,2-2-3 0,1 0-4 16,7 1-3-16,2 0-5 0,2 0-5 0,1 0-11 0,2-1-7 15,3-2-8-15,4 6-6 0,-3-5-9 0,6 5-9 0,2-3-6 0,0 1-7 16,3 3-5-16,-2 0-4 0,8 0-3 0,-2 0-2 0</inkml:trace>
  <inkml:trace contextRef="#ctx0" brushRef="#br0" timeOffset="35939.7945">39414 18359 183 0,'0'-5'245'16,"0"2"-91"-16,0 1-51 0,0 2-35 0,0 0-14 0,0 0-5 15,0 0-4-15,-2 0-1 0,2 5-3 0,-7-3-4 0,6 6-3 0,-6-1-2 16,2 3-1-16,-1 1 4 0,-2 2 4 0,-1 3 7 0,3 0 7 16,-3 2 6-16,-3 0 5 0,-1-1 3 0,-1 1 3 0,0 2 0 0,1-3-1 15,-4-1-3-15,3 1 1 0,-1 2 2 0,-3-5 3 0,1-1 5 16,4 0 1-16,-4 1 2 0,1-1 1 0,3-6 0 0,-1 2 0 16,0-4-1-16,3 1-3 0,-3-5-3 0,4 3-1 0,-2-4-2 0,3 0-4 15,2-4-1-15,-1 3-8 0,-1-5-6 0,1 1-6 0,-1-4-7 0,8 2-4 16,-6-6-3-16,2-1-4 0,3 0-3 0,-2-3-4 0,4-3-2 15,4 2-2-15,-2-5-4 0,3-2-1 0,3 0-3 0,4 0-4 16,2 0-1-16,1-3-2 0,2 3-1 0,2 1-3 0,7-1-4 0,-4 2-3 16,2 0-3-16,3 3-5 0,-2 3-3 0,-1 2-3 0,5 2-2 15,-1 7 0-15,-4-2-4 0,3 3 0 0,-5 5 0 0,5 0-1 0,-5 5-2 16,-1 3 1-16,-1 3 0 0,1 2 1 0,-6 2 2 0,-1 5 1 16,-2 0 2-16,-4 4 1 0,1 1 1 0,-8 5 2 0,-1-2 7 0,-1 5 3 15,-8 0 3-15,-3-3 3 0,-1 3 6 0,-3 4 3 0,-4-1 2 16,-4-2 3-16,-2 2 4 0,-4-5 0 0,2 2 3 0,-4 0 0 15,-4 2 2-15,0-2-2 0,-1-4-4 0,-6 0-2 0,2 3-2 0,-3-9-2 16,3 2-4-16,0 0-3 0,0-2-4 0,0-2-2 0,5-4-3 16,-3 1-1-16,7-3-2 0,-4-3-2 0,9-3-2 0,-4-4-1 0,5 1-1 15,4-6 0-15,4 0-1 0,0-6-1 0,3 1 1 0,3-1 2 16,2-6 0-16,1-1 1 0,1-2-1 0,3 2 0 0,1-4 0 0,4 1 0 16,0-3 0-16,7 2 1 0,-2 0 0 0,0 3 2 0,1-5-1 15,2 9-1-15,4-5-1 0,-2 3-1 0,0 0 1 0,6 4 1 16,-3 0 0-16,-2 3 3 0,2 4 0 0,1-1 2 0,0 2 2 0,3 2 2 15,0-1 0-15,-2 4 1 0,2 2 4 0,2 2 0 0,1 2 2 16,-4-2 2-16,2 3 2 0,5 3 0 0,-3 0 2 0,-5 2-2 16,3 1 1-16,0 0-1 0,-1 2-4 0,0 1-5 0,-1-1-5 0,1 0-10 15,0 2-10-15,-4-1-16 0,1 3-19 0,0-1-21 0,-4-2-25 0,4 1-32 16,-1-1-35-16,-1 3-40 0,-2-3-43 0,-1 0-55 0,3 2-60 16,2-6-28-16</inkml:trace>
  <inkml:trace contextRef="#ctx0" brushRef="#br0" timeOffset="36303.2258">40626 18436 309 0,'0'-11'442'0,"0"2"-65"0,0 2-105 0,0-1-58 0,0-1-37 16,0 2-17-16,0 3-7 0,0-1-4 0,4 0-5 0,-1 2-10 15,-3 1-16-15,2-3-16 0,3 3-16 0,2-1-15 0,0 3-13 0,1-2-11 16,4 2-12-16,-2-3-8 0,4 1-8 0,6 2-5 0,1-3-6 15,1 0-4-15,0 3-1 0,5-1-3 0,-1-2-5 0,-2 3-5 16,3-2-7-16,2 2-9 0,-5 0-9 0,2 0-12 0,-4 0-11 0,-3 0-19 16,3 0-19-16,-7 0-23 0,2 0-27 0,-3 0-25 0,-1 0-24 15,-1 2-18-15,-5-2-18 0,0 4-12 0,-5-1-12 0,-2-3-6 16,0 0-6-16,-2 8 1 0,-5-3 3 0</inkml:trace>
  <inkml:trace contextRef="#ctx0" brushRef="#br0" timeOffset="36538.5221">40584 18450 194 0,'-9'0'231'0,"1"0"2"0,2 0-4 0,0-1-6 16,1 1-14-16,3 0-16 0,-5 0-22 0,7 0-22 0,0 0-23 0,-2 1-25 15,2-1-18-15,-3 5-19 0,-1-2-9 0,4 1-7 0,0 1-3 16,0 6-1-16,0-2-1 0,-1 4 1 0,-3 0 3 0,4 7 5 0,-1 0 4 16,-3 3 6-16,1 2 5 0,-2 2 8 0,-4 2 2 0,4 2 4 15,-3 1-1-15,-1-4-3 0,2 8-5 0,0-4-7 0,1 3-6 0,-1-3-3 16,-2 4-7-16,4-6-5 0,3 0-5 0,2-1 0 0,0 3-5 15,0-5-3-15,6-3-8 0,2 0-7 0,1-4-11 0,4 0-14 16,3-3-16-16,9-2-19 0,-1-2-22 0,3-4-24 0,7-1-23 0,-1-3-23 16,8-5-37-16,1 0-47 0,1-2-77 0,1-3-94 0,-3-6-57 15,7 2-38-15,-10-3-13 0,2-5-2 0</inkml:trace>
  <inkml:trace contextRef="#ctx0" brushRef="#br0" timeOffset="36720.9755">40561 18744 144 0,'-11'-5'435'0,"5"1"1"0,1-1 0 0,5 2-90 0,0 1-130 0,5-3-77 16,4 2-50-16,5-1-26 0,8 1-14 0,0-2-11 0,7 0-10 16,7 1-19-16,0-1-23 0,11-1-27 0,-1-2-26 0,4 2-34 15,3 0-39-15,-2-2-47 0,5 3-48 0,-5 1-75 0,6 0-87 0,-6-4-44 16,2 3-25-16</inkml:trace>
  <inkml:trace contextRef="#ctx0" brushRef="#br0" timeOffset="36957.1637">41878 18305 461 0,'-5'-8'413'15,"0"0"-83"-15,-4 4-58 0,2-1-49 0,1-2-22 0,-1 3-12 0,2 1-4 16,-4-2 1-16,7 4-8 0,-6 1-13 0,3-3-15 0,-4 3-20 15,4 0-14-15,-3 3-16 0,2-2-12 0,-2 4-10 0,-4 2-12 0,-2 1-11 16,1 4-12-16,-4 3-11 0,1 3-8 0,-2 5-8 0,-5 1-4 16,1 8 3-16,-3 0 1 0,1 9 2 0,-2-2 4 0,4 5 4 0,-2 3 1 15,2 2-2-15,0 2-6 0,3 1-9 0,-3 3-13 0,1-2-14 16,6 6-17-16,1-1-18 0,1-1-24 0,1-1-29 0,7 1-37 16,1-3-42-16,3 0-61 0,2-1-70 0,6-1-81 0,0-6-86 0,8-1-38 15,1-6-15-15,2 1-2 0</inkml:trace>
  <inkml:trace contextRef="#ctx0" brushRef="#br0" timeOffset="37487.4146">42775 18849 374 0,'2'-18'337'0,"5"3"-91"0,-6 3-56 0,3-4-39 16,-3 3-20-16,3-2-7 0,-1-1-2 0,-1 4 1 0,-2 0-1 0,3 0-5 16,-1 0-7-16,5 0-10 0,-5-1-5 0,1-1-5 0,0 5-2 15,-1-3-3-15,1 0 1 0,-3 4 0 0,2 0-1 0,-2 1-4 0,4-3-3 16,-1 5-1-16,-3-3-4 0,0 4-4 0,0-1-8 0,0 4-5 15,-3-6-10-15,-1 7-9 0,2 0-9 0,-3 0-9 0,-1 0-4 16,-3 7-6-16,-1-1-5 0,0 1-3 0,-11 3-3 0,6 5-2 0,-7 2-3 16,-4 4 0-16,2 3 0 0,-3 4 3 0,-7 1 4 0,3 2 5 15,2 8 4-15,-5-3 2 0,5 1 0 0,-5 2 0 0,5 3 0 16,0-1-1-16,2 0 1 0,3 1-1 0,-2-5 0 0,7 5-2 0,2-3 0 16,4-4-2-16,2 1-1 0,-1-3-2 0,11-5-1 0,1-1-2 15,0-3-2-15,8 1-1 0,3-2-4 0,2-6-4 0,4-1-5 0,5-4-5 16,1-2-4-16,4-6-2 0,-3 1 0 0,10-2-1 0,-2-6-1 15,1-2-2-15,2 1 1 0,1-6-1 0,-3 0 1 0,2-5 1 16,1 0 3-16,-2-1 6 0,-3-5 3 0,-2 1 6 0,-2 0 3 0,2 3 3 16,-1-1 4-16,-6-2 6 0,-3 0 1 0,-4 7 3 0,2-2 0 0,-3 2-2 15,-2 1-4-15,-4 5-1 0,-1 1-1 0,0 1 0 0,-7 5 1 16,0 5 1-16,0 1 3 0,-7 4 0 0,2 2-1 0,-4 1 0 16,-1 11-1-16,-2 0 0 0,-3 4 0 0,1-1 1 0,-6 6-8 15,4-1-7-15,-6 2-18 0,3 3-21 0,-1 0-31 0,5 0-35 0,-6-3-47 16,6 2-53-16,1 0-82 0,2-3-94 0,2-1-55 0,3-4-31 0,2 0-12 15,3-1-5-15</inkml:trace>
  <inkml:trace contextRef="#ctx0" brushRef="#br0" timeOffset="37707.1307">43273 18836 379 0,'2'-20'471'0,"1"4"2"15,2 0 0-15,-1 4-96 0,-3 1-145 0,4 6-81 0,2 4-50 16,-5 2-24-16,6 4-10 0,1 6-4 0,0 4-2 0,-1 2-5 16,2 5-7-16,2 3-4 0,-5 3-2 0,2 9 0 0,-4-1 1 0,-2 4 1 15,-3 3 0-15,-3 1-6 0,-4 0-7 0,-2 4-17 0,-4 1-17 16,-4 2-22-16,-2 1-21 0,-3-1-27 0,-4 2-27 0,-1 0-36 16,3 1-39-16,-7-5-61 0,4 1-73 0,0-2-75 0,-1-2-72 0,-1-4-37 15,6-2-15-15</inkml:trace>
  <inkml:trace contextRef="#ctx0" brushRef="#br0" timeOffset="37953.6609">45026 19326 56 0,'-7'-10'486'0,"0"4"4"0,2-2 0 0,2 1-2 0,1-5-106 16,2 7-157-16,2 1-87 0,5-2-53 0,-2 5-26 0,5-4-17 15,4 2-9-15,6-1-8 0,2 3-18 0,6-3-23 0,1 4-22 0,1 0-23 16,10 0-24-16,-3 0-20 0,6 0-28 0,-6 0-27 0,4 4-36 16,-2-3-40-16,-1 6-38 0,-2-6-37 0,-2 4-41 0,-4 1-46 0,-2-2-16 15</inkml:trace>
  <inkml:trace contextRef="#ctx0" brushRef="#br0" timeOffset="38089.0417">45318 19546 67 0,'-16'16'360'0,"3"-3"-31"0,-1 3-46 0,5-4-52 15,-2 1-39-15,9-3-29 0,-2 6-21 0,8-4-16 0,3 0-20 16,1-4-20-16,9 4-18 0,2-5-19 0,8-1-18 0,7-1-21 0,2 1-24 16,5-2-24-16,9-4-34 0,2 2-38 0,8-2-49 0,7 0-51 15,1 0-71-15,7-2-79 0,2 0-38 0,1 0-17 0</inkml:trace>
  <inkml:trace contextRef="#ctx0" brushRef="#br0" timeOffset="38687.1297">47623 18851 310 0,'-8'-18'414'0,"3"6"-75"0,-2-1-115 0,5-3-61 0,-3 0-37 16,5 1-18-16,0 2-9 0,0 3-7 0,5-3-4 0,0 3-12 16,4-3-13-16,-4 3-13 0,5 3-13 0,-1-2-9 0,4 4-8 0,1 2-5 15,0 0-6-15,3 6-4 0,-4 1-2 0,4 4-2 0,0 3-2 0,-1 0 2 16,-3 2 0-16,1 4 0 0,-2-1 2 0,-2 3 2 0,-1 1 1 15,-1 1-1-15,1 0 2 0,-8-1 2 0,3-1 2 0,-1 1 4 16,-3-1 1-16,0 1 0 0,-3-2 2 0,-1-3 3 0,4-1 1 0,-1-1 3 16,1-3 3-16,-4 0 6 0,3-1 4 0,1-2 8 0,0 1 8 15,0-3 9-15,0-1 8 0,0-2 8 0,0-2 6 0,0 0 5 0,0 0 1 16,5 0-2-16,-4-6-3 0,6 5-5 0,-5-7-7 0,3 0-6 16,4-4-9-16,-1-1-9 0,4-2-11 0,-2-4-11 0,7-1-12 0,-3-4-12 15,1-4-9-15,6 1-5 0,1-3-3 0,-3-1 2 0,3-5 0 16,2 4 2-16,1 2 1 0,-1-1 1 0,2 4 0 0,-4-1-2 0,0 3-2 15,-3 3-1-15,0 5-2 0,1 5 0 0,-5 0 0 0,6 4-3 16,-2 8-4-16,-6 0-2 0,4 8 2 0,-3 4 2 0,1 1 0 0,2 8 1 16,-3 6 2-16,0 0-2 0,-2 9-3 0,-2-3-6 0,0 8-8 15,-3 1-15-15,-2 2-18 0,-3 0-26 0,-2 7-27 0,0-5-41 0,0 4-49 16,0-2-72-16,-2-1-86 0,-1 2-56 0,1-4-43 0,2 0-17 16,0 1-5-16</inkml:trace>
  <inkml:trace contextRef="#ctx0" brushRef="#br0" timeOffset="38916.4245">49291 18603 249 0,'3'-19'463'0,"1"-1"7"0,-2 4-73 16,-2-3-115-16,0 3-62 0,0 4-37 0,0 3-23 0,0 1-16 0,-2 4-15 15,-5-1-12-15,5 3-15 0,-6 2-19 0,3 0-18 0,-7 5-18 0,3 1-15 16,-4 7-15-16,-1-2-9 0,0 10-8 0,-4 2-4 0,1 3 1 15,-2 2 4-15,0 3 5 0,-1 4 1 0,4 3 0 0,3 0-5 0,-1 2-7 16,0 5-10-16,2-2-10 0,4 1-12 0,3 1-11 0,1-2-21 0,4 0-24 16,0 2-31-16,7-6-34 0,2 1-42 0,-3 0-44 0,8-5-59 15,1 5-65-15,4-10-40 0,-3-2-24 0,6-3-10 0</inkml:trace>
  <inkml:trace contextRef="#ctx0" brushRef="#br0" timeOffset="39287.6922">49676 18868 214 0,'-1'-24'426'0,"1"1"-54"0,-4 2-82 0,1 2-59 16,3 5-49-16,-2-1-29 0,2 2-22 0,0 6-13 0,0 0-9 15,0-1-16-15,0 4-17 0,0 4-18 0,0 0-15 0,0 0-15 0,0 2-11 16,2 3-9-16,-2 0-7 0,7 2-2 0,-6 5 1 0,3 0 1 16,-2 4 2-16,4-1 3 0,-4 6 4 0,2-3 4 0,-3 2 2 0,6 0 2 15,-7-2 0-15,2 5 0 0,-2-3 0 0,0 0-1 0,-2 1-1 0,2-4-1 16,-3 0-2-16,-1-3 2 0,4 1-1 0,-1-3 4 0,-3 1 4 15,4-2 5-15,-2-5 7 0,2 0 7 0,0 1 9 0,0-2 9 0,0-3 11 16,0-2 8-16,0 0 6 0,0 0 2 0,2-2-1 0,3-1-2 16,2-1-1-16,-5-1-5 0,6-6-8 0,-3-1-9 0,7-2-8 0,-3-5-10 15,1-1-11-15,2 2-12 0,2-5-12 0,-1 1-10 0,1 1-7 0,1-6-4 16,1 3-2-16,-1 2-1 0,-1 0-2 0,6 2-1 0,-6 0 0 16,-1 3-2-16,1 5-1 0,0-4-1 0,-1 9-1 0,-4 0 1 0,1 4 1 15,-1 3 1-15,-1 3 0 0,1-1 3 0,-2 9 1 0,-1-2 4 16,3 5 2-16,-4 5 4 0,0 1 4 0,-2 1 3 0,3 7 4 0,-6-3 1 15,0 4-2-15,0 0-7 0,0 1-9 0,-4 2-17 0,2 1-15 16,-1 0-22-16,0-2-24 0,-2-1-30 0,3 1-36 0,-2 3-46 0,4-5-53 16,0-2-80-16,0-1-93 0,0 1-46 0,0-3-21 0,4-2-5 0</inkml:trace>
  <inkml:trace contextRef="#ctx0" brushRef="#br0" timeOffset="39458.2141">50336 19096 451 0,'4'-5'482'0,"-4"0"3"0,2 3-34 0,-2-1-50 16,6 1-97-16,-4-1-121 0,5 0-63 0,-2 3-34 0,4 0-19 15,4 0-9-15,1 0-14 0,1 0-15 0,6 0-13 0,1 3-16 0,5 0-15 16,0-3-12-16,4 2-17 0,-2-2-18 0,2 3-22 0,1-1-24 16,4-2-34-16,0 0-37 0,0 0-41 0,5 0-46 0,-2 0-67 0,5 0-76 15,0-2-40-15,-1-1-19 0</inkml:trace>
  <inkml:trace contextRef="#ctx0" brushRef="#br0" timeOffset="39664.1307">51539 18697 385 0,'-9'-12'475'0,"4"-1"-38"0,-3 5-63 0,2-4-77 0,-2 4-84 16,3 0-48-16,-2 3-27 0,5-2-18 0,-1 4-12 0,1 3-12 0,-1-2-13 15,3 2-16-15,-4 2-15 0,4 1-13 0,-1 4-13 0,1-1-9 16,-4 5-7-16,3 5-3 0,1-4-2 0,-4 4-1 0,1 7 2 0,3 0 4 15,0 0 6-15,0 4 4 0,0 5 2 0,0-1 1 0,0 1-2 16,0 4-4-16,-2 2-7 0,-1-1-12 0,-3 4-17 0,1-3-23 0,-1 4-25 16,-1 1-37-16,-5-4-42 0,-2 3-60 0,0-3-68 0,1 2-76 0,-1-4-81 15,1-2-39-15,-1 1-21 0,0-1-6 0</inkml:trace>
  <inkml:trace contextRef="#ctx0" brushRef="#br0" timeOffset="39885.5431">52023 18725 262 0,'9'-15'460'0,"-3"1"-7"0,3 2-13 0,-1-1-105 16,1 6-150-16,1-1-78 0,-1 4-41 0,3 4-18 0,-6 4-6 16,10 4-1-16,-6 0-1 0,4 8-3 0,3 4-3 0,-4 2-4 0,1 4-5 15,-4 6-1-15,4 6 0 0,-2 2 5 0,-4 5 2 0,-3 1 2 0,-5 0-1 16,0 11-2-16,-5-7-8 0,-3 7-8 0,-9 1-12 0,0 0-18 0,-4 2-21 15,-8-4-28-15,2 4-33 0,-9-1-50 0,-1-2-57 0,-4 1-89 16,-4 2-101-16,-2-9-50 0,-3 3-25 0,1-4-11 0</inkml:trace>
  <inkml:trace contextRef="#ctx0" brushRef="#br0" timeOffset="40154.4683">47859 20333 534 0,'-36'0'568'0,"3"0"4"0,8-3-39 16,4 3-58-16,8-2-115 0,4 2-141 0,9 0-74 0,5 0-43 0,12-3-21 16,11 3-10-16,7 0-10 0,15 0-10 0,13 0-11 0,17 0-8 15,11 0-8-15,16 3-1 0,7-3-8 0,16 2-10 0,8 1-7 0,5-1-6 16,7 3-1-16,5 0 2 0,-1 2-5 0,-1 1-7 0,4-1-16 15,-3 2-18-15,-2 3-17 0,-1 1-16 0,-7 2-16 0,-5 1-16 0,0 1-17 16,-12 3-19-16,1-3-27 0,-13 1-33 0,-5 5-53 0,-9-2-69 0,-9 1-56 16,-13 1-55-16,-8-4-18 0,-13 5 2 0</inkml:trace>
  <inkml:trace contextRef="#ctx0" brushRef="#br0" timeOffset="40826.4168">48079 21595 55 0,'17'-25'429'0,"0"4"15"0,-2-2 8 0,-1-1 5 15,-1 3-97-15,-1 3-148 0,-1 1-74 0,2 2-41 0,1 1-14 0,-2-1-8 16,1 2 1-16,1-3 5 0,0 7 0 0,3-3-3 0,-2 1-8 15,2 5-11-15,2-5-7 0,1 4-5 0,2 2-3 0,-3 0-1 0,5 0-2 16,-2 4-3-16,0-6-4 0,1 7-4 0,2-1-4 0,-3 1-5 0,-1 0-2 16,1 0-1-16,-2 0-3 0,3 0-2 0,-5 1 0 0,1-1-3 15,-2 3-1-15,-1 1-1 0,-1-4-4 0,-1 1-1 0,-4 3-2 0,0-3 0 16,-1 2 0-16,-1-1-1 0,-3 3-1 0,4 0-1 0,-4-3-2 16,3 6-1-16,1 0-3 0,-4-4 0 0,4 4-1 0,-4-2 0 0,1 5 0 15,0 2 1-15,-1-2 0 0,-2 2 1 0,-1-1-1 0,1 1 2 0,-3 2-1 16,-3 2 0-16,1-2 3 0,-5 1 3 0,2 4 3 0,-3 0 0 15,-3-1 3-15,1 0 2 0,-7 4 4 0,3-5 1 0,-6 6 3 16,5-4 1-16,-11 0 4 0,7-2 1 0,-3-1 4 0,-2 4 3 0,2-6 3 16,-3 1 3-16,1-3 2 0,-2-1 3 0,4 1 4 0,0-3 3 0,-2-3 5 15,5 3 3-15,-3-5 1 0,1 0 1 0,3-2 4 0,1-1 2 16,1-2 1-16,-4-2 0 0,6-1 0 0,1-2-1 0,2 0-3 0,-1-2-2 16,2-3-5-16,0 0-2 0,1-3-6 0,1 0-5 0,3-6-3 0,1-3-4 15,1-1-6-15,3-1-5 0,7-3-4 0,-6-5-5 0,11-2-3 16,-1-2-4-16,6 3-4 0,1-5-3 0,5-2-2 0,4 5-1 0,0 0-3 15,4 1-1-15,1 2-3 0,4 6 0 0,0 1-4 0,3 2-2 16,-3 6-1-16,0 4-1 0,0 6 0 0,-4 5-1 0,0 4 2 0,2 5 1 16,-3 6 1-16,-4 4 2 0,-4 6 0 0,1 5 2 0,-6 5 1 15,-4 2 3-15,-6 6 3 0,1 4 1 0,-6 1 1 0,-9 6-1 0,-5-1-1 16,-6 2 0-16,-1 3-3 0,-13-1-3 0,2 1-2 0,-14 1-5 0,1-1-3 16,-8 2-2-16,-6-1-5 0,-2-3-1 0,-5 0 1 0,-2 0 5 15,-5-1 3-15,-3-1 3 0,-4 0 3 0,-1-3 4 0,-6-2 3 0,0 0 4 16,-1-2 1-16,-2-3 6 0,2-1-1 0,0-4 0 0,-1-4 0 15,6-3-1-15,3-2-7 0,8-7-10 0,4-1-10 0,8-5-11 0,8-5-13 16,8-8-15-16,10-2-15 0,11-2-14 0,5-3-16 0,8-8-19 16,14 1-16-16,8-3-18 0,5-2-17 0,16-3-17 0,7 0-10 15,8 3-7-15,10 2 2 0,4 0 4 0,14 6 14 0,-1 2 21 0,14 3 19 16,-1 4 18-16,7 8 13 0,3 3 12 0,5 0 7 0,1 6 5 16,1 6-4-16,1 2-11 0,2 3-20 0,1-2-22 0,-3 6-52 0,2-1-67 15</inkml:trace>
  <inkml:trace contextRef="#ctx0" brushRef="#br0" timeOffset="41838.2182">21798 25087 58 0,'-9'5'168'0,"-1"3"-21"0,1 0-6 15,-1 11-1-15,-2-1-1 0,2 6-4 0,-2 5-8 0,3 5-11 16,-1 10-13-16,0 2-12 0,-2 8-10 0,2 3-8 0,-2 9-8 0,3 6-10 16,-1 4-4-16,-2 4 1 0,2 2-2 0,1 7-4 0,-4 6-3 15,4-2-4-15,-1 6-6 0,-2 0-10 0,4 2-13 0,-3 3-14 0,3-1-15 16,-1 0-16-16,-1-4-20 0,2 0-22 0,2-4-34 0,1-4-42 0,2-2-40 16,-1-7-39-16,4-5-55 0,0-4-59 0,4-6-27 0</inkml:trace>
  <inkml:trace contextRef="#ctx0" brushRef="#br0" timeOffset="43009.91">21438 25156 129 0,'32'-4'78'0,"4"1"-35"15,8 2-12-15,2-2 3 0,7-2 13 0,5 1 10 0,5 1 10 16,6-2 2-16,9 2 0 0,0-6-9 0,8 1-12 0,4 1-3 0,7-2-1 16,6-2-1-16,6 0-1 0,8-2-1 0,8 1-3 0,6-3-2 15,4 1-3-15,8 2-4 0,4-3-2 0,3 2-5 0,10 1-4 0,-1-1 0 16,5 1 4-16,-1 2-2 0,8 2-4 0,-1-2-3 0,1 5-1 0,8-1-3 15,-3 2-5-15,6 1-1 0,-1 3-1 0,6-4 0 0,6 1 2 16,2 3 5-16,-3 3 5 0,4 1 0 0,-5-4-1 0,2 1-5 0,3 1-7 16,-1 2-7-16,-3-4-4 0,1 1-5 0,0-1-4 0,-4-1 2 0,0 1 4 15,-3-4 2-15,0 1 1 0,-2-5-2 0,0 3-1 0,-1-6-3 16,-2 3-2-16,-6-1 2 0,-4-2 3 0,-9 3 2 0,-5 2 0 0,0-1 4 16,-9-1 1-16,0 1 0 0,-10 4 1 0,-3-1-2 0,-5 4-1 0,-9 0-1 15,-3 0-1-15,-8 4 0 0,-2-1 1 0,-8 4 1 0,-2 1 1 16,-8 1 2-16,-3 2 2 0,-7-5 2 0,0 5 2 0,-5-2-2 0,-5 2 0 15,0-2 0-15,-5 1-1 0,0-1-1 0,-9-3 1 0,0 0 0 16,-5 0 0-16,2 0-2 0,-7-1 0 0,-1 0-1 0,-1-3 1 0,-5 0 0 16,-1-2 2-16,-6 0-1 0,4 0-2 0,-5 0 1 0,-4-2 0 15,0 0 1-15,-1-1 0 0,-2 1 2 0,-2-3 3 0,0-1 3 0,-1 1 4 16,-6 1 6-16,2-1 4 0,-3 1 4 0,-1-1 3 0,-3 1 3 0,6 1 3 16,-9-4 4-16,1 2 3 0,-3 4 1 0,4-2 2 0,-4-1 1 15,2 0-2-15,-2 4 0 0,-2-3-4 0,-1 3-3 0,1-1-4 0,-3 1-3 16,0 0-1-16,0 0-1 0,0 0-2 0,0 0 0 0,0 0-3 15,0 0-1-15,0 0-2 0,0 0-2 0,0 0-2 0,0 0-2 0,0 0-1 16,0 0-1-16,0 1 0 0,0 2-1 0,0 0 0 0,-3-2-1 16,3 6-4-16,0-2 1 0,0 3-1 0,0-5 3 0,0 6 0 0,0 0 2 15,0 3 1-15,0 1 3 0,0 1 0 0,0 1 3 0,0 2-1 0,0 2 1 16,3 1-1-16,-1-2 2 0,-2 7 0 0,3 0 0 0,1 3-1 16,-4 0 0-16,2 2-3 0,-2 4 0 0,0 2-3 0,0-2 0 0,0 8-1 15,0-3-2-15,0 4 0 0,0 4-2 0,0-1-1 0,-2 0-2 0,-2 3-1 16,-1 4-2-16,0 1-3 0,-2 3 3 0,-1-1 4 0,1 0 3 15,-1 7 2-15,-4-2 1 0,5 1 1 0,-9 5-1 0,3-2 0 0,3 0 0 16,-4 1 1-16,0-1 1 0,-3 0 0 0,0 0 0 0,2 2 0 16,-2-4-1-16,-5 0-3 0,3-1-4 0,0-3-3 0,-7 1-1 0,3-1-1 15,-3-3-1-15,2-4 2 0,-7 0 0 0,1 3 1 0,-6-6-2 16,4-1-1-16,-8 2 0 0,3-7 1 0,-6 2 0 0,1 0-1 0,-6-5-1 16,2-2-1-16,-2 3-2 0,-1-3-1 0,-3-2-1 0,0-2-1 0,-1 0-3 15,-2 0 1-15,1-3-1 0,-1-1 3 0,-1-2 2 0,-1 0 1 16,-1-1 1-16,2-4 2 0,0 0 3 0,-6-5 3 0,4 2 4 0,1 0 4 0,2-4 4 15,-5 1 2-15,-1-2 5 0,3 0 2 0,-5-3 1 0,0 1-1 16,0-1-1-16,-4 0 2 0,-1-1-3 0,-4-2-1 0,-1 2-3 0,-6-2-2 16,1 1-4-16,-11-3-6 0,1 1-3 0,-3-1-4 0,-4 0 0 15,-8 1-2-15,3-3 2 0,-8 2 0 0,1-2 2 0,-6-1 0 0,-1 0 1 16,-5 0 1-16,-1 0-1 0,-6-4-1 0,2 3 2 0,-8 1 2 16,3-4-2-16,-2 0-2 0,-4 0-3 0,-3 0-3 0,3-4 1 0,0 1 0 15,0-1 0-15,4 0 1 0,-2-1-1 0,7-3 1 0,0-3 2 16,1 0 4-16,6-1 4 0,-2-3 2 0,1 1 4 0,4-5 6 0,2 6 4 15,-2-7 4-15,7 0-1 0,-2 4-2 0,2-1-1 0,-2-2 1 0,9 0-3 16,-5 6 0-16,8-6 0 0,0 5 1 0,0-3 3 0,5 2 2 16,2 2 1-16,0 0-1 0,7 0 1 0,-1 1 1 0,4 0 1 0,2 1 2 15,2 2 1-15,3 1 3 0,0 0 1 0,5-2 1 0,-2 5-1 16,2-2-3-16,2 2-1 0,2-1-3 0,-3 4-2 0,6 0-3 0,0-3 0 16,2 5-2-16,3-3-1 0,3 3-2 0,1 0-1 0,4 0-2 15,1 0 0-15,3 0-1 0,3 0 1 0,2 0-1 0,5 3 0 0,1-3-2 16,7 3 1-16,-2-1-1 0,7-2-2 0,3 0-1 0,-1 0-1 15,6 2-2-15,1-2-2 0,3 2 0 0,2-2-3 0,0 0-2 0,3 0-4 16,-1 3-2-16,2 0-1 0,1-3-2 0,-1 0-2 0,5 2-2 0,0-2 0 16,0 0-1-16,0 0-2 0,0 0-1 0,0 0-2 0,0 0 1 15,0 3-2-15,0-1-4 0,0 3-1 0,4-3-2 0,-3 1 0 0,-1 2 0 16,0-3-1-16,4 1-1 0,-1 2-1 0,-1-2-2 0,-2-2-1 16,0 2 2-16,0 1-3 0,0 0-4 0,0-3 0 0,0 6-1 0,0-6-3 15,0 3-3-15,0 3-6 0,0-2-5 0,0-1-6 0,0 1-7 0,0 1-7 16,0-2-4-16,0 1-8 0,0-1-7 0,0 0-7 0,0-2-7 0,0 0-9 15,0 3-11-15,0-5-11 0,0 0-11 0,0 0-12 0,0 0-11 16,0 0-6-16,0 0-3 0,0 0-2 0,0 0 0 0</inkml:trace>
  <inkml:trace contextRef="#ctx0" brushRef="#br0" timeOffset="45771.0357">12729 13437 4 0,'0'0'12'0,"0"0"1"15,0 0 0-15,0 0 1 0,0 0 0 0,0 0 1 0,0 0 0 16,0 0 0-16,0 0 5 0,0 0 1 0,0 0 0 0,0 0 2 0,0 0 0 16,0 0 1-16,0 0-1 0,0 0-1 0,0 0 1 0,0 0-3 15,0 0 0-15,0 0 0 0,0 0 2 0,0 0-2 0,0 0-2 0,0 0-3 16,0 0-2-16,0 0-1 0,0 0 1 0,0 0-2 0,0 0 0 16,0 0-2-16,0 0-2 0,0 0-2 0,0 0-2 0,0 0-1 15,0 0-1-15,0 0-1 0,0-4 1 0,0 4 1 0,0 0-2 0,0 0 0 16,0 0 2-16,0 0 0 0,0 0-1 0,0-3 0 0,0 3 2 15,0 0 0-15,0 0 1 0,0 0 2 0,0 0 0 0,0 0-7 0,0 0-11 16,0 0-12-16,0 0-18 0,0 0-18 0,0 0-18 0,0 0-18 16,0 0-14-16,0 0-22 0</inkml:trace>
  <inkml:trace contextRef="#ctx0" brushRef="#br0" timeOffset="59162.1216">27538 25169 46 0,'-7'-11'113'0,"5"6"2"16,-1 0-2-16,1-2-2 0,-5-1-4 0,6 3-6 0,-6-2-5 15,2 2-6-15,3-3-4 0,-5 4-5 0,2-3-5 0,0 2-7 0,0-3-2 16,-2 1-1-16,2 2-3 0,-4 0-2 0,4 0-5 0,-3 0-5 15,3 1-4-15,-4-2-2 0,4 1-4 0,-4 0-5 0,1 1-4 0,1 0 0 16,-5-1-2-16,-2 1-2 0,6 0 0 0,-2-2-1 0,-2 1-2 16,3 4-1-16,-4-6-2 0,-1 6 1 0,4-3-3 0,-2 1 0 0,-2 2-2 15,4-2-1-15,-4 3-1 0,-3-1-2 0,4 1 0 0,-1 0-3 0,0 0-1 16,1 0-3-16,-4 1-1 0,1-1 0 0,3 3 1 0,-8-2-1 16,6 2 1-16,-6 2 0 0,6 2 2 0,-5-2 2 0,-3 2-1 0,5-3 2 15,1 5 3-15,-2-4 2 0,-3 6 2 0,3-3 1 0,0 1 1 16,-1 4 3-16,-3-1 0 0,3 1 0 0,0-1 2 0,-3 3 1 0,3-2 1 15,-1 3 2-15,6 1-1 0,-7 1-1 0,1 2-2 0,3 0-3 16,1 0-1-16,-2 0-1 0,5 1-2 0,-3 4-2 0,4-2-2 0,-1 0-4 16,0 6-2-16,4-5-3 0,-2 3-2 0,4 1 0 0,-3 0-2 0,3 5-1 15,-1-3-2-15,1 3 1 0,3 3-1 0,-4-2-3 0,4 4 1 16,3-2-2-16,-1 4 1 0,-1 0-1 0,4-1 1 0,0 1 1 0,4 2 0 16,-1 1 2-16,-1-4 1 0,3 0 2 0,4 2 2 0,-4-1 1 0,7-5 3 15,-4 2 2-15,2 2 4 0,-1-5 2 0,3 0 2 0,2-1 3 16,-4-2 2-16,3-1-1 0,1 0 1 0,0-1 0 0,3-3 1 0,0-1-1 15,-2-2 2-15,6 1 1 0,-6 0 1 0,2-4-1 0,2 1-1 16,0-5-1-16,1 1 1 0,2 0 0 0,0-3 1 0,-3-2-1 0,3 0-2 16,2-4 1-16,-2 0-1 0,1 4 2 0,4-9 1 0,-2 2 0 0,-1-2 0 15,4 1 1-15,-1-4 0 0,4-4 0 0,-4 4 0 0,0-4-1 0,2-1 0 16,0-2-2-16,-2-1 1 0,4-3-1 0,0 2-3 0,-1-4-2 16,-1-2-2-16,2 1-2 0,-4-2-3 0,4-1-1 0,0 1-1 0,-2-4-2 15,2 0-2-15,-4 2-2 0,3-5 0 0,-2 4-3 0,-1-2 0 16,0-2 0-16,2-1-3 0,-5 3-1 0,3-4-1 0,-1 3 1 0,-2-2 1 15,2-3 3-15,-4 4 0 0,0-5 2 0,-2 3 2 0,2 0 1 16,-1-3 2-16,-2 0 2 0,-1 1 3 0,0 3 1 0,-1-4 3 0,-4 0 2 16,1 2 2-16,0 0 1 0,-4-6 1 0,2 4-2 0,-5 0-1 0,1-2 1 15,-1 0-1-15,-2-1-1 0,-3 1 0 0,-2-3-1 0,0 1-2 16,0-2-2-16,-5-1 0 0,-4 0-2 0,1 2-2 0,-3-5-2 0,1 1-2 16,-4 0-2-16,-6-2-1 0,5 1-3 0,-8 4-3 0,1-3-1 0,0-1-3 15,-4 3-3-15,-1 4-3 0,0-3-5 0,3 3-7 0,-10 3-7 16,3 2-7-16,-1 2-7 0,1 3-8 0,-5 1-8 0,4 3-8 0,0 1-9 15,-4 7-9-15,0 1-9 0,-3 1-10 0,3 6-8 0,0 1-11 16,0 1-10-16,-1 5-8 0,1 2-7 0,-3 1-7 0,6 3-10 0,-3 0-12 16,4 6-12-16,-2 0-16 0,7 2-19 0,-4 3-12 0,4 2-13 15,3 0-42-15,-2 5-57 0,4-3-23 0</inkml:trace>
  <inkml:trace contextRef="#ctx0" brushRef="#br0" timeOffset="63079.2865">37313 24756 76 0,'3'-19'216'0,"-1"-1"-40"0,1 2-26 16,1 1-11-16,-3-2-9 0,3 2 2 0,-2 4 3 0,-2-6 1 15,3 3 0-15,0 4-5 0,-3 1-10 0,2-1-6 0,-2 4-8 0,3-1-9 16,-3 1-10-16,0 0-5 0,0 3-9 0,0 2-10 0,0-2-10 0,0 5-9 16,0 0-8-16,0 0-8 0,-3 0-7 0,1 5-7 0,-1-2-6 15,0 6-2-15,-3 0-2 0,1 3-2 0,0 5 0 0,0 4 3 0,-7 0 3 16,4 3 5-16,-1 1 2 0,-5 3 5 0,1 3 1 0,-1 4 2 15,1-2-1-15,-1 2 1 0,-3 1 1 0,3-1-3 0,-1-2-3 0,1 2-2 16,-3-2-2-16,0 3-4 0,3-7-3 0,1 1-2 0,3-6-3 16,-2 5-2-16,3-10-2 0,2 3-1 0,-1-5 0 0,3-3-1 0,-2 1-1 0,5-3-1 15,-1-4 0-15,-1 4 1 0,4-8 2 0,0 0 1 16,0 0-1-16,4 0 2 0,-1-4 1 0,-1 0 2 0,5 0 1 0,-2 0-1 0,3 0-1 16,6-4-1-16,-4 0 0 0,4 0-2 0,3 0-1 0,2-3-1 15,3 2-2-15,0-3 0 0,0 1-1 0,2 1-2 0,3-2-2 16,-1 1-5-16,1-3-2 0,0 0-2 0,4 0 1 0,-4 0 0 0,1 3 0 15,-1-4 0-15,0 2 0 0,2 0 1 0,-5-3 2 0,2 5-1 16,-2-1 2-16,1-1 2 0,-6-2 1 0,0 2 4 0,1 0 4 0,-4-2 2 16,1 4-1-16,-4-3 4 0,-3 0-1 0,4 2 2 0,-5-1 4 0,-3-1 1 15,1 4 1-15,0-6 1 0,-5 5 1 0,1-2 1 0,-1-3 3 0,-2 4 2 16,0-2 0-16,0 0 2 0,0 0 1 0,0 1 0 0,0 1 2 16,0-1-2-16,-2 2 0 0,-1-5 1 0,3 4-1 0,-2 1 1 0,2 1 1 15,-3-2-2-15,-1 1 0 0,4 2-2 0,-1-3-2 0,-3 3-4 16,4 1-2-16,-2 1-4 0,2-2-4 0,-3 5-3 0,3 0-5 0,0 0-3 15,0 0-1-15,-3 0-2 0,3 5-2 0,-2 0 1 0,2-1-2 16,-4 7 1-16,1-5 0 0,1 9 3 0,-1-3 1 0,-2 8 3 0,1-2 4 16,-1 5 4-16,4 4 3 0,-3 0 2 0,1 2-2 0,1 4-5 15,-5-2-4-15,6 4-9 0,-3 1-7 0,2-2-11 0,-4 0-12 0,4 3-14 16,-1-2-16-16,1 0-19 0,-5-2-18 0,5 2-24 0,-1-1-25 0,1-4-28 16,-1 3-30-16,-1-2-27 0,4-5-26 0,0 2-45 0,0-2-54 0,4-1-23 15</inkml:trace>
  <inkml:trace contextRef="#ctx0" brushRef="#br0" timeOffset="64423.3437">15338 13902 6 0,'-5'2'422'0,"0"-2"-3"0,1 0-8 0,4 0-80 15,0 0-118-15,0 0-68 0,4 0-42 0,1 0-20 0,7 0-13 0,1-2-7 16,6-1-7-16,5 0-9 0,7 1-7 0,8-3-5 0,2-1-3 15,8 0-3-15,9-2 0 0,2-1-4 0,6-2-4 0,6 2-6 0,5-3-9 16,-1 0-10-16,1 0-6 0,3 3-8 0,2-2-9 0,2-1-11 16,-2 3-14-16,-2-1-18 0,-3 0-22 0,3 0-26 0,-4 2-28 15,-1 2-32-15,-3-1-34 0,-2-1-44 0,-3 3-51 0,1-2-41 0,-7 0-37 16</inkml:trace>
  <inkml:trace contextRef="#ctx0" brushRef="#br0" timeOffset="64617.6239">15855 14095 7 0,'-50'13'417'0,"9"-2"-6"0,4-1-7 16,6-2-79-16,5-2-112 0,8-3-63 0,4 2-39 0,5 0-16 0,9-5-8 16,6 0-7-16,5 0-11 0,7 0-11 0,9-5-12 0,5 3-10 15,9-4-9-15,3 1-12 0,11-4-14 0,8-4-15 0,4 5-17 0,8-5-23 16,3-3-28-16,2 1-39 0,6-1-46 0,-1-1-69 0,5 4-81 15,-5-3-55-15,-1 2-38 0,-2-1-19 0</inkml:trace>
  <inkml:trace contextRef="#ctx0" brushRef="#br0" timeOffset="65840.8372">14304 10999 66 0,'0'-21'421'0,"0"2"-58"0,0 3-90 15,4 0-51-15,-3-1-33 0,5 3-21 0,-3-1-14 0,2 1-14 0,-1 2-12 16,1-3-18-16,0 7-19 0,2-4-19 0,-1 7-19 0,3-3-15 16,-4 4-12-16,4 4-10 0,-3 0-10 0,1 4-8 0,0 4-6 0,0 0-2 15,1 5-3-15,1 2 0 0,-1 5 1 0,1 0 4 0,-4 4 6 16,0 0 4-16,0 4 5 0,-1 0 5 0,-1 3 5 0,-1-2 4 16,-2 3 6-16,-2-3 4 0,-1 3 3 0,3-5 2 0,-4 1 1 0,-1 0 0 15,4-4 1-15,-3 1 0 0,1-3-2 0,-2-6 0 0,3 1-1 16,-5 2 1-16,7-7 4 0,-2 0 5 0,-1-2 6 0,3-2 8 0,0-1 6 15,0-2 7-15,0-3 5 0,0 1 2 0,0-3 4 0,0 0 0 16,0-3 0-16,3 1-2 0,-1-3-3 0,-2-2-6 0,3-3-8 16,3-5-11-16,-6 1-11 0,5-5-10 0,-2-1-12 0,1-4-10 0,-3-1-10 15,4-5-6-15,-1 2-6 0,1 0-1 0,2-2-2 0,-2-1-1 16,0 3 1-16,0 1-2 0,4 2-1 0,-4 3-2 0,3 2-4 0,1 3-1 16,-4 5-1-16,3-1 0 0,-3 6 1 0,4 0-1 0,1 6-2 0,2 2-1 15,-2 6 2-15,4 0 3 0,-2-1 2 0,2 8 4 0,-1 0 4 16,1 3 4-16,0 0 5 0,-1 4 4 0,-1-1 4 0,-2 0 2 15,-1 3-1-15,-1-2 2 0,-2 1 2 0,2 0 0 0,-3-3-2 0,0-2-1 16,-1 3-2-16,1-4 0 0,-5-1-2 0,3 0-1 0,-1-3 0 0,-2 1 1 16,3-6 3-16,-3-2 3 0,4 3 5 0,-3-4 4 0,-1-1 2 15,6-2 4-15,-3-1 1 0,0 0 1 0,-1-1-2 0,2-5 0 16,1-2-2-16,0 2-3 0,2-4-4 0,-1-5-5 0,3-2-6 0,-1-4-7 16,4-3-8-16,-1-4-2 0,2 2-2 0,-3-6-1 0,8-2 0 15,-5 0 0-15,1 0 0 0,3 0 0 0,-3-2 1 0,4 3-1 0,-4 3-1 16,0 0-4-16,-2 6-1 0,1 0-3 0,1 4-3 0,-1 7-2 15,-4 0-7-15,1 4-3 0,2 1-6 0,-2 5-2 0,-1 3-3 0,5 5-1 16,-6 1-2-16,1 3-1 0,-1 4 0 0,1 0 0 0,-3 4-1 16,1 3 0-16,-2 2-3 0,1 0-3 0,-3 2-5 0,-1-1-4 15,1 4-4-15,-1-2-10 0,1 1-10 0,-3-1-11 0,0 0-11 0,0-2-12 16,4-3-10-16,-3-4-10 0,-1 5-8 0,4-4-5 0,1-3-5 16,0-1-2-16,2-5-2 0,0 0 0 0,1 0 1 0,1-5 4 15,4-2 9-15,1-1 12 0,0-4 12 0</inkml:trace>
  <inkml:trace contextRef="#ctx0" brushRef="#br0" timeOffset="66173.8415">15459 10875 115 0,'3'-20'151'16,"-3"0"4"-16,0 0 2 0,0 7-6 0,0-2-10 0,-3 5-11 15,3 1-14-15,-5 1-14 0,1 4-12 0,-1 0-12 0,4 8-14 0,-3-3-14 16,-1 7-14-16,0 1-14 0,-2 2-14 0,2 3-10 0,2 2-7 16,-3 4 2-16,1 0 2 0,2 1 7 0,-2 1 6 0,3 1 2 15,-1-1 0-15,-1 2-1 0,3 0-1 0,-3-3 0 0,4-1 1 0,0-1 1 16,0 1 3-16,4-3 0 0,-3-2 2 0,3-2 1 0,-1-1-2 15,2-1 3-15,0-5 3 0,0 2 3 0,4-5 3 0,-1 2 2 0,1-5 2 16,1 0 2-16,4 0-1 0,-2-5 2 0,1-3-2 0,1 3 1 16,0-5-2-16,-1-1 2 0,4-1-2 0,-3-3 2 0,0 2-2 0,-1-2 1 15,1-3 2-15,0 1 3 0,-4-3 2 0,4 0 3 0,-6 3 0 16,1-3 4-16,-1 0 3 0,1 3 1 0,-1 0 3 0,-3-3 0 0,0 6-2 16,1-2-5-16,-3 4-9 0,2 1-8 0,-5 2-8 0,3 2-10 15,-3 2-7-15,0 5-5 0,0 0-4 0,0 5-5 0,-3-2-5 0,3 5-4 16,-2 5-4-16,-1 2 1 0,3 1-2 0,-3 2 5 0,1 5 3 15,-2 0 2-15,-1-2 2 0,2 5-5 0,1-1-6 0,-1-2-9 16,3 2-9-16,-4-5-11 0,4 3-11 0,0-2-12 0,4-3-10 0,-1 2-14 16,-1-3-16-16,3-4-17 0,4-2-18 0,-3 2-14 0,1-2-15 15,2-7-8-15,3 1-7 0,-2-1-3 0,7-4-3 0,-3 0-2 16,-1-5 2-16</inkml:trace>
  <inkml:trace contextRef="#ctx0" brushRef="#br0" timeOffset="66385.5532">16146 10452 182 0,'0'-15'259'0,"0"1"-2"0,0 2 1 0,0-1-4 0,0 1-4 15,0 2-15-15,-2 3-18 0,-1-1-22 0,3 3-24 0,-2 1-26 16,-1 0-26-16,3 4-20 0,-4 0-19 0,-1 0-18 0,2 4-17 16,1 4-16-16,-1 1-15 0,-2 2-13 0,1 3-11 0,-1 3-6 0,4 4-2 15,-3 3-1-15,1 0 1 0,-2 6 3 0,3-1 3 0,-5 4-4 16,2 2-9-16,2 2-13 0,1-2-19 0,-2 5-14 0,-1-3-13 0,5 1-22 15,-3-4-31-15,3 5-23 0,3-5-24 0,-3 0-25 0,5-5-28 16,1 2-26-16,0-2-21 0,-1-2-47 0,6-4-57 0</inkml:trace>
  <inkml:trace contextRef="#ctx0" brushRef="#br0" timeOffset="66602.1188">16450 10480 453 0,'-4'-23'471'16,"-1"7"-65"-16,2-2-97 0,-2 1-62 0,1 5-40 0,3-1-31 0,-3 6-26 16,-1 2-25-16,2 1-26 0,3 4-21 0,0 4-20 0,-2 1-18 15,-2 2-18-15,4 9-14 0,-1-5-12 0,-3 9-9 0,4 1-5 0,-3 6 0 16,1-3 3-16,-1 8 3 0,3 0 7 0,-2 4-1 0,-1 0-2 16,3 4-8-16,-4-4-7 0,4 4-15 0,-1 0-16 0,-3 0-23 0,4-1-24 15,0 0-31-15,0 2-34 0,0-5-36 0,0 3-34 0,4-2-64 16,-3-2-78-16,-1-2-40 0,4-3-20 0</inkml:trace>
  <inkml:trace contextRef="#ctx0" brushRef="#br0" timeOffset="66768.4981">16213 10881 243 0,'8'-10'279'0,"2"2"-77"0,4 1-95 0,3-1-61 0,2 0-41 15,1 3-26-15,2-7-16 0,6 4-9 0,-1 0-6 0,4 0-4 0,-2-1-5 16,1 1-4-16,6-2-7 0,-3 0-4 0,1 4-5 0,-2-3-5 16,1 2-4-16,-3-2 2 0</inkml:trace>
  <inkml:trace contextRef="#ctx0" brushRef="#br0" timeOffset="67158.5391">16972 10616 32 0,'3'0'113'0,"-1"-1"3"15,1-2-1-15,0 3-2 0,-3 0-7 0,0 0-10 0,0 0-12 0,0 0-15 16,0 0-13-16,0 0-14 0,0 0-11 0,0 0-12 0,0 0-9 15,0 0-7-15,0 0-3 0,2 0-2 0,-2 3 1 0,4-2 1 0,-3-1 1 16,3 4 2-16,-4-4 3 0,5 1 4 0,-2 2 6 0,1 1 3 16,-3-3 2-16,4 3 4 0,-1-1 2 0,-1-1 1 0,2 4 0 0,1-4-1 15,-3 1-4-15,2 1-1 0,0-2 0 0,0 1-1 0,-1 0 1 16,1-1 0-16,-2 1 1 0,2-3 0 0,0 2 4 0,1 1 4 0,0-3 2 16,-1 0 2-16,1 0 1 0,2-3 1 0,1 1 3 0,-1-1-1 15,2 1 2-15,4-4-3 0,0 2 0 0,-1-3-2 0,4 1-2 16,0 0-4-16,2-2-5 0,3 0-7 0,1-1-8 0,0-2-9 15,0 2-9-15,-1-2-5 0,5 3-7 0,-5 0-6 0,0-2-7 0,2 2-4 16,-2 1-5-16,1-3-2 0,-3 2 1 0,1 1-2 0,-4 2 1 16,1-3 2-16,-4 3 3 0,3-2 5 0,-5 2 5 0,-2 1 5 0,0-1 5 15,-1-1 4-15,-1 5 6 0,1-2 4 0,-4-1 4 0,4-1 3 16,-4 2 0-16,2 2 0 0,-2-3 2 0,0 3-1 0,-2-1 0 0,-1 2 2 16,3-4 1-16,2 3-2 0,-2 1-2 0,0-4-1 0,0 4 1 15,-1-1-4-15,1-2-1 0,3 3-1 0,1 0-1 0,-4 0 1 0,3 0-1 16,1 0 1-16,1 0 0 0,-1 0 2 0,4 0-1 0,1 0 0 15,0 0 2-15,-1 3 1 0,1-3 1 0,3 0-1 0,2 0-1 16,1 0-6-16,-1 0-8 0,0 0-18 0,3 0-19 0,0-3-22 0,0 3-27 16,2-2-25-16,-2-1-25 0,0 0-56 0,6 2-71 0</inkml:trace>
  <inkml:trace contextRef="#ctx0" brushRef="#br0" timeOffset="67741.0022">14942 11550 245 0,'-27'7'469'0,"1"-6"14"16,8 3-54-16,-1-4-86 0,5 3-73 0,2-3-66 0,5 0-39 15,1 0-24-15,6 0-15 0,0 0-11 0,3-3-13 0,7-1-14 0,7 0-17 16,5-1-17-16,9-3-13 0,7-1-11 0,9-4-9 0,8 1-5 16,13-1-5-16,4-3-2 0,11-3-4 0,4 2-7 0,7 0-4 0,8-3-9 15,2-2-6-15,6 2-7 0,0-1-5 0,3-3-3 0,3 5-3 16,2 0-5-16,3-4-5 0,0 4-2 0,5-1-3 0,0 1 0 0,-1-1 1 15,-3 4 1-15,3-2 5 0,-7 1 5 0,-2 4 4 0,-6-4 4 16,-6 2 1-16,-5 0 2 0,-8 2 3 0,-6 3 5 0,-8-3 14 16,-11 5 18-16,-6-1 19 0,-7-2 21 0,-9 7 18 0,-3-4 19 0,-9 3 14 15,-3 1 14-15,-5 0 12 0,-1 3 11 0,-10-2 12 0,1 3 13 16,-2-3 6-16,-5 2 5 0,1 1-6 0,-3 0-13 0,-1 0-15 16,1 0-17-16,-5 0-19 0,0 0-16 0,0 0-22 0,0 0-22 0,0 0-28 15,0 0-32-15,0 0-39 0,0 0-42 0,0 0-45 0,0 0-44 0,3 0-39 16,-3 0-38-16,0 0-57 0,0 0-66 0,0 7-79 0,0-2-87 15,0 3-40-15,0 0-16 0,0-3 5 0</inkml:trace>
  <inkml:trace contextRef="#ctx0" brushRef="#br0" timeOffset="68890.0359">24715 12679 74 0,'-5'-22'175'0,"0"0"3"0,-2-1 1 16,2 2-6-16,-3-3-10 0,-2 3-9 0,-2-2-8 0,1 1-10 15,1 0-9-15,-5-1-9 0,1-1-10 0,-1 2-9 0,-2-3-7 0,-2-1-7 16,0-1-9-16,-10-1-7 0,5 3-10 0,-3-2-5 0,-4-4-3 15,-1 5-6-15,-7-5-7 0,3 0-4 0,-8-2-6 0,-2 4-4 0,-4-3-6 16,-3-1-5-16,-5 3-2 0,-1-5-3 0,-5 6-3 0,-2 0-3 16,-6-1-1-16,1 1-4 0,-1 1-4 0,-5 1-2 0,1 0-2 0,-1 3 1 15,-3-1 2-15,0 2 2 0,3 4 4 0,-3-4 1 0,3 5 2 16,-2 2 1-16,1-1 3 0,0 2-1 0,-1 2 1 0,-3 0 0 0,2 4 4 16,2-2 3-16,-8 5 0 0,-2-2-1 0,2 4-3 0,1 0-3 15,0 3-4-15,0 1-4 0,-1 1-1 0,1 3-4 0,5 0-2 16,0 4-1-16,3 1-2 0,5 1-1 0,1 2-2 0,3 5-1 0,1 2-1 15,2 1 2-15,4 1 2 0,3 7 1 0,-2-1 2 0,2 5 3 16,0 4 1-16,4 2 4 0,-4 4 1 0,5 2 3 0,-2 3 2 0,1 2 2 16,1 4 2-16,-2 2 0 0,2-2 2 0,2 6 0 0,-2 0-1 15,2 1-1-15,2 0 0 0,-2 3 3 0,1 2 6 0,4-2 4 0,0 1 5 16,2 0 3-16,3 3 3 0,-2-1 3 0,7 2 2 0,2 2 2 16,4-4 4-16,-1 4 1 0,4-2 1 0,4 3 2 0,5-3 2 0,1 0-3 15,6 0-7-15,5 1-3 0,0-6-3 0,6 7-4 0,4-5-2 16,1-1-2-16,5-4-1 0,6 2-3 0,4-5-1 0,2 2-1 15,4-9-2-15,6 5-2 0,2-4-3 0,4-2-1 0,6-2-1 0,2-6-1 16,7 3-4-16,2-6-3 0,6-4-3 0,4-1 1 0,6-3 4 0,6-3 3 16,7-4 2-16,3-5 2 0,7 1 4 0,4-6 1 0,10-4 3 15,-1-3 0-15,11-1 3 0,-2-5 0 0,5-5 0 0,5-1 3 16,-1-3 2-16,1-4-5 0,0-2-6 0,0-2-3 0,-5-3 2 0,4-2-1 16,-2 1 1-16,-4-7-2 0,-1 0-1 0,-1-2 1 0,3-2-2 0,-4-2 1 15,-2-1-1-15,-2-5-1 0,3-3-2 0,-6 0-3 0,-2-3 1 16,-3-9-6-16,-1 5-7 0,-8-4-6 0,2-7-5 0,-6 1-3 15,-6-3-5-15,-3-1-5 0,-5-6-3 0,-6 1-2 0,-4-2-3 16,-4-2 3-16,-2 2 6 0,-6 2 9 0,-9-2 7 0,-2-1 9 0,-5 1 10 16,-3 3 6-16,-8 0 8 0,-5 5 6 0,-6 2 5 0,-6 3 6 15,-3 0 4-15,-8 2 6 0,-5 1 3 0,-3 4 1 0,-8 1-3 0,-6 2-4 16,-7 5-5-16,-3-1-6 0,-6-1-4 0,-11 6-5 0,-4 2-6 16,-9 2-3-16,-6 2-5 0,-5 3-4 0,-7 5-4 0,-9 4-4 0,-5 2-6 15,-5 8-6-15,-8 4-9 0,1 4-3 0,-8 3-2 0,1 8-6 16,-4 1-6-16,1 3-8 0,-5 8-8 0,3 4-11 0,0 0-9 0,-1 8-16 15,5 0-15-15,-6 4-18 0,8 2-22 0,-1 0-24 0,6 6-26 16,3 1-36-16,5 2-42 0,2 1-52 0,10 2-60 0,3 3-39 16,11 1-32-16</inkml:trace>
  <inkml:trace contextRef="#ctx0" brushRef="#br0" timeOffset="70033.1942">22309 14650 65 0,'-3'-22'279'0,"-2"0"-43"0,3 1-29 0,-1-1-18 0,-1 5-10 0,4 1-4 16,-5 0 3-16,5 2-5 0,-2 1-5 0,-1 1-18 0,3 3-22 0,-3 2-22 16,3-2-23-16,-2 6-17 0,-2 2-13 0,4 1-11 0,0 4-12 15,-1 1-8-15,1 6-11 0,-4 2-8 0,1 3-8 0,3 3-7 16,-5 1-2-16,1 8 1 0,-1 0 5 0,4 3 6 0,-3-2 8 0,1 7 3 16,-2-1 1-16,3-1 1 0,-2-3 3 0,1 5-1 0,3-4 2 15,-2-1 1-15,2-2 2 0,0 3 1 0,2-4 1 0,-2-5-1 16,3 1-2-16,3-1-1 0,-1-6-2 0,2 2 1 0,-1-2 0 0,3-3-1 15,-1-2 2-15,1-2 1 0,1-3 0 0,-1 1 0 0,4-3-1 16,-1-2 0-16,4-3 0 0,-1-3-1 0,-1-1-2 0,1 0-1 0,2-5 1 16,2 1-3-16,-2-5-2 0,2 1-3 0,-1-2-2 0,3-6-4 15,-6 3-2-15,2-6-1 0,2-2-3 0,-2 0 1 0,2-1 2 0,-6-5 2 16,4 5-1-16,1-4 2 0,-5 1-1 0,1-3 1 0,-1 4 2 0,-2 1 1 16,1 3 3-16,-2-1-2 0,-2 5-1 0,1 0-4 0,-4 5-5 15,0 2-4-15,-1 4-5 0,1 1-2 0,-5 8-1 0,0 0-1 16,0 5 0-16,0 5 0 0,0 5 0 0,-5 1 4 0,1 9 0 0,-1 3 5 15,0 4 4-15,0 3 5 0,-4 5 6 0,-3 6-1 0,2-1-6 16,-4 4-10-16,4 4-17 0,-5 1-17 0,1 5-23 0,-1-3-28 16,1 5-32-16,1-2-40 0,-1 3-45 0,-1-5-71 0,1 2-86 0,0-2-46 15,8-3-30-15</inkml:trace>
  <inkml:trace contextRef="#ctx0" brushRef="#br0" timeOffset="70624.12">23145 14833 315 0,'0'-22'387'0,"0"1"-65"15,0 5-72-15,0 4-77 0,0 0-45 0,0 0-31 0,0 4-14 0,0 0-10 16,0 7-9-16,0 1-8 0,0 0-10 0,0 5-11 0,0 4-8 16,-2 3-7-16,-1 3-3 0,-1 5-3 0,4 3 1 0,-5 5 3 0,3-3 6 15,-4 8 8-15,1-2 6 0,-1 8 5 0,1-1 2 0,0 0 1 16,-7 2-1-16,4-2-3 0,-1 0-3 0,-1 2-7 0,1-3-4 0,1 0-2 16,-1-4-3-16,-1 3-3 0,2-3-3 0,-1-7-1 0,4 2-4 15,-4-3-2-15,4-4-2 0,0-1 0 0,0-2 1 0,2-5 2 0,-1-1 4 16,4-4 3-16,0 0 3 0,0-3 4 0,0-3 2 0,4-2 2 15,1-2 3-15,3-3-1 0,3-3 2 0,1-4 1 0,1-2-1 16,4-6 0-16,2-2-4 0,3-2-4 0,2-8-5 0,2 4-4 0,1-7-5 16,0-5-5-16,6 0-5 0,-3 1-4 0,1-2-3 0,1 1 0 0,-1 0 1 15,0 0-2-15,-1 0 0 0,-6 6-1 0,4 4 5 0,-3-5 5 16,-6 10 7-16,3 1 7 0,-5 2 6 0,-7 5 5 0,1 1 4 16,-3 3 3-16,1 1-1 0,-4 4 1 0,2 1 0 0,-7 3-3 0,0 0 0 15,0 4-1-15,-4 0-3 0,-1 3-7 0,-3-2-5 0,-1 3-4 16,-1 4-4-16,-2 4-3 0,-2 0 0 0,-3 0-2 0,-2 0 1 15,2 5 0-15,-1-1 1 0,-1 1 2 0,-3 0 2 0,0-1 0 0,3 4-1 16,-3-4 4-16,3 1-2 0,-2 0-3 0,6-4-1 0,-2 0-3 16,3 0-2-16,2 1-2 0,2-8 0 0,5 5-2 0,0-3 0 15,-2 0-4-15,2-4 0 0,5 0-1 0,0 0 0 0,0 0-1 0,0 4 1 16,5-2 1-16,2 2 2 0,-2 2 4 0,4 0 1 0,1 3 3 16,3 0 0-16,1 6 1 0,3 1-2 0,0 2-2 0,2 0-7 0,3 2-9 15,-3 5-13-15,6 2-17 0,-4 2-19 0,1-2-21 0,0 5-28 16,4 0-32-16,-2 3-44 0,3-2-51 0,0 3-81 0,2-3-93 0,-1 1-51 15,1-5-26-15,-4 0-8 0</inkml:trace>
  <inkml:trace contextRef="#ctx0" brushRef="#br0" timeOffset="70806.4712">23987 15225 267 0,'-3'-13'480'0,"3"3"-5"0,3 1-20 0,-1 0-32 16,5 2-105-16,0-1-141 0,1 3-79 0,6-2-46 0,-1 3-24 0,8-1-11 16,1-3-14-16,7 4-13 0,-2-4-16 0,9 3-17 0,-2-3-21 15,4 4-25-15,-2-4-32 0,5 2-37 0,-6 1-43 0,5-2-49 16,-5 2-63-16,1-2-70 0,-3 3-38 0,-3 0-23 0</inkml:trace>
  <inkml:trace contextRef="#ctx0" brushRef="#br0" timeOffset="71024.4158">24543 14752 250 0,'-15'-12'508'0,"1"2"15"0,7 2-40 0,-5 0-71 16,4 0-71-16,-1 0-74 0,-1 4-48 0,5-3-34 0,-3 6-24 16,2-4-17-16,3 5-21 0,0 0-20 0,-3 5-22 0,5-1-22 0,-3 7-15 15,1 2-13-15,-2 3-11 0,3 4-7 0,-1 4-2 0,-1 7-2 0,-1 2 3 16,2 5 6-16,-2 0 4 0,0 9 4 0,-1-1 1 0,-2 4-2 15,3-1-10-15,0 2-16 0,-2 4-25 0,2 2-31 0,0-1-34 16,0 2-35-16,1-1-54 0,1 0-60 0,1-2-102 0,2-4-122 0,0-3-64 16,2 4-32-16,1-9-16 0,6-2-7 0</inkml:trace>
  <inkml:trace contextRef="#ctx0" brushRef="#br0" timeOffset="71238.0321">25282 14658 433 0,'-5'-25'604'0,"-4"3"8"0,0 2 1 0,4 0-1 15,-3 6-115-15,3 0-172 0,0 5-108 0,-1 2-77 0,0 7-47 16,1 3-31-16,3 4-17 0,-7 6-9 0,4 7-8 0,-3 4-7 0,-1 6-9 16,1 4-5-16,2 6-2 0,-2 6 3 0,-1 0-3 0,1 10-4 15,3 0-18-15,-4 7-21 0,4-3-33 0,-3 8-38 0,-1 0-48 0,4 5-49 16,0-2-110-16,-4 4-138 0,4 1-78 0,0-4-44 0,-3 3-27 15,1-3-15-15,0-3-5 0</inkml:trace>
  <inkml:trace contextRef="#ctx0" brushRef="#br0" timeOffset="74397.3038">15305 13770 113 0,'-8'-33'199'0,"3"0"-5"0,0 2 0 15,-2 2 6-15,2-1-4 0,3 4-3 0,-1-1-10 0,-1 6-10 0,2 1-14 16,-1 3-18-16,3 0-21 0,-2 4-22 0,-1 4-17 0,3 2-14 15,-3 2-10-15,3 2-12 0,-2 6-10 0,2 2-11 0,0 3-7 16,0 8-7-16,0 1-2 0,0 5-1 0,0 6 0 0,0 4 1 16,2 2 3-16,-2 6 5 0,0 2 4 0,0 3 2 0,0-2 2 0,0 5 0 15,-2-1-2-15,-2-2-2 0,4-1-1 0,-3 1-2 0,3-7-3 16,0 6-3-16,0-8-1 0,3-1-2 0,1-2 0 0,1-1 0 0,0-3 1 16,0-6 1-16,4 1 1 0,-1-5 2 0,2 2 1 0,2-7 3 0,2-2 3 15,0 1 3-15,-1-6 2 0,1-2 0 0,3-2 2 16,2-3 2-16,0-3 0 0,1-2 0 0,2-2-1 0,-3-1-1 0,5-6 0 15,-2 0-1-15,0-1 0 0,0-5-1 0,0 0-2 0,1-2 1 16,-1-3-2-16,-3-3 0 0,3-1-2 0,-3-2 0 0,-2 2 1 0,0-6-1 16,-2 2 0-16,2 0 0 0,-3 1 1 0,-1-2 0 0,-1 1 0 15,-2 4 1-15,1 1-3 0,-3 2-3 0,1 2-4 0,-4 4-4 0,2 5-4 16,-2 4-3-16,-3 0-2 0,1 7-1 0,0 4-2 0,-1 4-2 16,-2 4 0-16,0 5 1 0,0 3-1 0,0 8 0 0,0 4 1 15,-5 5 0-15,2 3 6 0,-4 6 5 0,-2-2 3 0,-3 4 3 0,-1 4 1 16,-1-1-5-16,0-1-8 0,-3 7-12 0,-1-2-10 0,-5 0-15 15,5 0-16-15,-5-3-17 0,5 3-19 0,-1-5-20 0,2 1-27 16,0-1-28-16,3-4-33 0,0 1-34 0,6-4-31 0,3-2-28 0,1-4-36 16,4-5-39-16,7-1-40 0,0-3-41 0</inkml:trace>
  <inkml:trace contextRef="#ctx0" brushRef="#br0" timeOffset="74924.3944">16397 13896 397 0,'0'-36'419'0,"0"0"-80"0,0 4-43 16,0 3-23-16,-2 3-19 0,-1 2-15 0,3 3-23 0,-4 2-25 15,3 6-24-15,-3 2-27 0,4 4-22 0,-3 1-22 0,3 6-17 0,-2 3-15 16,-1 7-13-16,3 1-14 0,-5 5-10 0,1 4-12 0,2 8-3 16,-1 1-4-16,-2 2 1 0,1 8 2 0,-1-2 5 0,-3 2 5 0,3 2 1 15,-6 3 1-15,3-3-2 0,-1 2-3 0,-2-2-3 0,0 1-3 16,3-2-2-16,-2 0-2 0,-4-1-1 0,2-6 0 0,3 7-3 15,-1-10 0-15,-2 3-3 0,5-4-2 0,-1 2-2 0,-1-7 1 0,1 0 0 16,-1-4 0-16,4-3 1 0,2 2 2 0,1-7 1 0,-1 0 4 16,3-4 1-16,0-2 4 0,0 0 0 0,3-4 2 0,-1-2 3 0,5-5 2 15,-2 0 1-15,5-2 0 0,2-2 0 0,2-6 2 0,-1-3-3 16,6-5-1-16,3 1-4 0,0-5-3 0,0-3-3 0,6-3-3 16,-1 2 0-16,4-5 0 0,-1-3 0 0,-1 2-2 0,6 1 0 15,-7-4 2-15,3 3 1 0,0 2 4 0,0-1 4 0,-2-3 5 0,-4 10 5 16,-1 0 6-16,-2 3 5 0,-1-2 4 0,-6 4 2 0,2 6 0 15,-3-1 1-15,-6 5-1 0,2 2-1 0,-3 3-3 0,-2 1-5 0,-3 0-5 16,2 4-6-16,-1 4-5 0,-3 0-4 0,-3 0-4 0,-1 4-4 0,-1 0-3 16,0 4-2-16,-4 4-1 0,-1-2-1 0,-7 6 1 0,3-2-1 15,-4 6 4-15,-3-4 4 0,-3 7 3 0,-1 1 2 0,1-3 2 16,-7 1 0-16,4 3-1 0,0-4 0 0,-1 2 0 0,1-2-1 0,-2 1 0 16,5-5-1-16,2-1 0 0,0 3-2 0,5-5-2 0,3 1-3 15,0-2-4-15,1-1-1 0,4-2-3 0,2 0-1 0,4 0-1 0,0-1-1 16,3 2-1-16,3-2-3 0,2 3 1 0,4 0-1 0,1 4-1 15,5 0 2-15,1 2-2 0,1 0 1 0,5 2-1 0,-3 3-2 16,6 5-3-16,-1-5-10 0,3 6-14 0,-1 0-16 0,1 3-15 0,1-1-23 16,-1 4-26-16,4-2-32 0,-4 3-39 0,0 1-59 0,0-2-70 0,4 1-83 15,0 4-90-15,-2-5-41 0,5 1-19 0,-2 0-2 0</inkml:trace>
  <inkml:trace contextRef="#ctx0" brushRef="#br0" timeOffset="76307.2959">24765 14036 112 0,'-9'-11'128'0,"1"-1"-4"0,-2-1-5 0,-1 1-3 0,-4-1-4 0,-4-2-8 16,1 2-6-16,-5-2-6 0,-2 2-6 0,-8 0-9 0,3 1-5 15,-8 0-5-15,-3-1-6 0,-7 0-6 0,-6 1-5 0,-4 4-2 16,-5-4-6-16,-9 8-3 0,-1-4-6 0,-11 5-3 0,-1 2-5 16,-5 1-1-16,-6 1-1 0,-1 5-1 0,-5 2 3 0,-2 1 3 0,-4 3 3 15,1 4 4-15,-1 1 4 0,-1 2 2 0,-3 5 4 0,-1 3 2 16,-3 1 4-16,0 4 1 0,-2 1 2 0,3 6 0 0,0 1-2 0,-4 1-4 15,6 6-5-15,4 3-6 0,3 3-5 0,2 6 0 0,9-2-2 16,3 7 0-16,10 1-2 0,5 4 0 0,9 1 1 0,3 1 0 0,9 1 3 16,8 0 3-16,7 6 2 0,9 0 4 0,6-3 4 0,9 2 3 15,7-2-1-15,10 2 0 0,5-6 0 0,9 0 1 0,6-3-1 0,9-3-1 16,10 2-1-16,7-7-1 0,12 1-4 0,9-8-1 0,6 0-4 16,7-4-5-16,11-2-4 0,8-6-4 0,6-1-6 0,5-4-6 15,9-2-2-15,0-3-1 0,11-6 1 0,3 0 0 0,3-9-1 16,6 3 1-16,0-6 0 0,1-5 0 0,5 0 1 0,-1-4 1 0,-2-8 1 15,1 0 1-15,-2-4 1 0,-10-4 4 0,1-7-2 0,-7 2-5 0,0-4-2 16,-14-4-2-16,2-8 1 0,-5 1 0 0,-5-5 1 0,-7-2 0 16,-2-5-2-16,-7-3 0 0,1-6 1 0,-6 1 0 0,-5-3-1 15,2-8 2-15,-4 2 0 0,-4-4 1 0,-6 1 0 0,-2-4-1 0,1 1 0 16,-4-2 1-16,-3-1 4 0,-4 4 8 0,-5-4 6 0,-1 7 7 16,-6-5 8-16,-3 4 8 0,-5-2 5 0,-6 4 7 0,1-2 3 0,-9 4 3 15,-6 0 3-15,-8 4 1 0,-3 1-2 0,-5 7-2 0,-7-5-7 16,-10 4-7-16,-8-1-9 0,-8 2-9 0,-8 2-10 0,-11 3-10 15,-12 0-10-15,-7 3-12 0,-9 4-3 0,-11-3-1 0,-8 10-5 16,-8 0-4-16,-7 4-6 0,-11 4-5 0,-6 5-8 0,-11 5-11 0,-6 5-10 16,-9 3-14-16,0 7-15 0,-5 4-18 0,0 8-14 0,0 4-16 0,5 4-24 15,5 3-28-15,8 2-37 0,9 6-42 0,9 5-51 0,10 1-57 16,6 2-66-16,8 8-69 0,5-2-29 0,12 7-7 0</inkml:trace>
  <inkml:trace contextRef="#ctx0" brushRef="#br0" timeOffset="81357.9486">29124 26477 112 0,'-5'-3'307'0,"0"3"-60"0,-2-1-76 16,2-3-45-16,1 4-29 0,-1 0-11 0,0 0-6 0,0 0-1 16,1 0 3-16,3 0 2 0,-6 0 3 0,2 0-3 0,3 0-2 0,-5 0-5 15,6 0-5-15,-3 0-5 0,1 0-5 0,-2 0-5 0,3 0-6 0,-2 0-7 16,1 0-7-16,1 0-5 0,2 0-7 0,0 0-5 0,0 0-10 0,0 0-10 16,0 0-10-16,0 0-12 0,0 0-13 0,0 0-14 0,0 0-18 15,0 0-19-15,0 0-22 0,0 0-25 0,0 0-24 0,0 0-29 0,0 0-29 16,0 0-22-16,0 0-20 0,0 0-36 0,5 0-48 0</inkml:trace>
  <inkml:trace contextRef="#ctx0" brushRef="#br0" timeOffset="82147.2007">28851 25276 4 0,'-5'-19'122'15,"3"2"-2"-15,-5 1-2 0,-1 3-4 0,3-4-4 0,-4-1-3 0,4 3-6 16,-4 2-6-16,3-7-7 0,-6 5-7 0,1 2-5 0,-2-3-4 0,-3 2-5 16,3-1-4-16,-1 0-4 0,-5 4-4 0,2-6-6 0,-1 2-7 15,-1 3-4-15,-3 0-3 0,0 3-1 0,-1-2 0 0,-1 1-3 0,-1 1-4 16,1 4-1-16,-5-1-1 0,2 4-2 0,-1-2 1 0,-2 4-1 0,2 0-2 16,-1 0 0-16,0 4 1 0,1 4-2 0,-7-3 1 0,6 4 0 15,-5 4-3-15,5-1 1 0,-5 5 0 0,7 2 1 0,-4 1-1 0,2 3 1 16,0 2 1-16,2 4-1 0,0 3 1 0,4 1 1 0,0 1-2 15,4 3-1-15,-2 2-1 0,6-1-1 0,0 4-1 0,1 2-3 0,7-3 1 16,-5 2-3-16,11 0 0 0,-6-1-2 0,7 0-2 0,3-2-3 0,2 2 0 16,0-1-2-16,7 0 0 0,2-4 1 0,3-2-1 0,2 5 1 15,0-9 2-15,8 4-1 0,-2-5 0 0,3-3 0 0,4-3 1 0,2 1 0 16,2-3 3-16,0-5 0 0,1 2-1 0,-1-7 1 0,5-3 2 16,0-1 0-16,3-4 0 0,-3-1 0 0,4-3 2 0,-1-3 1 0,-3-1-1 15,3-4 1-15,1-1-2 0,-4-3-1 0,3-7-1 0,-3 2 0 16,0-3 0-16,0-2 0 0,3 1-1 0,-3-7 0 0,2 1 1 0,-6-6 0 15,4 1 1-15,-2 1 0 0,-3-7 0 0,2 1 1 0,-4-3 1 0,-2-2-1 16,0-3-1-16,-3 2 0 0,-5-5 0 0,-2 1-1 0,-3-4 1 16,2 1-2-16,-11 0-2 0,-2-2-2 0,-2 4-1 0,-6-4-3 0,0 4-3 15,-9 0-1-15,1 1-3 0,-8 3-1 0,-1 3 0 0,-5 1 0 0,0 1-1 16,-7 3 0-16,0 1 0 0,-7 6 2 0,4 2-2 0,-6 2 0 16,-1 5 0-16,-5 1 1 0,6 2 1 0,-10 9 1 0,4-2 3 0,3 5 1 15,-5 5 2-15,5 5-1 0,-7 0-3 0,4 8-1 0,3 0-6 0,3 6-3 16,-4 2-6-16,4 4-5 0,3 3-7 0,-1 6-6 0,5 3-8 15,0 3-9-15,4 2-10 0,3 0-14 0,2 5-16 0,3 0-13 0,6 2-13 16,-3 1-15-16,11-1-16 0,0-1-20 0,5 0-23 0,5 0-18 16,4-1-14-16,3-3-19 0,1 1-21 0</inkml:trace>
  <inkml:trace contextRef="#ctx0" brushRef="#br0" timeOffset="84157.4173">30364 29267 361 0,'-2'3'436'15,"-2"-3"5"-15,4 2 5 0,-3-2-67 0,3 0-104 0,-5 0-69 16,3 0-53-16,2 0-31 0,-3 0-21 0,3 0-12 0,-4 0-7 0,4 0-3 16,0 0-4-16,0 0-2 0,0 0-1 0,0 0-5 0,0 0-7 0,0 0-7 15,0 0-9-15,0 0-9 0,0 0-9 0,0 0-9 0,0 0-9 16,0 0-11-16,7 0-9 0,-5 0-10 0,1 0-11 0,-1-2-11 0,1 2-9 15,3 0-10-15,2 0-8 0,-3 0-9 0,4-3-8 0,4 0-10 16,-1 3-8-16,2 0-9 0,1-1-9 0,6-2-11 0,3 3-10 0,-2-2-16 16,5-1-19-16,7 3-33 0,-1-1-42 0,6-3-49 0,-5 0-56 15,10 0-31-15,1 1-15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56:27.2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3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4-09-01T05:58:21.322"/>
    </inkml:context>
  </inkml:definitions>
  <inkml:trace contextRef="#ctx0" brushRef="#br0">6758 4957 198 0,'-5'-5'253'16,"-3"0"-50"-16,2-1-37 0,-2 4-19 0,-1 0-7 0,1 2-5 0,-2 2-4 16,-4 0-3-16,0 9-4 0,-3-2-14 0,-1 4-17 0,-1 3-19 15,-3 4-17-15,-7 7-8 0,1-1-4 0,-4 5 1 0,0 4 3 0,-8 5 6 16,5 0 6-16,-6 1 7 0,0 4 5 0,-4 0 3 0,1 3 3 0,-2-5 4 15,-2 3 4-15,2 5 4 0,-3-4 4 0,-1-1 0 0,3 2 2 0,-3-5-1 16,1 5-2-16,3-3-3 0,-4-2-3 0,1 4-8 0,-1-6-8 0,1 2-7 16,-1-3-6-16,3-2-8 0,0 1-5 0,-2-4-5 0,5-2-5 15,-2 1-6-15,5-5-4 0,-4 3-4 0,1-8-4 0,5 1-3 0,1-1-1 16,2-2-3-16,1 2-2 0,4-7 1 0,4-1 1 0,-1-1 1 0,6 0-2 16,3-6 2-16,-3 2 2 0,9-1 0 0,-1-7 3 0,2 4 0 0,2-6-1 15,1 3-2-15,-1-4 1 0,3 0-1 0,-1-4-2 0,3 0-2 0,-4-3-2 16,4-2-4-16,0 0-2 0,0-3-5 0,-2-3-1 0,5 0-4 15,-1-5-3-15,1 0-3 0,-1-1 0 0,3-4-3 0,3 0 0 0,-1-1-1 16,1-2-1-16,2 0 1 0,4-1 0 0,-1-1 0 0,1 6 1 0,1-4 1 16,2 0 0-16,2 1 2 0,-1 6-1 0,1-3 0 0,0 4 0 0,-1 0-1 15,1 4-1-15,0-1-1 0,3 2-2 0,-2 4 0 0,-1 2-2 0,3-1 0 16,0 5 0-16,-4 4 1 0,3 1-2 0,1 1 2 0,2 3 1 16,1 3 3-16,-1 1 2 0,3 1 3 0,-3 5 2 0,3 1 3 0,0 3 4 15,4 6 3-15,-6-1 3 0,2 2 0 0,4 1 0 0,-4 4-6 0,0-1-7 16,0 5-9-16,-3-3-12 0,0 3-15 0,0-2-16 0,3 4-19 15,-5-5-21-15,0 5-21 0,-2-3-25 0,2 3-29 0,-3 1-35 0,0-3-37 16,-1 2-37-16,-1-2-65 0,-2 0-76 0,4 2-34 0,0-3-15 0</inkml:trace>
  <inkml:trace contextRef="#ctx0" brushRef="#br0" timeOffset="1373.5426">18005 6969 22 0,'0'-21'270'0,"0"-1"-70"16,0 5-41-16,0 1-26 0,0 4-21 0,0 3-15 0,0-2-10 0,0 8-6 16,0 3-9-16,0 0-11 0,0 3-14 0,3 8-19 0,-3 2-19 0,4 5-18 15,1 7-4-15,-2 8 4 0,-1 8 7 0,1 4 10 0,-1 8 13 16,-2 5 16-16,4 8 11 0,-4 4 5 0,-4 8 6 0,2 1 6 0,-3 7 2 16,-3 0 1-16,-1 2 2 0,-3 2 2 0,2 3-4 0,-4-4-11 15,-3 2-7-15,-1-2-10 0,1-2-6 0,-6-4-8 0,5-1-5 0,-6-4-3 16,2 2-3-16,-1-8-4 0,-2 0-3 0,3-3-5 0,0-6-6 15,-2 2-6-15,1-6-11 0,5-2-12 0,-3-3-15 0,1-2-20 16,3-4-24-16,3-4-27 0,2-4-33 0,2-3-33 0,-2-3-33 0,7-2-33 16,5-6-54-16,0-4-65 0,3-4-30 0</inkml:trace>
  <inkml:trace contextRef="#ctx0" brushRef="#br0" timeOffset="2150.7439">18013 6861 324 0,'-18'-19'385'0,"4"-2"-66"16,0 4-65-16,3 3-64 0,0 1-33 0,1 2-18 0,3-2-8 15,2 2-5-15,2 3-6 0,-2 0-5 0,5 3-14 0,0-2-16 0,0 2-16 16,5 1-19-16,2 0-16 0,3-1-10 0,3 0-9 0,8-1-9 0,3 1-4 16,6 1-7-16,3-4-3 0,11 1-3 0,2 2-1 0,10-1 1 0,4 1 4 15,8-3 2-15,4 1 2 0,5-5 0 0,3 4 1 0,9 1-2 16,1-2-1-16,9 0 2 0,0-2-1 0,5 1 1 0,2 1 0 0,3-2 0 16,3 2-1-16,4-4-5 0,0 1-7 0,2 0-7 0,3 0-3 15,0-1 2-15,0 1 3 0,4-3 3 0,-6 2 3 0,5 1 2 0,-3-1 1 16,1 3 3-16,0-5 1 0,-6 7 4 0,4-4 1 0,-8 3 1 15,-3 2 6-15,-5-2 3 0,-1 3-1 0,-9 1-1 0,-6 0-3 0,-6 3-3 16,-9-1-5-16,-3 3-3 0,-10 0-1 0,-4 3-2 0,-6-1-3 0,-13-2-2 16,-1 5 0-16,-9-2 2 0,1-1 1 0,-6 3 4 0,-2 0 2 15,-6 3 5-15,0-4 4 0,-4 4 6 0,3 0 5 0,-4 0 7 0,-4 5 6 16,0-1 6-16,2 4 7 0,-5 1 3 0,3 5 5 0,-5 1 5 16,3 2 2-16,-3 4 2 0,0 0-1 0,-3 9-1 0,3-2-3 0,-2 5-2 15,-1 6-2-15,1 0-1 0,-1 4-1 0,-1 3-3 0,-1 3 1 16,3 4 2-16,-1 2 1 0,0 2 1 0,-3 3 0 0,5 3 0 0,-3-2 0 15,1 2 0-15,-2 2 2 0,1 2 0 0,3 1 0 0,-3-1-1 16,4-2-2-16,-1 3-4 0,-3-5-3 0,4 5-5 0,-3-5-5 0,3-2-4 16,-2-1-5-16,-1-3-3 0,3 1-4 0,-2-4-4 0,-2 0-4 15,1-2-2-15,-2 0-5 0,3 0 0 0,-5-4 1 0,2-1 1 0,2-1 4 16,-4-3 1-16,0 2 4 0,-3-4 2 0,2-1 4 0,-3-2 3 16,-1-3 4-16,2-2 6 0,-4-1 5 0,-3-2 4 0,4-2 5 15,-4 1 5-15,-2-6 3 0,2 1 0 0,-5 0 3 0,1-3 1 0,-1-2 1 16,-3-3 0-16,-3 0 0 0,3 0 0 0,-8-2-2 0,1 0-2 15,-7-2-1-15,1-1-2 0,-6 1-3 0,-4-3-4 0,-3 1-3 16,-5-1-4-16,-8 1-6 0,0-3-6 0,-6 0 0 0,-7 0-1 0,0-2 1 16,-8-1 1-16,-2-3-1 0,-7 3 2 0,-3-2-1 0,-4 0 1 0,-4-3-1 15,-3 1 1-15,-4-1 0 0,-1-2 1 0,-3-1 2 0,2 0 2 16,-2-4-2-16,0 0-5 0,3 0-3 0,1 0-3 0,4-4-4 16,6 3-2-16,2-2-1 0,2-2 0 0,8 2 1 0,0 2 0 0,4-2 0 15,4-2 1-15,4 2 0 0,1 1 0 0,6-3 1 0,2 3 1 16,6-1 0-16,5 1 1 0,5-3 2 0,4 2 1 0,3 1-2 0,7-4-1 15,3 6-3-15,4-2-3 0,4 0-6 0,3 2-8 0,6-2-10 16,0-1-13-16,7 3-17 0,-1-3-20 0,2 1-22 0,3 2-23 0,3-3-29 16,0 2-29-16,1 1-29 0,1-4-27 0,3 4-34 0,0 0-35 15,0 0-53-15,0 0-62 0,8 0-69 0,1 0-75 0,4-1-28 16,1-2-8-16,7-1 10 0</inkml:trace>
  <inkml:trace contextRef="#ctx0" brushRef="#br0" timeOffset="2813.5248">16941 6446 322 0,'-2'-27'454'15,"-1"-2"5"-15,-2 1-87 0,1 0-132 0,-1 2-66 0,-3 1-30 16,2 1-14-16,-2 0-7 0,3 3-5 0,-4 0-5 0,4 7-15 0,-3 2-18 16,4 1-16-16,-3 5-14 0,1 2-9 0,-1 4-11 0,-2 5-8 15,1 3-9-15,-1 4-7 0,-1 6-10 0,-2 7-6 0,2 0-7 0,-4 6-3 16,-3 4-2-16,3 2 1 0,2 3 5 0,-1 2 1 0,-1 0 1 15,1-2 0-15,4 1-1 0,-1-2-1 0,1 0 1 0,4-3-1 0,0-1-1 16,2-2 0-16,-1-1-1 0,4-6 0 0,4-1 1 0,-1 0 0 16,-1-4 1-16,5-1-1 0,-1-1 2 0,1-5 2 0,0-2 2 0,2 0 5 15,-1-2 3-15,1-4 6 0,1-1 2 0,2-1 5 0,-2-4 5 0,2 0 2 16,-2-3 3-16,7-1 5 0,-3-4 3 0,3 1 5 0,-2-5 2 16,6-1 2-16,-6 1 2 0,2-4 0 0,2-4 1 0,-2 4 0 0,2-6 1 15,-6-1-1-15,4 1 1 0,-3 1-2 0,0-6-2 0,-1 1-1 16,-1 1-3-16,-1 0-4 0,-3 0-2 0,1 2-1 0,-4 2-1 0,3-1-4 15,-3 2-3-15,0 3-7 0,1 5-8 0,-3 0-8 0,-3 0-5 0,3 5-3 16,-3 2-2-16,0 5-1 0,0 0-1 0,0 5-1 0,0 2-1 0,-3 1-1 16,3 5-3-16,-3 2 1 0,3-1 3 0,-2 6 3 0,-2 1 5 15,-1-3 3-15,2 5 3 0,-2 1 1 0,5-3-3 0,-2 1-6 0,-1-1-10 16,3 2-9-16,0 1-10 0,0-6-13 0,3 2-15 0,-1 2-19 16,6-1-20-16,-3-5-24 0,4 3-24 0,1-4-32 0,6-1-35 15,-1-2-39-15,5 1-40 0,1-1-55 0,4-2-61 0,8-3-29 0</inkml:trace>
  <inkml:trace contextRef="#ctx0" brushRef="#br0" timeOffset="3484.0112">22758 5760 77 0,'5'-29'330'0,"0"-3"-96"0,3 5-50 16,-2 3-27-16,-3 0-16 0,2 1-6 0,2 7-2 0,-5-4-2 0,3 8-10 15,-2 0-9-15,-3 3-18 0,4 1-17 0,-3 3-16 0,-1 5-10 16,4 1-8-16,-3 7-7 0,3 1-6 0,-4 4-4 0,5 7-1 0,-5 2 0 15,3 6 2-15,-1 4 3 0,-2 0 7 0,0 8 9 0,0 1 5 0,-2 2 3 16,-1 4 1-16,-2 1-1 0,1 0-1 0,-2 1-1 0,-1 1-3 16,0-1-3-16,-2-2-3 0,1 0-4 0,-4-2-3 0,5-3-1 0,-1 0-2 15,-1-6-2-15,1 4-1 0,-1-10-2 0,1 3-1 0,2-7 0 16,-2 1 0-16,3-6 1 0,0-1 2 0,0-3 6 0,1-3 7 0,1-2 9 16,1 0 8-16,-1-4 10 0,3-1 9 0,0-2 8 0,0-4 4 15,0-1 3-15,0 0 1 0,3 0-2 0,-1-5-3 0,5-3-2 0,-2 0-7 16,3 0-8-16,1-8-9 0,1-1-10 0,0-5-12 0,6-3-12 0,-1-3-12 15,4 0-12-15,1-5-10 0,2 2-6 0,2-5-4 0,3 2-4 16,-1-3-4-16,5 4-1 0,-7 2-3 0,3 3-1 0,4 1-3 0,-4 6-1 16,0 2-2-16,0 5 0 0,-4 3-1 0,4 2 0 0,-5 3 3 0,-2 6 0 15,-1 0 3-15,0 6 2 0,0-1 1 0,-6 4 3 0,3 2 3 16,-6 1 2-16,4 0 3 0,-6 4 2 0,-3-2 3 0,0 3 3 0,2 0 3 16,-7 2 1-16,-3 1 1 0,-2-4 1 0,-2 4-4 0,-3-1-5 15,-4 4-9-15,-3-4-12 0,-2 1-18 0,0 4-20 0,-6-5-23 0,-2 0-26 16,3 4-32-16,-10-5-34 0,3 2-66 0,-2 4-79 0,3-4-82 15,2-3-78-15,-1 2-38 0,0 1-17 0,2-4-1 0</inkml:trace>
  <inkml:trace contextRef="#ctx0" brushRef="#br0" timeOffset="3850.9677">23436 8641 382 0,'4'-25'487'0,"-4"-2"14"0,0 3-62 0,-4 0-100 16,4 1-72-16,-5 5-61 0,0-1-34 0,0 4-22 0,-2 2-13 16,2 2-9-16,-3 4-10 0,-1 1-11 0,-1 4-15 0,0 4-17 0,-7 4-18 15,0 4-15-15,-2 2-17 0,-3 4-11 0,-1 8-12 0,1-3-11 16,0 7-4-16,0 2-3 0,1 2-1 0,1-3 0 0,5 6 1 16,-1-3 3-16,6 4 1 0,2-5 0 0,6 4 3 0,2-4 3 0,5 1-1 15,5-1-2-15,4-1-8 0,8-1-9 0,0-1-13 0,11-3-19 0,2-1-18 16,10-5-24-16,-1 1-34 0,6-3-41 0,8-5-84 0,-1 1-112 15,1-3-68-15,2-1-51 0,-2-5-24 0,2-4-11 0</inkml:trace>
  <inkml:trace contextRef="#ctx0" brushRef="#br0" timeOffset="4532.9221">17582 10567 112 0,'-2'-20'485'0,"-4"-2"11"16,-3 2 8-16,-1-1-64 0,-4 1-99 0,4 0-82 0,-5 2-74 15,-1 0-39-15,-1 1-20 0,0 0-10 0,2 3-5 0,-6 2-9 0,3 1-10 16,-1 0-14-16,0 5-17 0,-1-2-14 0,1 4-11 0,0 4-11 16,-1 4-11-16,-1 1-7 0,1 3-9 0,-3 4-8 0,0 3-7 15,-3 6-5-15,4 3-2 0,-5 2-3 0,4 3-2 0,1 3 1 0,-2 4 1 16,2 0 1-16,3 3 1 0,1-1 0 0,-3 3 1 0,8-3 3 16,2 2 1-16,-1-2 3 0,4 0 2 0,3-3 3 0,0 0 4 0,5-2 3 15,0-5 3-15,0 0 3 0,5 0 4 0,0-6 1 0,2-4 5 16,-1 1 2-16,3-5 3 0,3 0 3 0,-2-1 3 0,7-6 4 15,-3-2 2-15,5-4 1 0,-2-1 0 0,7-1 0 0,-2-8 0 0,5 2 2 16,-1-6 1-16,1-3 3 0,4-3 2 0,1-2 0 0,-1-1 2 16,1-7-1-16,2-3-1 0,-1 4 1 0,-1-7-1 0,4-5 2 0,-6-1 0 15,1 0 0-15,0-6 1 0,-4-1-3 0,0-3-2 0,-3-5-4 16,-2-2-1-16,1 1-3 0,-5-3-4 0,-1-4-3 0,-3 1-2 16,-2 2-1-16,-2 1-3 0,1 0-1 0,-5 6 1 0,-1 1 0 0,1 7 1 15,-1 4-3-15,-5 6-3 0,3 4-3 0,-3 6-7 0,0 4-2 16,0 7-2-16,-3 6-1 0,3 4 1 0,-5 6-1 0,-1 7-1 15,3 6 1-15,-5 7-3 0,2 8-1 0,-4 3-2 0,-2 8 2 0,2 7 1 16,-4 2 4-16,-3 6 1 0,4 1 0 0,-6 4-6 0,2 3-12 16,-2 0-15-16,0 2-18 0,-1 2-20 0,1-1-22 0,2 1-21 0,3 1-23 15,-1-4-23-15,3 4-30 0,4-1-32 0,-1-2-49 0,7-2-60 16,2-3-70-16,2 0-78 0,7-5-35 0,-1-2-11 0,6-6 6 0</inkml:trace>
  <inkml:trace contextRef="#ctx0" brushRef="#br0" timeOffset="5200.9816">17698 9088 4 0,'0'0'119'0,"0"0"3"0,-3 0 0 0,3 0 1 0,0 0 0 16,0-4-1-16,0 4 0 0,0 0-4 0,0 0-4 0,0 0-6 0,0 0-6 15,0 0-6-15,0 0-10 0,0 0-9 0,0 0-12 0,0 0-11 16,0 0-11-16,0 0-10 0,0 0-7 0,-2 4-5 0,-2 0-7 0,4 0-3 15,-3 4-2-15,3 5-1 0,-5 2-2 0,3 2 1 0,-1 5 2 16,-1 6 2-16,-1 0 4 0,0 4 5 0,2 4 5 0,-2 4 4 16,1 3 2-16,-1-2 3 0,0 3 1 0,2 4-1 0,1-1-1 0,-2-2-1 15,3-1-3-15,-3-1-2 0,4 1-3 0,0-3-3 0,0-2-2 16,0 0-1-16,5-3 0 0,-1-1-1 0,1-4-2 0,0-1-6 16,7-2-8-16,-2-4-15 0,4 0-17 0,3-4-22 0,0 0-26 0,4-3-35 15,4-2-43-15,-1-5-70 0,7 1-87 0,3-4-57 0,3 0-41 16,-1-4-21-16</inkml:trace>
  <inkml:trace contextRef="#ctx0" brushRef="#br0" timeOffset="6767.7747">27831 6317 283 0,'-8'10'196'0,"-1"0"-52"0,2 3-36 0,-1 0-19 16,3 6-11-16,-4-3 3 0,2 0 7 0,6 3 1 0,-3 1-2 15,4 0-7-15,5-3-8 0,-1 0-7 0,4 2-8 0,1-3-6 16,1 2-5-16,2-4-2 0,3 1 0 0,-1-2 1 0,0-2 0 0,3 2 0 16,-4-2 2-16,6-3 5 0,-2-3 5 0,-3-1 7 0,3 0 7 0,0-1 6 15,-4-1 6-15,1-2 6 0,-4 0 5 0,4-2 2 0,-6-1-1 16,6-1 2-16,-5 0 1 0,-4-1-2 0,3-3-3 0,-3 1-3 0,-1-5-4 15,-2 0-7-15,-2 3-4 0,0-3-10 0,0-4-8 0,-6 4-7 16,1-3-7-16,0 3-6 0,0-3-5 0,-7 1-4 0,4 0-3 0,-3 0-5 16,-1 2-5-16,6-3-5 0,-6 5-4 0,1 0-5 0,-1 3-4 0,2-1-4 15,-2 0-3-15,4 7-3 0,-2-2-1 0,-1 3-3 0,-1 3-2 16,4-2-4-16,-6 4-3 0,6 1-3 0,1-1-4 0,-5 2-3 0,3 3-2 16,4 0-1-16,-3 0-3 0,6 0 2 0,-5-2 0 0,7 4 2 0,-1-4 1 15,1 4 1-15,1-4 1 0,-1-1 2 0,7-2 3 0,-5 1 4 16,1 0 5-16,-1-2 4 0,5 1 6 0,-2 0 3 0,0-2 6 0,0-3 4 15,2 2 5-15,-5-2 2 0,3 0 1 0,2-2 2 0,-2 2 2 16,0-3 1-16,0-2 2 0,3 0 2 0,-3 1 0 0,2-2 1 0,-5 0 0 16,3-2-2-16,2 0-1 0,-5 0-3 0,3 0 0 0,-5 0-3 15,3-4-1-15,-3 4-1 0,0-2-1 0,-3 0-1 0,3 0 0 0,-2 2-3 16,-1 1-1-16,1 0 0 0,-1-1-2 0,-1 4-2 0,-1-3 0 0,3 2-3 16,-1-2-1-16,-1 6-3 0,-1 1-2 0,2-4-4 0,1 4-2 15,-1 0-2-15,3 0-3 0,-5 0 0 0,1 0-2 0,3 4 1 0,-3-3-1 16,4 2 1-16,-1 1-1 0,1 1 1 0,-4-1-1 0,1 0 3 15,3 1 4-15,-2 1 1 0,-1-1 2 0,3 0 1 0,0-3 1 0,0 3 2 16,0 0-1-16,0 0 0 0,3-2 0 0,-1-1 1 0,-2 2 0 16,3-1 1-16,1 0 3 0,-4 2-1 0,1-4-1 0,-1 3 2 0,4-4 0 15,-3 1 2-15,3 3 0 0,-1-4 2 0,-1 2 4 0,3-2 0 16,-2 0 0-16,1 0 2 0,-3 0 2 0,6 1 2 0,-5 3 1 0,3-4 0 16,2 3 1-16,0-2 0 0,0-1 4 0,1 5 0 0,6-2-2 0,-4 1-1 15,0 0 1-15,6 0-1 0,-1 1 3 0,-1 3-2 0,6-1 2 16,-1 1-2-16,0 2 2 0,6 2 0 0,-3-2-1 0,2 2 1 0,3 3-2 15,1-2 0-15,-1-2-1 0,4 7-1 0,-1-3 0 0,3 2-4 0,-2 0 0 16,8 4-3-16,-7-1-4 0,4 0-3 0,1 0-2 0,3 1-3 16,1 1-1-16,0 3-4 0,1-1-1 0,-1 1-3 0,3 3-1 0,-1-3 0 15,1 4 3-15,4-1 3 0,-2 1 3 0,0 1 3 0,2 2 3 0,1 1 2 16,-2-1 3-16,2 2 4 0,4 1 3 0,0-4 3 0,-4 2 4 16,6 1 4-16,-1 3 4 0,8-1 4 0,-6-2 4 0,9-1 2 15,0 4 0-15,4-2 0 0,1-1-1 0,5 0 1 0,6 3-1 0,-1 0-2 16,5 0 0-16,0-3-2 0,1 5-2 0,-1-3-1 0,0 0-4 15,-1 0-4-15,-1-2-3 0,-1 4-2 0,3-3 1 0,-5-2-1 16,-3-3 1-16,0 3-1 0,0-1 2 0,-6-3 0 0,-1 1 0 0,-2-2 2 16,-4-3 0-16,-1-2 2 0,-5 0 2 0,3-3-1 0,-10 0-1 0,-1-2 0 15,-3 1-2-15,-4-3 0 0,-7-4 2 0,0 1 5 0,-6-5 5 16,-2 2 5-16,-1-2 5 0,-5-1 5 0,0 1 4 0,-3-3 5 0,-5 0 4 16,1-5 4-16,-1 4 3 0,-4-1 4 0,4-2 3 0,-3-1 0 15,-4 4-1-15,2-4-1 0,-4 1-5 0,3 2-4 0,-1-3-4 16,-2 0-3-16,1 0-4 0,-1 0-2 0,0 0-6 0,-2 0-1 15,1 0-6-15,-3 0 0 0,4 0-2 0,-1 0-3 0,-1 0 0 0,-1 0-1 16,-2 0 0-16,0 0-1 0,0 0 0 0,0 0-1 0,0 0 0 16,3 0 0-16,-3 0 1 0,0 0 0 0,4 0 1 0,-4 0 1 0,0 0 1 15,0 0-1-15,0 0-1 0,0 0 0 0,0 0 1 0,0 0 0 16,0 0 0-16,0 0-1 0,0 0-1 0,0 0-1 0,0 0-1 0,0 0-2 16,0 0 0-16,0 0-3 0,0 0-2 0,0 0 0 0,0 0 1 15,0 0-1-15,0 0-2 0,0 0-2 0,0 0-1 0,0 0-3 16,0 0-1-16,0 0 0 0,0 0-1 0,0 0 0 0,0 0 0 0,0 0-2 15,0 0 1-15,0 0-2 0,0 0-2 0,0 0 0 0,0 0 1 16,0 0-1-16,0 0 0 0,0 0 2 0,0 0 1 0,0 0-1 16,0 0 0-16,0 0-1 0,0 0 1 0,0 0-1 0,0 0 1 0,0 0 0 15,0 0 2-15,0 0-1 0,0 0 0 0,0 0 0 0,0 0 1 16,0 0 0-16,0 0 0 0,0 0 2 0,0 0 2 0,0 0-1 0,0 0 1 16,0 0 0-16,0 0 0 0,0 0 0 0,0 0-2 0,0 0 0 15,0 0 0-15,0 0 0 0,0 0 0 0,0 0-2 0,0 0-1 0,0 0-1 16,0 0-1-16,0 0-1 0,0 0 0 0,0 0-2 0,0 0 0 15,0 0-3-15,0 0-6 0,0-3-10 0,0 3-15 0,-4-1-17 16,4 1-22-16,-3 0-24 0,3 0-24 0,0 0-27 0,-2 0-28 0,-1 0-32 16,-1 0-34-16,4 0-47 0,4-4-55 0,-4 4-106 0,0 0-131 15,0 0-61-15,0 0-22 0,0-4-2 0,-4-5 9 0,3-2 17 0</inkml:trace>
  <inkml:trace contextRef="#ctx0" brushRef="#br0" timeOffset="8002.0144">30925 5793 190 0,'-2'7'215'0,"-2"1"-52"0,1 2-35 0,-2-1-18 0,5 7-9 0,-2-4 0 15,2 0 3-15,0 1 1 0,2 2 1 0,-2-2-7 0,5 0-9 0,-2 2-9 16,3-2-11-16,-1-3-4 0,3 3-4 0,1 2-4 0,3-3-3 15,-5 0 3-15,6-4 2 0,-1 0 4 0,-2-3 3 0,4 0 0 0,-2 1 2 16,-2-4 2-16,4 1 3 0,-1-3 4 0,-1-3 3 0,-1 1 3 16,-3-4 3-16,1 1 0 0,1 0 1 0,-2-3-2 0,1 0-4 0,-4-3-2 15,2 3-2-15,-5-4-1 0,3 3-2 0,-5-6-3 0,0 2-4 16,0 2-5-16,0-2-5 0,-2 2-4 0,-1-6-5 0,-3 6-5 0,1-2-3 16,0 1-5-16,-7 0-4 0,4 1-5 0,-1 1-7 0,2 3-4 15,-5 0-6-15,4 4-2 0,-2-2-3 0,-4 5-1 0,2 2-1 0,-1 1-1 16,-1 2-3-16,0 3-1 0,1-4-3 0,-1 6 0 0,4 1-2 0,-4-6-1 15,2 10 0-15,2-7-1 0,1 5 0 0,4-2-1 0,-3 2-1 16,4-5-3-16,1 0-1 0,1 2-1 0,2-3-1 0,0 3-1 0,2-2 0 16,-2-1 0-16,3-2 1 0,1 0 3 0,1-1 1 0,-2-1 4 15,-1 1 4-15,3-4 2 0,2 4 4 0,-2-4 3 0,0 0 1 0,0-4 2 16,4 3 1-16,-4-2 2 0,3-1 1 0,1-4 3 0,1 3 1 0,-3-2 0 16,2-1 2-16,-4-2 0 0,3 3-1 0,-3-1-2 0,0-2 0 15,1 2-1-15,0-1 0 0,-4-1 1 0,1 4 2 0,-1-6 1 0,-2 5 1 16,0-1 0-16,0 0 0 0,0 3-1 0,0-2-1 0,-2 3-3 0,-1-1-3 15,3 0-2-15,-2 3-1 0,-4 0-3 0,0 2-1 0,3 2-4 16,-4 0-3-16,0 1-1 0,1 2-3 0,-6 1-1 0,1 1-1 16,-1 1-1-16,-1 4 0 0,3-4 0 0,-2 5 1 0,-2 2 0 0,4-2 1 15,-2-1 1-15,3 2-1 0,2 2 0 0,-4-3-2 0,5 3-3 0,-2-4-2 16,3 4-2-16,0 0-3 0,-2-3-2 0,2-1 0 0,3 3-2 16,-5 0 0-16,5-2 2 0,-1-1-1 0,1 0 0 0,-4 4 1 0,4-5 1 15,-2 2 3-15,1-1 2 0,-2 1 5 0,3-1 2 0,-5-1 3 16,2 1 2-16,-3 4 2 0,-1-4 2 0,2 3 2 0,-5 2 2 0,-1-4 0 15,-1 3 0-15,0 3 2 0,-4-3-1 0,-3 4 0 0,3 0 0 0,-6 0 0 16,-5 3-1-16,1 1-1 0,-4-1-1 0,-4 5-2 0,0-3-1 16,-1-1-3-16,-11 3 1 0,4-1-2 0,-2 2 1 0,-4 2-2 0,2-3-2 15,-3 6-2-15,-2-5-4 0,4 2-2 0,-2 0-1 0,-5 3-1 0,6-2-1 16,1 2-2-16,-3-1 1 0,3 3 1 0,0-3 1 0,-4 0 1 16,0 6 1-16,3-4 2 0,1 1 5 0,-2-1 3 0,1 3 5 15,-6 0 4-15,5 0 5 0,-2 1 4 0,0-1 5 0,2-1 3 0,-2 4 4 16,0-4 1-16,2 4 3 0,-2-2 3 0,2 3 0 0,-2-2 2 0,-1 0 0 15,-3 3 2-15,3-2 0 0,1-1-1 0,-2 1 1 0,1 0 0 16,-1-2-1-16,2 0-2 0,-1 2 1 0,-1-6-2 0,6 3-1 16,-4-3-1-16,3 1-2 0,4 0-3 0,-1-3-1 0,6-3-2 0,1-1 0 15,3 1-4-15,3-1-1 0,-2-5-3 0,7 4 1 0,-2-7-2 16,4 1-1-16,2 1-1 0,1-1 0 0,5-5-1 0,-3 1 2 16,1 2 3-16,2-3 1 0,2-3 1 0,2 2 3 0,-2-3 3 0,3 0 4 15,1 0 4-15,-1 0 3 0,2 0 1 0,-1-4 2 0,4 4 1 16,-1-4 1-16,1-5 1 0,1 6-2 0,3-5-3 0,-1 1-1 15,1-2-1-15,2-2-1 0,0 2-3 0,1-1-4 0,-2-2-1 0,4 3-3 16,0-3 0-16,0 0 0 0,0 0 1 0,0 0 2 0,0 0-1 16,0 0 0-16,0 0 1 0,0 0-1 0,0 0 2 0,0 0-1 0,0 0 1 15,0 0-2-15,0 0-1 0,0 0-2 0,0 0-1 0,0 0-1 16,0 0-3-16,0 0-1 0,0 0-2 0,0 0-4 0,0 0-2 0,0 0-8 16,0 0-7-16,0-3-9 0,0 3-9 0,0 0-12 0,4 0-11 15,-4 0-11-15,0 0-12 0,0 0-14 0,0 0-14 0,0 0-17 16,0 0-15-16,0 0-14 0,0 0-18 0,0 0-13 0,0 0-14 0,0 0-12 15,0 0-8-15,2 0-11 0,1 0-10 0,2 0-15 0,2 0-16 16,-7 0-22-16,5 0-25 0,4 0-38 0,-4 0-43 0,3-2-27 16,-1-1-17-16</inkml:trace>
  <inkml:trace contextRef="#ctx0" brushRef="#br0" timeOffset="9036.7199">20989 8121 159 0,'0'0'114'0,"0"0"-59"0,0 0-31 0,4-3-15 15,-3 0-8-15,3 3-3 0,1-1-1 0,0 1-1 0,4-4-5 0,-1 1-10 16,6 3-15-16,-1-1-12 0,4-3-14 0,2 3-14 0,8-2-15 16</inkml:trace>
  <inkml:trace contextRef="#ctx0" brushRef="#br0" timeOffset="11567.4995">6842 6734 82 0,'2'-5'252'16,"-2"2"-46"-16,3-2-38 0,-1 2-14 0,-2-1-4 0,0 4-1 0,0 0-1 16,0 0-6-16,0 0-11 0,0 0-12 0,-5 4-15 0,3-4-12 15,-2 3-11-15,-1 2-7 0,-3-2-8 0,-1 5-6 0,1 1-6 0,-6-1-5 16,0 7-6-16,1-2-4 0,-6 2-3 0,-3 3-1 0,-4 0-2 0,-1 6-2 16,-4-3 0-16,-1 7-4 0,-4-3-3 0,-1 4-1 0,-6 0-2 0,0 4 1 15,-4-1-1-15,0 6 3 0,-2-5 0 0,-4 8 2 0,-1-3 1 16,-1 6 2-16,-1-6 2 0,-2 4 0 0,2 2 1 0,-2-3 2 0,0 2 2 15,0 0-2-15,3-1 0 0,-3-3-3 0,5 1-4 0,4-3-4 16,-1 1-3-16,4-6-2 0,5 0-4 0,2-2-5 0,8-5-5 0,2 0-6 16,0-5-6-16,7 0-5 0,3-5-4 0,4-4-3 0,0 1-4 0,5-4-3 15,1 0-4-15,0-4-5 0,4-1-7 0,4-1-7 0,1-2-7 16,0 0-5-16,1-5-2 0,-1-2-1 0,5-1 1 0,4-2-1 0,0-3 2 16,-1-4 2-16,6-2-1 0,-1-4 1 0,4 0 2 0,-1-5 4 15,1-3 4-15,2 0 3 0,3-3 7 0,-4-2 4 0,3-1 3 0,3 1 2 16,-2-2 1-16,0 0-1 0,0 1 3 0,-3 1 1 0,3 1 1 0,-3 2 1 15,3-3 1-15,0 4 3 0,-1 5 2 0,-1-1 0 0,2 4 2 0,-1 2 3 16,-2-1 0-16,3 6 3 0,-3 3 2 0,-2 2 2 0,1 1 0 16,5 3 2-16,-5 7 3 0,-1 1 1 0,6 1 2 0,-5 6 2 0,1-2 3 0,3 7 4 15,0 3 5-15,1 1 5 0,-1 4 5 0,3 1 3 0,-1 6 3 16,-2 0 4-16,6-1 3 0,-6 7 2 0,2-2 2 0,1 3-4 0,1 2-3 16,-2 1-13-16,-2-1-18 0,0 2-25 0,0 2-30 0,-3 0-38 15,3-1-41-15,-3 1-73 0,0-2-85 0,-2 3-57 0,1-2-38 0,0 1-22 16</inkml:trace>
  <inkml:trace contextRef="#ctx0" brushRef="#br0" timeOffset="19754.2591">21995 13090 91 0,'-8'8'386'0,"-6"0"-75"0,-1 1-115 0,-2 3-60 0,-5 0-29 0,0 6-11 16,-6-1-2-16,-2 2 5 0,-6 5 6 0,0 0 5 0,-10 6 6 15,0 0 0-15,-7 3-5 0,-5 7-4 0,-2-1-5 0,-6 6-5 16,-2 5-4-16,-4-4-3 0,-3 8-3 0,-5-2-6 0,1 7-7 0,-4-3-4 16,1 5-5-16,-2-3-4 0,1 0-5 0,-6 0-5 0,4 0-6 15,0 0-5-15,-4-4-5 0,4 1-5 0,-1 0-7 0,1-2-6 0,0-3-8 16,6 3-4-16,1-4-3 0,1-2-3 0,6 1-2 0,2-5-1 0,6-2-5 15,5 0-8-15,4-1-8 0,1-5-10 0,7 1-11 0,1-4-12 16,6 1-16-16,7-3-20 0,-4-1-19 0,9-2-33 0,1-2-32 0,2-3-47 16,7-1-51-16,4 0-69 0,-1-2-81 0,5-3-34 0,4-4-12 15</inkml:trace>
  <inkml:trace contextRef="#ctx0" brushRef="#br0" timeOffset="20372.9277">22348 13209 298 0,'11'-3'315'16,"-3"2"-90"-16,2 1-55 0,4-3-38 0,1 3-21 0,-1 0-17 15,1 3-3-15,2-2 3 0,2 3 1 0,3 4 2 0,1 4-3 16,-1-1-5-16,8 6-4 0,-1 3-7 0,6 3-2 0,-3 4-4 0,9 6-5 16,-2 0-5-16,2 6-4 0,3 5-6 0,2 2-3 0,4 4-5 0,-1 2-5 15,1 0-3-15,3 8-2 0,1-5-2 0,2 5 0 0,1-1-2 16,4 2-2-16,-1-6-3 0,3 6-3 0,2-6-4 0,0 2-4 15,1 0-1-15,1-4-2 0,1 1-2 0,-2-4 0 0,-1-1 1 0,2-3 0 16,-6 2-1-16,-1-3 0 0,-6-6-2 0,1 1 0 0,-4 0-2 0,-2-4 1 16,-6-4-1-16,0 1 2 0,-6-4 2 0,-4 1 0 0,1-6 1 15,-7-1-1-15,-3-1 0 0,5 2-1 0,-10-6-1 0,-1-1 1 0,1-5 2 16,-5 0 1-16,1 0 2 0,-5 1 1 0,1-2 3 0,-3-3 1 16,-1 0 1-16,0-4 3 0,-4 0 1 0,2 0 3 0,0 0 1 15,-1-2 1-15,-4 1 1 0,3-3 1 0,-1 3-3 0,-2-3-1 16,0 0-2-16,0 0 0 0,0 0-3 0,0 0-5 0,0 0-8 0,0 0-11 15,0 0-14-15,0 0-19 0,0 0-21 0,0 0-22 0,0 0-27 0,0 0-27 16,0 0-26-16,0 0-37 0,0 0-45 0,0 0-48 0,0 2-48 16,5 2-60-16,-2 2-64 0,1-1-26 0</inkml:trace>
  <inkml:trace contextRef="#ctx0" brushRef="#br0" timeOffset="20841.4405">24557 15193 267 0,'0'-11'418'0,"0"6"-76"0,0-3-113 15,0 7-67-15,0-6-44 0,0 7-20 0,0 0-10 0,0 7 0 16,0-2 1-16,0 4-4 0,0 5-6 0,-4 2-9 0,1 4-9 0,3 4-1 15,-2 5-1-15,-1 10 5 0,1 3 5 0,-5 5 8 0,2 4 5 16,0 5 4-16,-3 7 0 0,3 2 0 0,-1 6-3 0,-2-3-2 16,1 10-5-16,-3-4-2 0,1 6-6 0,4-4 0 0,-5 3 0 0,3 0 0 15,-1 3-3-15,2-6-4 0,-2 6-5 0,3-1-4 0,0-3-4 16,0-1-2-16,-2-1-3 0,5 1-2 0,-1-3-2 0,1-2-3 0,-1 0-2 16,3-5-10-16,0-1-10 0,0-3-16 0,0-2-15 0,0-3-18 15,3-2-19-15,-1-8-20 0,-2 0-23 0,0-3-25 0,0-7-25 16,3 2-28-16,-3-10-30 0,0-2-60 0,0-6-74 0,0-2-70 0,0-4-65 15,0-8-32-15,0-8-8 0,0 0 4 0</inkml:trace>
  <inkml:trace contextRef="#ctx0" brushRef="#br0" timeOffset="21638.995">19414 15222 127 0,'0'-10'440'0,"-4"0"-43"16,2 1-73-16,-1-2-67 0,1 6-64 0,-1 1-40 0,3-1-27 15,-3 1-14-15,3 1-6 0,0 3-6 0,-2 7-5 0,-2-6-9 16,4 11-9-16,0 0-9 0,0 3-5 0,0 7-1 0,0 4 1 0,0 6 2 16,0 5 5-16,0 8 4 0,-1 8 6 0,-3 1 4 0,1 8 2 0,-2 2 1 15,-4 4-3-15,1 7-6 0,-3-1-8 0,1 5-11 0,-5 3-9 16,0 3-5-16,-3 0-3 0,0 0-1 0,-4 5-2 0,3-5-2 16,-2 5-3-16,-1 2-2 0,-2-4-3 0,6 4-1 0,-3-3-2 0,-1 1-1 15,3-5-2-15,4 2 2 0,-1-4 3 0,3-2-3 0,-1-4-6 16,7-3-4-16,1-3-5 0,0-3-2 0,3-7-4 0,1-2-2 15,2-7-4-15,0-3-7 0,2-1-8 0,-2-6-9 0,3-8-10 0,3 1-14 16,-3-5-17-16,0-5-14 0,-1-4-16 0,-2-1-17 0,3-1-17 16,-1-8-26-16,-2-4-32 0,0 4-52 0,0-6-60 0,4-1-83 0,-4-4-92 15,0 0-38-15,5-2-14 0,3 0 1 0</inkml:trace>
  <inkml:trace contextRef="#ctx0" brushRef="#br0" timeOffset="22449.7592">18960 18227 63 0,'-3'-1'263'0,"-3"-5"-48"0,5 4-35 16,-3-1-18-16,1 3-9 0,3-2-5 0,0 2-3 0,0 0-11 0,0 0-17 15,0 0-16-15,0 0-15 0,3 0-11 0,1 2-6 0,3 1-5 16,-1-1-1-16,5 4 0 0,2 0 1 0,6 2-1 0,1 2 0 0,4 1 1 16,4 5 2-16,2 1 1 0,10 3 2 0,0 0-1 0,5 2-1 15,4-1-4-15,2 7-4 0,2 3-4 0,7-2-3 0,-2 3-5 0,5 0-3 16,0 7-3-16,-1-6-3 0,1 3-2 0,3 3-3 0,-1 0-4 15,0 1-2-15,-2 0-1 0,0-2-3 0,0 5-1 0,-3 0-5 0,3-5-3 16,0 2-1-16,-2-1-2 0,2 1 0 0,-1-3-1 0,-6 2 0 16,5 0 1-16,-3-8 0 0,-3 2 0 0,0 3 0 0,-6-4-2 15,1 1-1-15,-6-6-1 0,0 1-1 0,-6-1-5 0,-2-6-6 0,-6 1-3 16,-3-1-2-16,-1-1-3 0,-7-4-3 0,0 3-2 0,-6-6-2 16,-1-3-8-16,-3 3-10 0,-4-3-10 0,0-3-15 0,-2 1-18 0,-1-5-19 15,-2 6-32-15,0-5-36 0,0-4-78 0,0 0-95 0,0 0-65 16,0 0-50-16,0 0-27 0,7-1-11 0</inkml:trace>
  <inkml:trace contextRef="#ctx0" brushRef="#br0" timeOffset="23235.8547">24572 17622 21 0,'0'0'423'0,"0"0"-53"15,0 0-84-15,-1 0-59 0,1 0-47 0,-4 2-27 0,1-2-16 16,-2 2-4-16,-1 3-2 0,-2-1-5 0,3 3-9 0,-7-2-8 16,2 7-8-16,-1-1-4 0,-4 6-3 0,1-1 1 0,-4 1 1 0,-1 1 2 15,0 3 1-15,-6 3-1 0,1 0-3 0,-5 1-5 0,-4 2-6 16,-3 3-5-16,1-1-5 0,-3 3-5 0,-10 1-5 0,4-2-5 0,-7 5-3 16,-5-2-8-16,1 3-5 0,-8-1-5 0,0 4-5 0,-4-5-4 15,-1 2-3-15,0 3-3 0,-4 0 0 0,1-4-1 0,-4 8 1 0,3-6 0 16,-1 2 2-16,-2 1 2 0,3-3 2 0,0 4 2 0,4 1 0 0,0-4 1 15,1-1 0-15,1 2 2 0,6 1 0 0,-1-2 0 0,5-3-3 16,-1 5-2-16,8-7-3 0,3 2-2 0,1 0-4 0,5-3-2 0,0-2-3 16,5 1-4-16,-1 0-1 0,7-7-3 0,-2 3-4 0,4-1-5 15,1-3-5-15,-1 4-3 0,3-3-4 0,-2-3-4 0,3 3-4 16,-3-2-4-16,4-2-4 0,-5 2-6 0,4-6-5 0,-4 2-5 0,0-2-4 16,1 3-3-16,-1-1-3 0,0-4-3 0,-1 2-1 0,-2-5-4 15,2 2-3-15,1 2-5 0,0-6-6 0,1 6-4 0,-1 0-3 16,3-5-8-16,2 6-6 0,0-6-8 0,0 2-7 0,4-2-12 0,0 0-13 15,4 1-15-15,0-6-15 0,4 5-21 0,2-2-21 0,1-1-32 16,2-1-34-16,0 1-60 0,1-3-75 0,4 2-31 0,0-7-12 0</inkml:trace>
  <inkml:trace contextRef="#ctx0" brushRef="#br0" timeOffset="26169.5635">35190 12296 97 0,'0'-4'125'0,"0"4"-5"0,0 0-8 15,-2-1-7-15,2 1-9 0,0 0-7 0,-3 1-9 0,-3 3-6 16,1-1-4-16,-2 1-3 0,1 1-6 0,-1 6 0 0,-3-5-1 0,-2 8 1 16,5-2 0-16,-7 2 5 0,2 1 3 0,2 2 2 0,-4 2 0 15,2 1-2-15,2-1-4 0,2 1-6 0,3-4-9 0,-2 2-7 16,2-1-8-16,5 0-6 0,0-4-5 0,0 2-4 0,5-3-2 0,2 0 1 15,-2 0 2-15,3-2 4 0,2 0 4 0,2 0 6 0,2-5 6 0,0 0 4 16,1-2 5-16,2 1 4 0,2-4 5 0,-2 0 3 0,2-2 3 16,-2 0 4-16,0-3 0 0,2-3 1 0,-2 0-1 0,-4 2-2 15,1-5-1-15,1-1-5 0,-3 3-2 0,-2-3-4 0,-1-1-2 0,-4-2-4 16,2-1-1-16,-5-1-3 0,-2 3-4 0,0-2-2 0,0-1-6 16,-2 1-3-16,-5 1-5 0,0-2-3 0,0 4-5 0,-1 0-3 0,1 1-2 15,-2 2-6-15,-2 0-2 0,4 5-3 0,-5 0-3 0,2 2-2 16,-2 2-3-16,1 1 0 0,-2 1-2 0,1 2-4 0,3 2-1 0,-1 0-3 15,-2 0-2-15,5 2-2 0,-1 1 1 0,3 2 0 16,-2-3 1-16,2 1 0 0,1-2 1 0,3 1 0 0,1 2 1 0,1-5 1 16,3 3 1-16,1-2 3 0,2 2 2 0,-2-2 4 0,3-2 3 0,-1 1 2 15,2-4 3-15,-1 1 1 0,4-1 2 0,-2 0 0 0,4-1 3 16,-2 1 0-16,2-4 1 0,-4 1 1 0,2-2 2 0,1-3-1 16,1 3 1-16,-4-5 2 0,2 1 0 0,-5 1 2 0,2 0 0 0,-1-4 1 15,-3 2 0-15,0-3 1 0,-1 1 0 0,-4 0 1 0,0 0 0 16,0-4-1-16,0 7-1 0,-4-2-4 0,-1 2-2 0,3-1-3 0,-4 3-3 15,-1-1-3-15,-2 3-3 0,1 2-2 0,-4 1-3 0,2 2-4 16,-4 5-8-16,0 0-9 0,-3 0-11 0,2 3-15 0,-2 1-15 0,-2 3-20 16,2 0-20-16,0 1-29 0,2 6-33 0,-2-4-42 0,3 1-49 15,0 4-79-15,2 0-94 0,4-3-48 0,3-1-23 0,0 3-8 16</inkml:trace>
  <inkml:trace contextRef="#ctx0" brushRef="#br0" timeOffset="27505.3607">22372 13038 114 0,'0'-8'168'0,"0"-1"-4"16,0-1 2-16,-1 2 0 0,-3-1 2 0,4 3-9 0,-3 0-10 0,1 1-15 16,-1-1-15-16,-2 5-14 0,-1 1-14 0,0 1-10 0,-5 3-9 15,1 3-10-15,-2-1-11 0,-1 5-7 0,-1 3-7 0,4 1-5 16,-11 3-5-16,8-2-1 0,-3 8-1 0,1-3 0 0,5 4 2 0,-1-3 2 16,0 2-1-16,5 0-2 0,3-1-3 0,1-2-1 0,2 1-3 15,2-2-1-15,3-2-1 0,4 1 1 0,3-2 0 0,-2 2 1 16,3-6 3-16,1 0 3 0,3-4 2 0,2 2 3 0,-2-5 5 0,2-2 1 15,-2 0 2-15,5-4 2 0,-3 0 1 0,-1 0 4 0,-1-4 4 16,6 0 3-16,-5-2 3 0,-1-2 3 0,-3-4 2 0,5-1-1 16,-5 1 1-16,-3-2-3 0,0-6-1 0,1 1-4 0,-4-1-1 0,-1-1-3 15,-4-6-3-15,3-1-5 0,-3 0-8 0,-3 0-3 0,-3-5-7 0,-3-1-3 16,3-2-3-16,-4 3-4 0,-5-2-3 0,2 0-1 0,-4 2-2 16,1 2-3-16,-4 3-1 0,0 3-3 0,-6 2-2 0,5 2-2 15,-8 9 1-15,2 0-3 0,-1 7-4 0,-4 3-3 0,-2 4-2 0,0 5-1 16,2 6 0-16,-7 0 0 0,2 7 0 0,4 4 4 0,-3 0 1 15,6 6 4-15,1 0 4 0,3-1 2 0,0 3 2 0,6 1 1 0,4-3 2 16,2 2 2-16,3-4 1 0,4 1 1 0,3-4 0 0,2-2-1 16,3-1 0-16,4-1 1 0,1-1-2 0,1-3 0 0,4-2 2 0,-1-4 1 15,1 1 1-15,0-7 2 0,3 3 3 0,0-1-1 0,-2-7 2 16,2 0-1-16,2 0 1 0,1-7 0 0,-1-1-2 0,0 3 2 16,-2-7-1-16,2 3 1 0,-2-3-3 0,0-2 0 0,-2-3-1 0,2-2-2 15,-3-2-2-15,-4-2-2 0,4 1-1 0,-6-3 0 0,1-1 1 16,-1-6 0-16,3 5 2 0,-8-2 0 0,2-1-1 0,-1 4 0 15,-1-1 0-15,-3 6-4 0,0-1-4 0,-3 2-4 0,-1 7-2 0,-1 1-1 16,-3 5-2-16,-1 6 0 0,-5 1-1 0,1 5 1 0,-1 10 0 0,-1-5 0 16,-7 10 1-16,1 2-1 0,2 6 4 0,1 0 1 0,-3 4 5 15,2 2 3-15,6 0 4 0,-1 2 2 0,0-2 2 0,6-1 0 16,3-1 0-16,1 1-1 0,4-8 0 0,4 3 0 0,-1-5 0 0,4 0 0 16,0-3 2-16,3-2 4 0,2-3 4 0,-5-3 7 0,6-2 4 15,-1-2 6-15,2-3 6 0,0-5 2 0,3 0 2 0,-2 0 2 16,2-5 2-16,2-3 1 0,-2-4 5 0,0-1 1 0,-2-1 3 0,2-3-3 15,0-3-3-15,-1-3-5 0,-3-2-6 0,-1 0-5 0,-1 0-5 16,2-7-5-16,-4 3-3 0,-4-3 0 0,3 1-1 0,-1-6-1 0,-5 6-2 16,-2 1-3-16,0-1-2 0,0 4-4 0,-2 0-3 0,-1 6-4 15,-2 3-4-15,-2 1-3 0,2 5-2 0,-4 4-1 0,-4 3-2 0,4 5-1 16,-5 4-1-16,1 4-1 0,-1 2-1 0,-5 6-2 0,2 1 0 16,2 3-1-16,-2 1 2 0,0 3 2 0,3 0 2 0,1 3 1 15,4-4 1-15,2 0 0 0,-1 0-1 0,1 1-2 0,5-3-3 0,-1-4-3 16,3 1-1-16,0-2-2 0,3-4-2 0,-1 3-2 0,1-3-5 0,2-4-6 15,2-2-7-15,0 0-11 0,0-5-13 0,0 2-17 0,1-3-19 16,1 0-23-16,4-3-22 0,-4 2-27 0,1-5-32 0,4 0-42 0,-2-2-48 16,1-3-83-16,1 2-99 0,0-5-52 0,-2 0-31 0,-2-1-6 15</inkml:trace>
  <inkml:trace contextRef="#ctx0" brushRef="#br0" timeOffset="27970.1956">22626 11912 56 0,'-8'-27'495'0,"-1"0"12"16,1-1 12-16,-1 3-86 0,4 4-135 0,0-1-71 0,0 2-39 16,2 3-19-16,-1-2-9 0,2 7-8 0,-1-1-8 0,3 5-18 15,0 0-22-15,0 3-19 0,0 0-19 0,0 2-14 0,0 3-14 0,3 3-9 16,-1 2-7-16,5 5-8 0,0 0-5 0,1 4-2 0,1 5-4 15,1 2 1-15,2 4-2 0,2 3 4 0,-1-2 3 0,1 6 2 0,0 4 2 16,-1-5 1-16,1 5-1 0,0-4-1 0,-1 2-3 0,3-3-3 16,-3 1-1-16,2 3-2 0,-1-7 1 0,0-1-1 0,-2 1 1 15,-2-7 1-15,4 3-1 0,-1-3 1 0,-1-3-2 0,-2-1 3 0,-1-2 2 16,3-2 2-16,-5-1 5 0,1-4 1 0,1-1 5 0,-1-3 1 16,-3 0 2-16,4-3-1 0,-1-1 3 0,1-1 1 0,-1-6 1 0,-1-1 3 15,2-4 3-15,4 0 0 0,-4-4 2 0,3-2-1 0,-2-4 0 16,0-6-2-16,-1 1-2 0,-1-2 0 0,1-4-2 0,1-2-1 15,-1-6-2-15,-4 1 0 0,3 2 0 0,-1-2 0 0,0-1-1 0,-4 4 4 16,3 3 1-16,-1-2 0 0,-2 7 0 0,2 2-6 0,-1 3-3 16,-3 4-8-16,-1 4-6 0,0 4-4 0,0 3-2 0,0 4-1 0,0 5-1 15,-1 5-2-15,-3 4-4 0,-1 3-3 0,0 8-5 0,-4 5-5 16,4 3-7-16,-3 6-8 0,-4 3-10 0,2 3-10 0,-1 4-11 16,-1 0-21-16,-1 4-25 0,3-1-32 0,-2 1-33 0,1-2-37 15,3 0-36-15,-4-1-57 0,7 2-67 0,3-8-81 0,-1 2-86 0,6-4-35 16,-1-6-9-16,3 0 5 0</inkml:trace>
  <inkml:trace contextRef="#ctx0" brushRef="#br0" timeOffset="28113.3603">23399 12291 348 0,'8'-12'494'16,"-6"4"-17"-16,3-2-28 0,-1 3-89 0,-1-1-117 0,-1 6-71 0,-2-1-46 15,0 3-27-15,3 3-16 0,-1 2-16 0,-2 2-19 0,3 3-14 16,-3 0-15-16,0 5-8 0,0-2-6 0,0 8-9 0,-3-1-5 15,1 3-15-15,-1 4-20 0,-2-3-30 0,1 0-37 0,-1 8-56 16,0-3-67-16,0-2-87 0,2 1-96 0,-1 4-51 0,2-6-30 0,2 2-13 16</inkml:trace>
  <inkml:trace contextRef="#ctx0" brushRef="#br0" timeOffset="28958.722">35369 10876 131 0,'-5'-20'184'16,"-1"3"5"-16,3 1 2 0,0 1-2 0,-2 4-15 15,3-1-19-15,2 4-21 0,-4 3-22 0,1 1-22 0,3 1-21 0,-2 6-12 16,-1 1-11-16,3 3-11 0,0 6-9 0,0 2-7 0,0 5-5 0,3 1 2 15,-1 7 3-15,1 2 8 0,1 3 11 0,1 3 11 0,0 1 7 16,0 2 5-16,4 4 2 0,3-4-1 0,-2 3-2 0,0 1 0 0,5-2-4 16,-1 2-3-16,0-3-4 0,1-2-4 0,-1 0-5 0,3-2-3 15,-4-3-3-15,6-1-4 0,-5-2-2 0,3-2-2 0,-3-3-1 16,-1-4 0-16,4 2-2 0,-7-6 2 0,4-3 0 0,-2-2 2 0,-2 0 2 16,-1 0 2-16,3-7 1 0,-2-2 3 0,2 1 2 0,-5-8 4 15,5 4 1-15,-2-8 5 0,-2-4 0 0,4 0 0 0,2 0-2 0,-7-5-1 16,1-5-4-16,4-3-2 0,-1 1-5 0,-3-7-3 0,1 2-6 15,1-6-5-15,-2-1-5 0,1-2-6 0,-1-2-6 0,1 2-4 16,-1-2-2-16,-1 0 1 0,0 0 1 0,0 1 4 0,0 4 3 0,-2-2 5 16,-3 5 5-16,1 2 3 0,0 3 0 0,-1 4-2 0,-2 2-3 15,0 6-3-15,0 3-1 0,-2 4-4 0,-1 3-2 0,-2 5-3 0,0 5-2 16,-4 4 0-16,1 3-2 0,-3 10-4 0,3-1-2 0,-6 6 0 16,1 6-1-16,-4 2-3 0,0 3-6 0,3 5-13 0,-3 0-18 15,-2 3-17-15,4 0-19 0,-2 6-25 0,0-2-30 0,3 0-38 0,4 2-44 16,-2-4-57-16,3 4-62 0,4-4-69 0,5-4-71 0,0-1-28 15,4-3-7-15</inkml:trace>
  <inkml:trace contextRef="#ctx0" brushRef="#br0" timeOffset="29146.4733">36320 11546 319 0,'5'-27'516'0,"2"2"-26"0,-7 1-48 0,2 4-74 0,-2 0-90 16,0 6-59-16,0 1-41 0,0 3-24 0,0 3-15 0,0 1-18 15,0 6-23-15,0 6-22 0,-2-1-18 0,-1 7-17 0,-1 3-14 0,-1 1-11 16,2 8-8-16,-2 0-8 0,0 8-8 0,0 0-13 0,-1 4-17 16,0 0-20-16,0 6-25 0,-2-1-38 0,3 3-42 0,0 0-57 15,0 0-65-15,-2 4-79 0,0-4-90 0,0-1-45 0,5 0-27 0,-4-2-8 16</inkml:trace>
  <inkml:trace contextRef="#ctx0" brushRef="#br0" timeOffset="30310.917">17870 14326 15 0,'-13'-16'275'16,"2"-4"-34"-16,3 0-19 0,-2 4-7 0,1-3-2 0,1 4-2 0,-1 2 0 16,4-2-11-16,-4 3-13 0,6 4-23 0,-2-1-27 0,3 5-25 15,-1-4-27-15,3 6-20 0,0 2-15 0,0 0-12 0,0 2-11 16,5 6-7-16,0-1-7 0,-2 2-7 0,6 7-3 0,1 0-4 15,-1 8-1-15,-1-1 4 0,2 2 3 0,2-1 5 0,2 8 7 0,0-3 3 16,-1 0 1-16,1 4-2 0,0 0-3 0,-1-5-6 0,1 2-6 0,0-1-4 16,1 0-3-16,-5-2-1 0,4-1 1 0,-1-4 0 0,1 1-1 15,-2-2 3-15,-2-1 2 0,4-7 3 0,-6 2 2 0,3-2 7 16,2-3 4-16,-4-3 4 0,-1-1 5 0,1-2 3 0,-1-4 4 0,1 0 3 16,-2-4 1-16,1 0 5 0,1-3 3 0,4-3 3 0,-4-3 1 15,3-4 1-15,-2 0-1 0,-1-3-2 0,-1-3-4 0,-1 2-2 16,5-6-2-16,-4-2-2 0,-2-3-4 0,2 4-3 0,-3-5-3 0,4 2-3 15,-4-1-6-15,0-1-3 0,2 3-3 0,-2 2-1 0,-3 0-2 16,1 3-4-16,2 2-4 0,-5 6-7 0,5-1-6 0,-5 6-4 0,0 3-2 16,0 1-1-16,0 8-1 0,-5 0 1 0,3 4 0 0,-1 8-1 15,-2 0 0-15,-4 5-2 0,1 2-4 0,-1 5-7 0,1 1-6 0,-6 9-10 16,0-3-9-16,1 3-16 0,-3 1-20 0,-1 5-19 0,4-3-25 16,-4 2-22-16,3 1-27 0,4 0-30 0,-2 1-34 0,3-1-30 15,4 0-29-15,0-2-53 0,2-2-67 0,1-1-26 0</inkml:trace>
  <inkml:trace contextRef="#ctx0" brushRef="#br0" timeOffset="30594.5158">18481 14674 201 0,'3'-16'228'0,"6"-1"-49"15,-4 2-33-15,3 0-21 0,3 3-13 0,-3-2-16 0,4 4-16 0,-3-2-18 16,1 6-18-16,-2-5-12 0,1 7-12 0,-2 0-7 0,1 3-4 15,-1-2-1-15,0 3 0 0,0 3 4 0,-2-2 6 0,-4 4 7 0,3 3 9 16,-4-1 6-16,0 1 10 0,-4 4 7 0,3 0 11 0,-4 0 7 16,-4 0 8-16,1 2 6 0,-4-1 7 0,1 4 2 0,-2-2-1 15,-1-1-3-15,-3 8-3 0,2-9-6 0,1 5-8 0,-3-3-7 0,3-1-9 16,-3 2-8-16,7-3-8 0,-2 0-7 0,4 2-4 0,1-3-6 16,0 1-7-16,2-1-3 0,5-1-3 0,0 0-5 0,5-3-3 0,4 1-9 15,4 2-5-15,1-3-8 0,8-1-4 0,5-2-10 0,4-1-12 16,8 0-16-16,4-3-20 0,6-1-30 0,9-1-34 0,5-3-52 0,4 0-58 15,8-1-78-15,3-2-90 0,2-5-41 0,4 5-18 0</inkml:trace>
  <inkml:trace contextRef="#ctx0" brushRef="#br0" timeOffset="31304.0448">25353 14315 33 0,'-1'-8'405'0,"-3"0"-72"0,1 5-103 16,-2-2-65-16,3 5-44 0,-2 4-28 0,1-3-18 0,3 6-13 15,0 1-11-15,0 4-14 0,0 3-16 0,0 2-8 0,3 1-7 0,1 5 0 16,-2 0 3-16,3 5 2 0,-2 4 3 0,6-3-2 0,-4 0-1 15,3 4 1-15,1-4 1 0,-1 0 2 0,-1 1 1 0,5-1 2 0,-2 2 0 16,2-5 1-16,-1-1 1 0,-3-4 5 0,2 2 3 0,6-2 4 16,-10-1 7-16,8-6 6 0,-5 1 8 0,3-2 7 0,-2-4 8 0,-2-1 5 15,3 0 6-15,0-7 3 0,0 3 3 0,2-4 3 0,-1-4 0 16,2 3 1-16,0-7 2 0,-1 0 0 0,1-4 1 0,0 0-2 0,-1-1-2 16,4-5-6-16,-3 1-7 0,-1-6-6 0,1-1-6 0,0 0-3 15,-1-3-4-15,1-2-2 0,3-3-2 0,-7-1-4 0,4 0-3 16,-2 0-6-16,-2-4-4 0,4 4-3 0,-2-2-3 0,-2 4-3 0,-1-2-2 15,-4 5-5-15,3 1-5 0,-3 6-6 0,-1 1-8 0,-1 5-5 16,-1 2-4-16,-2 6-4 0,-2 2-3 0,-1 2-2 0,-1 6-3 0,-1 4-8 16,0 3-9-16,-3 5-15 0,-1 2-17 0,-1 7-18 0,-4 0-19 15,0 2-20-15,-3 3-19 0,4 8-26 0,-4-1-28 0,-2 0-41 0,0 4-47 16,2 3-77-16,0-3-91 0,-2 4-44 0,6 0-20 0,4-1 1 16</inkml:trace>
  <inkml:trace contextRef="#ctx0" brushRef="#br0" timeOffset="31660.2387">26269 14893 100 0,'12'-17'319'0,"2"-1"-81"0,-4 6-67 16,3-1-59-16,-1-3-34 0,-1 5-22 0,1 2-11 0,-2 1-6 15,0 1-4-15,-1 3-4 0,-3 0-7 0,1 4-3 0,0 0-5 0,-2 0 0 16,-3 0 1-16,1 4 4 0,-3 0 5 0,0 0 6 0,0 0 4 0,-3 4 4 15,1-1 6-15,-3-1 5 0,-2 5 4 0,0 0 6 0,-5-3 4 16,4 1 5-16,-6 2 3 0,1 2 4 0,2-6-3 0,-1 3-3 16,-1 0-5-16,3-2-5 0,-2 0-6 0,1-3-6 0,3 2-7 0,-1-2-7 15,8 2-5-15,-6-2-4 0,7-1-3 0,3-1-4 0,1 0-5 16,2 2-5-16,3-4-2 0,5 2-2 0,3 2-3 0,1-1 0 0,5-1 0 16,4 2 1-16,0 0-1 0,1 3 1 0,2-4-2 0,4 6-2 15,-5-2-1-15,2 0-1 0,-4 4 0 0,1-4 0 0,-3 5 1 0,-3 2 0 16,0 1 3-16,-6 1 2 0,1-2 5 0,-7 0 4 0,2 2 6 15,-3-1 7-15,-4 3 7 0,-2 1 5 0,-3-3 4 0,-7 0 5 16,2 0 3-16,-3 0 1 0,-6 0 2 0,0 2 1 0,-3-3 0 0,-1 2-1 16,-5-1-5-16,0 0-5 0,-3-1-13 0,-3 3-15 0,0-5-19 15,-3 1-23-15,1 1-27 0,-2-4-30 0,3 1-40 0,-1-4-45 0,4 1-86 16,-1-3-106-16,6 1-67 0,-2-3-46 0,6-1-21 0,1-4-10 16</inkml:trace>
  <inkml:trace contextRef="#ctx0" brushRef="#br0" timeOffset="34770.7625">35260 12460 29 0,'-7'3'85'0,"5"1"5"0,-1 0 4 0,-2 8 2 16,-1-7 7-16,0 8 4 0,-1 2 5 0,-5 3 4 0,3 0 4 15,-4 2 0-15,-1 8-3 0,0 4-7 0,-4 1-7 0,-1 4-6 0,-2 5-8 16,-1 4-3-16,-5 2-1 0,3 6 2 0,-3 4-1 0,-4 3 0 16,-1 1-1-16,-4 4 0 0,0 4-3 0,-3 4-2 0,-2 0-3 0,-3 2-6 15,-1 1-7-15,1 1-6 0,-6-1-7 0,1-1-8 0,3-1-9 16,-7 0-8-16,4 1-9 0,-1-7-7 0,-1 3-6 0,2-5-5 15,-1 6-3-15,-6-6 0 0,5 2 2 0,-2-3 3 0,3 1 3 0,-3 1 0 16,2-4 3-16,2 1 2 0,-4-1 3 0,0 3 4 0,4-4 5 16,-6 3 5-16,6-7 7 0,-3 6 5 0,0-2 6 0,-1 1 1 15,2-1-1-15,-2 2-1 0,0-3 0 0,-2 0 0 0,2 0 0 0,4-3-1 16,-6-1-2-16,4 3-2 0,2-7-3 0,-8 3-4 0,8-3-6 16,-2-1-3-16,3-1-5 0,-1-5-5 0,4 2-2 0,3-4-4 0,-6-2-4 15,10 2-4-15,-4-3-4 0,4 1-2 0,-1-1-2 0,3-3 0 16,0 0 0-16,7-1 0 0,-1-1 1 0,2-3 2 0,3 5 3 0,-2-8 0 15,4 1 1-15,5-3 2 0,-1-1 1 0,-2-3 2 0,8 0 1 16,-1-3 3-16,4-6 2 0,-2 3 0 0,3-3-2 0,3 1 1 0,-1-6 0 16,2 2 0-16,0-7-1 0,1 5 1 0,-1-6 2 0,2-1 1 15,3 1 3-15,-2-2 1 0,-1-2 2 0,3-1 0 0,0 0 1 0,0 0 1 16,0 0 1-16,0 0 0 0,0 0 0 0,0 0-2 0,0 0-4 16,0 0-4-16,0 0-5 0,0 0-9 0,0 0-6 0,0 0-8 15,0 0-8-15,0 0-10 0,3-1-9 0,-1-2-12 0,-2 3-10 16,3-2-10-16,-3 2-9 0,3-5-7 0,-1 3-7 0,-2-1-4 0,7 1-4 15,-5-4-4-15,1 4-1 0,-1-3-2 0,5 1 1 0,-6-2 0 16,3 1 3-16,1-1 4 0,0 0 3 0,0 0 5 0,-1-2 4 0,1 1 3 16,1 2 3-16,-4-3 3 0,2 0 5 0,-3 1 5 0,6-1 5 0,-5-1 6 15,1 4 8-15,-1-6 5 0,1 2 7 0,2-1 4 0,-1-1 6 16,-1-1 5-16,-3 3 6 0,2-7 7 0,-2 5 8 0,3-2 9 16,-1 1 9-16,-2-1 7 0,4 1 8 0,-4-1 6 0,0 1 7 0,0-1 6 15,0 1 6-15,0-1 8 0,-4 5 9 0,4 0 5 0,-2-3 7 16,-1 7 2-16,1-5-1 0,-1 5-2 0,-1 2-5 0,-1-3-7 15,0 5-8-15,0 0-6 0,-2 0-8 0,0 5-7 0,-4-3-7 0,0 7-7 16,-1-1-10-16,-1 4-9 0,-1 2-10 0,4 4-3 0,-4-2-3 0,-3 1 1 16,3 3 1-16,3-1 1 0,-3 5 2 0,5-1 3 0,3-2 0 15,-6 1 3-15,10-2 0 0,-5 0 5 0,7 0 1 0,4 0 4 16,-1-3 4-16,4-3 1 0,0 1 3 0,-1-2 1 0,6-1-1 0,-1 1 2 16,2-8 0-16,3 2 1 0,-1-2 1 0,2-1 3 0,2-4 1 15,-1 0 2-15,5 0-1 0,-3-4 0 0,2-5 1 0,-1 2 1 16,-1-2 0-16,2-1 2 0,-6-2 4 0,6-3 2 0,-5-3 5 0,0 2 1 15,-3-4 2-15,-4 1 1 0,2-2-1 0,-7 0 2 0,0-3 0 16,-2 1 1-16,-3 0 2 0,0-2 1 0,-6 3-1 0,1 1-2 0,-1 1-4 16,-2 0-6-16,-1 7-8 0,-1-3-6 0,-2 5-7 0,2 2-5 15,-2 7-3-15,-3-1-5 0,1 6-4 0,0-1-4 0,-3 2-4 0,0 8-6 16,2 0-5-16,1 3-1 0,-3 3-4 0,4 1 1 0,1 0 3 16,1 4 3-16,-1-5 1 0,7 6 1 0,4 0 0 0,1-4 1 0,0-1 0 15,0 2 1-15,1-5 3 0,4 0 2 0,4 0 3 0,0-4 2 16,-1-3 4-16,1-2 1 0,1 1 3 0,-2-3 3 0,4-2 1 0,-1-1 2 15,-1-2 1-15,2 0 0 0,-4-2 0 0,1-1-7 0,-2-2-7 16,-1-3-13-16,-1 4-15 0,-3-4-16 0,2 4-19 0,-4-5-24 0,-4 2-27 16,-1 3-33-16,-3-1-36 0,2 2-36 0,-2-1-37 0,-2 4-63 15,-2 4-76-15,-4-1-34 0</inkml:trace>
  <inkml:trace contextRef="#ctx0" brushRef="#br0" timeOffset="35250.6442">30848 17201 84 0,'0'-42'422'15,"3"2"-40"-15,-3 1-63 0,2 2-58 0,-2 2-55 0,3 3-30 0,1 1-15 16,-4 3-7-16,0 3-2 0,0 3-9 0,0 5-13 0,0 0-15 16,0 5-19-16,0 4-14 0,0 1-11 0,0 3-13 0,0 4-10 0,2 4-12 15,-2 8-11-15,3 0-8 0,-1 2-8 0,1 6-3 0,0 1-2 16,-1 4 2-16,3 3 2 0,-1 2 3 0,1-1 4 0,3 0 1 16,1 6-1-16,-4-2 1 0,7 0-2 0,-5-3-2 0,1 5 0 0,1-4-2 15,3-2 1-15,-2-1-4 0,0 0 0 0,2-2-1 0,-2-4 1 0,4-2-1 16,-5 0 2-16,2-4 2 0,0 0 2 0,1-4 0 0,-2 1 4 15,2-6 1-15,-5 1 2 0,5-6 0 0,-2-2-1 0,-2-2 1 16,6-4 0-16,-2 1-1 0,-2-7 0 0,4 0 0 0,-2-5 0 16,1-2-2-16,-2-2-3 0,2-1-3 0,-1-3-2 0,-2-4-2 0,2-2-3 15,-1 0 0-15,-1-2-3 0,-2-2-2 0,1 2 1 0,-1 0-1 16,-3 3 1-16,4-3 0 0,-4 6 1 0,0 4-1 0,-1-2 0 0,-4 5-3 16,3-1-4-16,-1 10-3 0,-2-2-4 0,0 6 1 0,0 3 1 15,0 4 2-15,-2 4 2 0,-1 3 1 0,3 6 0 0,-4 2 1 0,-1 6-2 16,3 2 1-16,-1 4 1 0,0 6 4 0,-3 2 5 0,1 1-2 15,-3 4-5-15,3 0-9 0,-4 3-16 0,-1 2-18 0,1 3-23 0,-3-4-23 16,4 4-28-16,1-3-32 0,-1 2-34 0,-1-2-45 0,1 0-50 16,-1 0-77-16,7-5-89 0,-1-4-45 0,3-1-20 0</inkml:trace>
  <inkml:trace contextRef="#ctx0" brushRef="#br0" timeOffset="35587.1466">31612 17471 280 0,'3'-11'365'0,"1"7"-82"0,-4-1-65 0,0 5-54 0,0 0-29 0,0 0-18 16,-4 4-12-16,1 1-12 0,1 0-14 0,-1 6-17 0,1 1-13 15,-5 3-10-15,5 1-5 0,-1 4-1 0,0 0 1 0,-2 0 3 0,3 2 0 16,-2 1 0-16,1-1-4 0,3 0-4 0,-2 1-5 0,2-1-4 16,0-4-2-16,2 1-1 0,-2-3-1 0,3 1-1 0,1-2 1 15,-2-3 2-15,3-3 2 0,-2-1 4 0,2-1 3 0,2 1 3 0,-2-6 3 16,4-2 3-16,-4 0 2 0,3-2 3 0,3-4 3 0,2 1 1 15,-1-7 2-15,2 0 2 0,1-4 3 0,2-4 2 0,-3 2 0 0,3-4-1 16,-2-2-2-16,1-1-3 0,-3-3-1 0,1 0-2 0,-4 1-1 16,2 3-1-16,-2-4-4 0,-1 5-4 0,-4 5-7 0,0 0-8 15,4 3-6-15,-6 5-7 0,-1 3-5 0,-2 6-3 0,0 1-1 0,0 5-3 16,-2 6 1-16,-1 3-3 0,-1 4-1 0,-3 6-3 0,0 3-4 16,2 3-4-16,-3 5-7 0,1 0-8 0,-5 2-13 0,4 0-18 15,-1 0-26-15,2 4-30 0,-1-3-40 0,3-1-44 0,-2 0-63 0,5 0-72 16,2-2-66-16,2 0-64 0,5-2-30 0,-1-7-11 0</inkml:trace>
  <inkml:trace contextRef="#ctx0" brushRef="#br0" timeOffset="36753.435">35365 12884 15 0,'9'-4'100'0,"-1"4"-1"0,4 0 5 0,2 3-1 15,0 1-1-15,1 1 5 0,7 5 6 0,0 0 10 0,6 5 7 16,-1 4 6-16,4 5 5 0,4 2 3 0,5 6 2 0,4 6 3 0,-1 3-1 15,6 9-4-15,4 6-8 0,1 4-7 0,4 8-10 0,6 3-12 16,5 5-15-16,-4 4-13 0,7 1-16 0,-4 3-13 0,4-1-10 16,-1 3-12-16,1-3-10 0,-2 0-9 0,-2 0-8 0,-1-2-4 0,-3-2-2 15,-2 1 0-15,-3-5-1 0,3-3 0 0,-4 1 0 0,-2-3 1 16,0-1 4-16,2-2 5 0,-3-3 4 0,3 1 5 0,-7-7 5 0,7 3 4 16,-3-5 4-16,3-1 0 0,-2-1 0 0,-2-4-1 0,4 3-2 15,-3-3 2-15,-2-4 1 0,1 2-1 0,-2-5-3 0,-3-3-3 0,-1 1-3 16,-4-2-4-16,-3-4-2 0,-3 1-2 0,-3-6-1 0,1 0-1 15,-8-2-3-15,2 0 0 0,-8-2 0 0,4-1-2 0,-4-4-2 16,-7 3 0-16,4-3 1 0,-2-1 2 0,2-3 2 0,-4-2 3 0,-1 0 0 16,-4-4 2-16,0 2 2 0,2-2 3 0,-1-2 1 0,-3-1 4 15,1 3 3-15,-4-6 1 0,3 3 3 0,-3-5 1 0,4 2 1 0,-4-2-1 16,2-1-1-16,-5 3-1 0,3-2-1 0,3 0-2 0,-4-3 0 16,-1 1-3-16,-1-1-2 0,-2 3-3 0,3-1-1 0,-1-2-3 15,-2 0-1-15,0 0-1 0,0 0-2 0,0 0 2 0,0 0 1 0,0 0 1 16,0 0 3-16,0 0-1 0,0 0 2 0,0 0 1 0,0 0 4 15,0 0 5-15,0 0 3 0,0 0 2 0,3 0 2 0,1-2 0 16,-4-1 2-16,1 2-2 0,3-2 0 0,-2-2-2 0,4 0 0 0,-4-1-1 16,2 1 0-16,-1-3-3 0,2-4-2 0,-3 7-5 0,-2-3-5 15,3 0-3-15,1-3-1 0,-4 3-1 0,1 2 0 0,-1-1 0 0,0-1 1 16,0 0 0-16,0-1 0 0,0 1-1 0,0 1 1 0,-1 0 1 0,1-1 1 16,-4-1 0-16,1 2 3 0,3-1-1 0,-2-3 2 15,-3 5-1-15,2-5-1 0,-1 2 2 0,2-2-1 0,-4 2 1 0,4 1 1 16,-2 1 1-16,3-3-1 0,-6 2 2 0,5 3-1 0,-1-1 0 15,1-1-1-15,-5 0-3 0,6 2-1 0,-6 4-2 0,5-2-3 0,-1 0-4 16,1 3-5-16,-5 0-4 0,5 3-2 0,-3 0-3 0,-2 2-1 0,2 3-3 16,-3-1-2-16,3 2 0 0,-4 5 0 0,1-1 0 0,-3 4 2 15,6 3 1-15,-3-3 2 0,3 6 3 0,-2-3 3 0,2 2 3 16,5-2 1-16,0-2-1 0,0 2 1 0,0 0 1 0,5 0 0 0,2-4 2 16,-6-2 0-16,8 2 1 0,-4-3 2 0,4 0 1 0,-1-2 2 15,-3-2 2-15,4-2 2 0,-4 1 3 0,3 1 2 0,-3-6 2 16,4 1 3-16,-4-3 1 0,4-1 2 0,-1-1 0 0,4-3-1 0,-5 1 2 15,1-6 0-15,-2 1-2 0,2 0 0 0,-1-7-2 0,0 3-2 16,0 1-3-16,-6-7-1 0,-1 4-3 0,4-4-1 0,-4 2-2 16,-4-4-3-16,3 5-4 0,-3-2-3 0,-1 4-3 0,0 0-3 0,-4 4-3 15,1-2-3-15,-1 7-1 0,-1-1-2 0,-5 5-1 0,5 0-2 0,-4 2-1 16,0 3 0-16,1 2-2 0,-1 1 0 0,0 1 0 0,1 2 2 16,-1-1 1-16,2 5 3 0,2-3 0 0,3 1 2 0,0-2 0 15,0 2 1-15,7-1 2 0,-1-2 0 0,1 0 1 0,1 0-1 0,3-2 1 16,1-1 2-16,0-1 0 0,2-1-1 0,-2 2-4 0,0-6-6 15,7 3-8-15,-5-4-9 0,1 0-14 0,6 0-14 0,0 0-23 16,-2 0-25-16,1-1-29 0,1-2-29 0,3 2-42 0,-2-2-50 0,6-1-91 16,-2 3-108-16,-1-3-57 0,1 4-31 0,1-1-12 0,-1 1 1 15</inkml:trace>
  <inkml:trace contextRef="#ctx0" brushRef="#br0" timeOffset="37207.4159">39535 16151 288 0,'-2'-6'471'0,"-5"1"0"15,6 0-87-15,-3 0-134 0,1 5-79 0,1 0-53 0,-1 0-25 16,3 5-13-16,-2 0-7 0,2 1-3 0,-3 6-10 0,3 0-12 16,0 0-9-16,0 5-7 0,3 3-3 0,-1-3-2 0,3 5 2 0,2 1 2 15,-2-3-2-15,3 5-2 0,1-4-3 0,1 1-5 0,0-1-4 0,6-1-2 16,-6 0-2-16,3-4 0 0,5 3 3 0,-8-2 2 0,3-6 3 16,1 2 4-16,0-3 5 0,-1-4 4 0,4 2 4 0,-3-4 4 0,0-1 3 15,-1 1 2-15,1-8 4 0,3 1 1 0,0-1 3 0,-3-4 3 16,1-1 3-16,0-3 0 0,1-3 0 0,3 0-1 0,-4-3-1 15,0-5-2-15,2-1-1 0,0 0-1 0,-3-3-2 0,0-2 1 16,-1 1-1-16,-3-4 1 0,4 5-1 0,-2-1 2 0,-3-1-2 0,-3 6-4 16,1 1-5-16,-2 2-10 0,0 6-6 0,-1 1-6 0,-2 5-5 15,-2 0-3-15,0 8-4 0,-2 1-3 0,-2 7-6 0,1 1-5 0,-2 4-5 16,0 7-6-16,-4 1-3 0,4 7-4 0,-3 4-3 0,-1 3-2 16,-1 5-8-16,-2 1-11 0,2-3-11 0,-2 7-12 0,2 0-18 0,-1-2-18 15,-1 5-22-15,2 0-24 0,-2-5-28 0,2 2-33 0,-2 1-54 16,4-1-63-16,2-4-72 0,-2 0-80 0,3-4-35 0,3-3-10 0,-5-2-2 15</inkml:trace>
  <inkml:trace contextRef="#ctx0" brushRef="#br0" timeOffset="38121.8239">35607 12595 18 0,'-1'20'147'0,"-4"7"18"15,-2 2 15-15,-2 10 14 0,2 2 6 0,-4 6 1 0,0 9 1 16,-1-1-3-16,-1 13-6 0,-3 1-7 0,3 9-9 0,-4 7-10 0,0 4-9 16,0 2-10-16,-2 6-13 0,3 1-12 0,-4 2-16 0,5 0-15 15,-6 5-13-15,6-1-13 0,-2-2-6 0,0-5-6 0,-2 6-6 16,2-5-6-16,3 1-6 0,1-1-6 0,2-2-3 0,-2-4-3 0,1 4-2 16,3-8 1-16,4 2 0 0,-3-4 2 0,6 1 1 0,-5-7 2 15,5 3-4-15,-1-7-7 0,3-1-5 0,0-4-3 0,0-5-2 0,0 2-3 16,0-5 0-16,0-7-2 0,0-1-1 0,0-6-2 0,0 1 0 15,-2-8-1-15,2-1 0 0,-3-1 1 0,-1-6 0 0,4-2 3 16,-5-2 1-16,4-2-2 0,-3-5 1 0,1 0 0 0,-2-3-1 0,1 0-2 16,-1-2-1-16,3-4-1 0,-1 1-3 0,0-2-2 0,-2-2-3 15,3 2-4-15,-2-2-3 0,1-2-4 0,-2 2-5 0,5-2-6 0,-2 1-6 16,-5-1-7-16,6-1-5 0,-3 4-3 0,1-3-1 0,-2 3-2 16,3 0-5-16,-1-1-5 0,-1 2-4 0,-1-1-4 0,3 1-4 0,-4-1-3 15,4 1 0-15,-3 2 2 0,-2-4-2 0,5 4-1 0,-5 1-5 16,2 0-5-16,0-3-5 0,0-1-2 0,0 4-2 0,-2-2-1 15,2 1-5-15,2-1-6 0,-4 2-8 0,0-4-12 0,2 4-7 16,3-1-2-16,-5-1-1 0,6 0-1 0,-3-1-1 0,4-2-1 0,-2 1-2 16,2 0-1-16,0-3 4 0</inkml:trace>
  <inkml:trace contextRef="#ctx0" brushRef="#br0" timeOffset="39047.5619">35004 16913 40 0,'0'-1'113'0,"0"-6"5"0,0 6 5 0,0-2 9 16,0 2 8-16,0-6 1 0,0 2 0 0,0 4-2 0,0-2 1 15,0 1-4-15,0-3-4 0,0 3-9 0,-4-1-9 0,1 3-12 16,3 0-13-16,0 0-10 0,-2 0-11 0,-1 5-9 0,1 0-7 0,-5 0-6 16,2 1-5-16,3 5-5 0,-4 2-5 0,1 2 1 0,-1 2 1 15,1 3 4-15,-2-1 5 0,2 4 4 0,-3 2 4 0,3-4 1 16,0 7 3-16,-1-3 2 0,0 0 0 0,4-1-1 0,-1-2-1 0,1 4-3 16,-2-7-4-16,1 3-4 0,3-6-6 0,0 4-5 0,0-1-2 0,0-2-3 15,3-5 1-15,1 3-1 0,-2-3-1 0,1-2-3 0,2 0-1 16,0-1-2-16,0-2-2 0,-1 1 0 0,8 1-2 0,-7-2-1 15,3 2 1-15,-3-2-1 0,4 1-3 0,-4-3-2 0,0 3-1 0,4-4-2 16,-4 4 0-16,0-3-2 0,2 3 1 0,0-1-2 0,-4-2 1 16,2 0 1-16,-1 0-2 0,-1-1 2 0,-1-1-2 0,3-2 3 15,-5 6 1-15,3-6 2 0,1-1 1 0,-4 4 2 0,1-3-1 0,-1-1-1 16,0 0 0-16,0 0 1 0,0 0-2 0,0 3 0 0,-1 0 2 16,1 2 3-16,-4-2 4 0,1 2 1 0,3-1 2 0,-5 7-1 0,3-2 3 15,-1 2 0-15,-3 0 2 0,0 7 4 0,0-1 2 0,-2 1 2 16,3 2 1-16,-4 0 0 0,4 1 0 0,-3 4-4 0,-1-3-4 0,2 2-2 15,-1 1-3-15,-1 2-3 0,-3-4-2 0,5 2-2 0,-1-4-3 16,-1 6-2-16,1-3-3 0,-1-2-1 0,1 3-1 0,3-4 0 16,-4 4-2-16,2 1 0 0,1-2-1 0,-3-2-1 0,4 3-2 0,-4-4 0 15,4 6-2-15,0-4 1 0,0 0 0 0,0-3 0 0,-2 3-1 16,2-2 1-16,2 5 0 0,-4-4-1 0,3 2-2 0,1-5 1 16,-2 6 0-16,3-2 1 0,-1-1 1 0,-2 3 2 0,1-4 2 0,2 3 2 15,-4 0 1-15,4 0 0 0,-5-3 2 0,2 1 0 0,3-2 1 0,-1 1 1 16,0-1 2-16,-3 0 0 0,5-2 2 0,-3-3-2 0,1-1 0 15,-2-2 2-15,1-1 0 0,4-2 1 0,-1 2 1 0,1-6 2 16,0 3 2-16,0-4 2 0,0 0-1 0,0-4-1 0,0 0 0 0,0 0-3 16,1-4-5-16,3 4-3 0,1-4-5 0,-2-1-6 0,1-2-6 15,1 0-6-15,0 1-5 0,0-5-6 0,0 2-5 0,2-2-5 16,1-1-5-16,-2 0-2 0,2 0-2 0,-1-4 0 0,5 1 0 0,-4 2 3 16,1-6 2-16,-2 2 4 0,1 0 3 0,4-3 2 0,-5 3 4 15,0-5 4-15,1-1 1 0,-1 1 4 0,0-3 4 0,-2 1 2 0,0-4 2 16,-1 2 3-16,-3-2 3 0,6 1 2 0,-7-1 1 0,2 4 2 15,-2 0 0-15,0-1 0 0,0 4-2 0,0 1-1 0,-2 6-2 0,2-1-3 16,-7 2-2-16,6 5-3 0,-3 0-1 0,-1 1-3 0,0 7-1 16,-7 0-2-16,2 3-1 0,-2 6-2 0,-2-1 1 0,-1 4-1 15,-2 3 0-15,-2 1 1 0,-1 5-1 0,-2-2 3 0,-1 5 1 0,5 1 1 16,-1 2 0-16,0 3 3 0,-1-4 0 0,6 6 3 0,0-4 1 16,1 0 1-16,4-1 0 0,1 1 1 0,1 0 2 0,0-2 4 0,7-3 3 15,0-1 1-15,3 0 3 0,2 1 2 0,4-7 2 0,0 0 2 16,1-2 0-16,2-2 2 0,1-2 0 0,1 0 1 0,3-4 0 15,-2 1 0-15,2-6-1 0,1-1-2 0,0 0 0 0,-1-1-4 0,-1-6-1 16,4 1-1-16,-5-4-1 0,6 0-2 0,-7-2-3 0,1-1 1 0,-1 0 1 16,-1-6 2-16,1 2-1 0,-6 0 1 0,1-3 2 0,-1 0 0 15,-2 2 1-15,-3-3 1 0,-1-2 2 0,-2 2 0 0,0 3 0 16,-2 1-1-16,-1-1-1 0,-3 0-3 0,1 6-6 0,0-1-4 0,-3 6-2 16,-4 3-2-16,3-1-2 0,-4 5-3 0,-1 1-1 0,0 6-2 15,1-1-2-15,-1 5-1 0,-3 1-2 0,2 4 2 0,1 0 3 16,-3 1 2-16,0 2 2 0,3 0 2 0,1 2 1 0,4-1 1 0,2 0 0 15,-1 0 1-15,1-5 2 0,7 1 2 0,-2 3 2 0,2-5 1 16,2-2 1-16,1 2 1 0,1-5 1 0,1-1 1 0,0-1 1 0,0 0 2 16,2-2 0-16,0-2 2 0,0-1 0 0,-1-2-5 0,3 0-5 15,-2 0-6-15,-6-2-8 0,5-1-11 0,0 1-12 0,-1-3-17 16,-3 2-23-16,5 1-33 0,-7-3-42 0,0 5-50 0,0 0-58 0,0 0-79 16,0 0-92-16,2 5-43 0,-2 2-18 0,3 1-5 0</inkml:trace>
  <inkml:trace contextRef="#ctx0" brushRef="#br0" timeOffset="39571.3372">34436 19459 52 0,'-5'-17'458'0,"3"1"11"16,-5-3 13-16,0 2-78 0,4 1-124 0,0 3-74 0,-3 0-49 0,3 4-28 16,3-2-19-16,-2 3-10 0,2 3-7 0,0 1-8 0,0 4-12 15,2 4-12-15,1-3-14 0,3 3-11 0,0 9-10 0,1-1-8 0,2 6-5 16,3 5-2-16,-2 4 0 0,4 2 1 0,-1 3 4 0,1 3 3 15,0 6 3-15,-1-3 2 0,3 0-2 0,-3 3 1 0,1 2-2 16,1-8-2-16,-1 9-3 0,-2-7-2 0,1 0-4 0,1 0-2 0,3-4 0 16,-3-2-2-16,-1-3 0 0,3 4 0 0,-3-7-1 0,4-4 3 15,0 1 2-15,-3-4 4 0,0-7 5 0,-1 4 3 0,1-3 5 16,0-7 4-16,-1-2 2 0,1-3 5 0,-2-3 1 0,2-2 0 0,-4-7 2 16,3-3 0-16,-1 2 1 0,-1-8-1 0,2 3-3 0,-4-6-3 15,4-4-5-15,-1-2-3 0,-5-3-3 0,2 0-3 0,-1-8-3 0,1 1-3 16,-4 2-4-16,3-7-2 0,-3 2-2 0,1-2-3 0,0-3 0 15,-4 5-1-15,5 2-1 0,-5-2-1 0,1 4 2 0,-1 2-5 16,1 5 0-16,1 4-3 0,-4 3-6 0,1 7-1 0,-1-2-1 0,0 7-1 16,0 5 2-16,-1 5-1 0,1 3 2 0,0 4 1 0,-7 11 0 0,5-2-3 15,-3 10-1-15,-2 1-8 0,2 5-8 0,-4 6-12 0,1 6-12 16,1 1-19-16,-1 3-21 0,-4 4-25 0,3-2-27 0,-1 2-32 16,0 3-40-16,-2-2-48 0,3 1-58 0,4-2-77 0,-3 3-87 0,6-4-38 15,-5 0-18-15,7-2 1 0</inkml:trace>
  <inkml:trace contextRef="#ctx0" brushRef="#br0" timeOffset="39937.6742">35691 20177 417 0,'2'-22'520'16,"1"-1"5"-16,-3-1 5 0,-3 1-103 0,3-1-154 0,-5 1-89 15,3 1-53-15,-5-2-29 0,2 8-14 0,-4 2-11 0,1-2-5 0,1 4-6 16,-1 6-10-16,-4 0-13 0,3 6-14 0,-5 0-10 0,1 6-8 0,-1 3-5 16,-1 3-6-16,-2 6-5 0,0 2-4 0,-2 6-3 0,2 1-3 15,2 6 1-15,-6-1-2 0,6 4 1 0,1 4 3 0,0 1 3 0,6-3 1 16,-4 7 3-16,7-3 1 0,1-1 2 0,4 6 0 0,0-6 2 16,7 2 2-16,0-3 1 0,5-2 3 0,2-4 2 0,3 5 3 0,5-8 1 15,-2 2 1-15,6-8-1 0,1 3 2 0,1-3-2 0,-1-5 2 16,4-2-1-16,-4-5 2 0,3-1-1 0,-2-4 0 0,-1-1 0 15,0-7 0-15,-4 0 1 0,-1-8 0 0,3 1 1 0,-9-6 1 0,1-2 1 16,-4 0 0-16,1-5 0 0,-6 3 0 0,-2-3-1 0,-1-4 1 16,-2 2-2-16,-3 2-2 0,-3 0-3 0,-2 1-2 0,-4 0-4 0,1 4-4 15,-6 1-7-15,0 2-5 0,-1 1-10 0,-6 5-12 0,-2 0-15 16,-3 6-16-16,-1 0-17 0,-2 6-19 0,-5 0-16 0,-2 7-17 16,3 2-21-16,-6 5-23 0,3 0-31 0,1 2-35 0,-1 2-63 0,0 2-74 15,4 6-53-15,-4-4-43 0,5 1-11 0</inkml:trace>
  <inkml:trace contextRef="#ctx0" brushRef="#br0" timeOffset="42057.6437">21163 21819 109 0,'-3'-30'176'0,"-1"-2"1"0,3 0 0 0,-3 2-6 0,-1 0-8 0,0 2-8 16,0-4-8-16,-2 6-7 0,2 0-7 0,2 1-10 0,-3-1-7 16,1 5-8-16,2 3-8 0,-2 1-9 0,3 2-11 0,-1 2-11 15,-1 1-14-15,-1 4-10 0,5 3-11 0,-1 1-8 0,1 4-7 0,-4 0-6 16,1 4-5-16,3 5-4 0,0 6-6 0,0-1 0 0,0 3 0 15,0 8 3-15,0 4 4 0,0 3 2 0,0 4 6 0,0 3 3 0,0 5 3 16,0 4 1-16,0 4 0 0,0 0-1 0,0 2-3 0,-2 3 0 16,-1 2 2-16,-1 2 0 0,2-3 0 0,-1 7 0 0,-2-6 1 0,2 6-1 15,-3-7 1-15,1 8 1 0,0-8 2 0,0 1-1 0,-2-2 0 16,2 1 2-16,2-2 1 0,-8-1-2 0,8-3-2 0,-2-4-1 16,0 3-3-16,0-8-1 0,-2-1-3 0,2 2-1 0,0-8 0 0,1-1-2 15,-1-3-2-15,3-3 2 0,-1-4 3 0,0-3 2 0,1-2 4 16,-2-4 4-16,4-4 4 0,-1-1 3 0,1-2 1 0,-4-1 1 15,-1-7-2-15,2 2 0 0,-1-6 1 0,-1 2-1 0,-3-7-2 0,3-3-4 16,-4 2-4-16,-1-7-4 0,-2-1-6 0,-2 0-6 0,1-5-5 0,-3 2-2 16,-1-3-2-16,4-2-1 0,-6 1 2 0,2 2-2 0,0-4 0 15,-2 2 0-15,2 0 2 0,2 0 0 0,-2 0 2 0,3 0 1 16,-3 1 0-16,3 3 1 0,1-4-1 0,-1 2-1 0,0 0-2 0,1 2 0 16,-1-3-2-16,-3 2 0 0,7-3-1 0,-2 3 0 0,-2 1-1 15,4 1 0-15,-2-5 0 0,2 8-1 0,1-4-1 0,1 5 0 16,-1 0-1-16,1 0-1 0,3 2-2 0,-1 4-2 0,1 1-3 0,2 1-2 15,-2 2-2-15,5 4 0 0,-4-2 0 0,4 3 0 0,0 4 2 16,0 3 1-16,0 5 3 0,0 1 3 0,4 7 1 0,-4 3 5 16,5 2 3-16,-2 10 6 0,-1-4 6 0,5 9 3 0,-2 0 2 0,0 1 2 15,4 2 1-15,-4 2 1 0,3-1 0 0,2 0-2 0,2 0-1 0,-1-2 0 16,-3-1-3-16,4 0-1 0,-2-1-3 0,4-6 1 0,-2 3-3 16,2-5 1-16,-1-2-2 0,1-4 0 0,-1 2-1 0,1-4 0 0,0-4 0 15,-1-2 1-15,1-3 0 0,0-1 0 0,-1-2 1 0,8 0 0 16,-11-3-1-16,4-5 1 0,-1 3 1 0,1-3 0 0,3 0 2 15,-3-3-2-15,-1-1 2 0,1-1-2 0,0-3-1 0,-1 1-2 0,1-2-3 16,0 1-3-16,-1 0-2 0,1-4-3 0,-1 1-2 0,4 1-6 16,-5 0-7-16,-1 1-6 0,-1 1-8 0,2-1-6 0,-4 2-8 0,1 1-5 15,1 0-7-15,-1 0-6 0,-4 2-6 0,3 0-6 0,-3 0-9 16,4 0-9-16,-4 0-11 0,4 2-9 0,-4 0-12 0,3-2-10 16,1 2-11-16,-4 1-17 0,3 2-21 0,-3-2-20 0,4-2-16 0,-4 4-30 15,4-1-33-15,-4-2-23 0</inkml:trace>
  <inkml:trace contextRef="#ctx0" brushRef="#br0" timeOffset="45244.7496">25381 18424 46 0,'0'0'140'0,"0"0"-1"0,0 0-5 0,0 0-6 0,0 0-7 16,0 0-7-16,0 0-7 0,0 0-6 0,0 0-6 0,0 0-7 0,0 0-5 16,0 0-6-16,0 0-5 0,0 0-5 0,0 0-8 0,0 0-5 15,0 0-7-15,0 0-4 0,0 0-3 0,0 0-6 0,0 0-1 16,0 0-4-16,0 0-2 0,0 0-3 0,0 0-2 0,0 0 0 0,0 0-1 15,0 0 2-15,0 0 0 0,0 0 1 0,0 0-2 0,0 0 2 16,0 0-1-16,0 0-1 0,0 0-1 0,0 0 1 0,0 0 0 0,0 0 2 16,0 0 0-16,0 0-1 0,0 0-1 0,0 0-3 0,0 0-1 15,0 0 0-15,0 0-3 0,0 0 0 0,0 0-1 0,0 0-1 0,0 0-1 16,0 0-1-16,0 0-4 0,0 0 0 0,0 0-1 0,0 0-2 16,0 0 2-16,0 0 1 0,0 5-2 0,0-5 0 0,0 0-1 15,0 0 1-15,0 0-1 0,0 1 1 0,-2 2 0 0,-2-3 1 0,4 0 1 16,0 3 1-16,0-3 0 0,0 0-2 0,0 0 0 0,0 0-2 15,0 0 2-15,0 0 1 0,0 0 1 0,0 0 1 0,0 0 1 16,0 0 0-16,0 1-1 0,0-1-1 0,0 0 0 0,-3 0 0 0,3 0-1 16,0 0 2-16,0 0 0 0,0 0 2 0,0 0-2 0,0 0 0 15,0 0-2-15,0 0 1 0,0 0-1 0,0 0 0 0,0 0 0 0,0 0 0 16,0 0 2-16,0 0 2 0,0 0-1 0,0 0 0 0,0 0 0 16,0 0 0-16,0 0 0 0,0 0 0 0,0 0 0 0,0 0 1 0,0 0-2 15,0 0-2-15,0 0-2 0,0 0-6 0,0 0-6 0,0 0-6 16,0 3-9-16,0-3-7 0,0 0-12 0,0 0-10 0,0 0-16 15,-2 0-16-15,2 0-19 0,-3 0-22 0,3 0-19 0,-2 0-19 0,2 0-18 16,0 0-17-16,-3 4-17 0,-1-4-15 0,-1 1-14 0,0 3-11 0,0-3-11 16,2 4-8-16</inkml:trace>
  <inkml:trace contextRef="#ctx0" brushRef="#br0" timeOffset="46857.6433">37093 10616 45 0,'-16'-20'64'0,"-4"0"3"0,-2 4 5 0,3-7 4 0,-5 3-4 15,-5-1-8-15,2 1-4 0,0-4-2 0,-4 4-2 0,2-4-2 0,-7 2-1 16,0 4-1-16,-3-2-4 0,3-3-4 0,-5 2-4 0,2 1-1 16,-4 1-3-16,1-1-3 0,-1 4 2 0,-1-3 1 0,0 2-3 15,-2 0-4-15,-2 2-3 0,-2 3-5 0,1-3-1 0,-2 6-5 0,0-2 0 16,-4 2 0-16,-3 1-2 0,3 4-3 0,-3-3 0 0,0 2 0 15,2 5 1-15,0 0-1 0,-2 0 0 0,7 4 2 0,-4 0 2 0,2 1 0 16,4 6 1-16,-1 2 0 0,3-2-1 0,4 9 2 0,-5-1 0 16,2 6 2-16,5-1-1 0,-6 8-3 0,2 1 2 0,-1 2 0 0,0 4 1 15,2 6-1-15,-4 3 0 0,-1 7-1 0,6 1 5 0,-7 4 10 16,3 3 5-16,1 5 5 0,-2 0 2 0,4 6 5 0,1 0 0 0,-1 6 2 16,4-4 0-16,3 4-1 0,3 1 0 0,5-2 1 0,3 3-1 15,4-3 2-15,7-1-4 0,-1-3-8 0,10-1-5 0,2-1-4 0,8-2-4 16,1-6-5-16,8 1-3 0,4-3-3 0,6-5 0 0,4-4-2 15,9-1 1-15,-1-3-1 0,6-2 2 0,5-3 1 0,2-6 1 16,3 1 0-16,7-3 0 0,4-3-2 0,-3-2 1 0,8-4-1 0,4-3 3 16,1-3 5-16,1-2 4 0,4-4 3 0,7-4 1 0,1-3 2 15,2-1-1-15,2-5 1 0,4-3-1 0,3-3 1 0,1-1 0 16,2-4 2-16,2-3 1 0,4-2 1 0,-4 1-2 0,3-5-5 0,-2-5-4 16,1 1-4-16,-4-4-3 0,-4-5-2 0,-1 0-4 0,-4-3-3 0,2-4 0 15,-6-3 1-15,-4-4 2 0,-1-3-2 0,-4-4 0 0,2-3-1 16,-8-2 0-16,-1-4-2 0,-3-3-1 0,-1-1 1 0,-3-1-2 15,-3-2-3-15,-2 1-1 0,-2 0-1 0,-6 1-3 0,-1-5-5 0,-8 6-1 16,-5 3 0-16,-4-1 0 0,-5 0 1 0,-4 0 1 0,-10 2 1 16,1 3 2-16,-9 1 1 0,-7-1-1 0,-6 3 1 0,-6 2-1 0,-5-3 2 15,-8 2 0-15,-9 4-1 0,-6-1-1 0,-4 5 0 0,-9-1-1 0,-6 5 1 16,-4 1-1-16,-7 1 2 0,-8 3-2 0,-5 3 0 0,-6 3 0 16,-7 5 2-16,-10 4-3 0,-4 1-2 0,-8 4-3 0,-3 5-4 15,-3 2-6-15,-7 5-8 0,2 4-7 0,-2 5-6 0,2 3-6 0,1 4-7 16,4 4-11-16,1 4-10 0,4 2-14 0,7 3-15 0,-2 2-20 15,9 6-23-15,4 1-25 0,4 3-26 0,7 4-21 0,7 4-16 0,1 1-25 16,11 6-27-16,1 2-48 0,9 1-60 0</inkml:trace>
  <inkml:trace contextRef="#ctx0" brushRef="#br0" timeOffset="50118.5951">6211 8407 95 0,'3'-5'150'0,"2"1"5"0,-5 0 4 16,4 4 2-16,-4 0-5 0,0 0-9 0,0 0-9 0,0 0-11 0,0 0-10 16,-4 0-10-16,-1 0-10 0,2 4-9 0,-6-3-8 0,2 5-8 0,-4 1-9 15,-3 1-9-15,0 4-8 0,-8 1-6 0,-2 3-3 0,-5 1-1 0,-3 6 0 16,-4 2 2-16,-8 2 4 0,-2 1 3 0,-4 4 2 0,-3 0 0 15,-6 5 0-15,-3 1-1 0,-6 2-1 0,-4-2-1 0,1 4 0 16,-6 2 0-16,-3-4 0 0,0 4-1 0,-2 0-2 0,2-3 0 0,-2 2-4 16,5-3-3-16,0 1-3 0,2-4-2 0,4 0 0 0,3 0-1 0,1-6-2 15,7 1-4-15,2 0-4 0,5-6-2 0,4-1-4 0,5-4-2 0,6-1-1 16,-1 0 0-16,8-4 0 0,4-2 3 0,3-2 1 0,2-1 3 16,5-1 3-16,3-6 1 0,1 0 3 0,4 0 0 0,-1-3 1 15,5-1 2-15,-2 0-1 0,2-1 0 0,3-4-1 0,-1-2-3 0,-1-1-3 16,4-5-3-16,0 1-5 0,0-2-4 0,0-6-6 0,4-1-7 0,-1-3-3 15,2-1-4-15,0-4-1 0,4 0-2 0,1-6 1 0,4 0 1 16,3-2 4-16,2-4 1 0,1 3 1 0,2-3 1 0,2-3 0 0,3 0 3 16,1 3 0-16,2-6 2 0,3 6 1 0,2-2-1 0,1 3 1 0,0-2 0 15,3 1-3-15,-1 5-3 0,1-2-4 0,5 4-3 0,-3 5-3 16,4 1-1-16,-1 3-1 0,-1 3-2 0,4 4 0 0,3 8 1 0,-4 2 1 16,7 3-1-16,-4 5 2 0,1 6 2 0,4 5 2 0,-1 6 2 0,-2 2 3 15,-1 9 1-15,3 0 2 0,-4 8 2 0,-5 3 2 0,2 2 6 16,-3 7 1-16,-2 3 2 0,-3 5-2 0,-3 0-4 0,-4 4-8 0,1 2-11 15,-1 3-14-15,-4-1-19 0,1 0-22 0,-3 0-28 0,3 0-29 16,-1 3-32-16,0-2-35 0,0-1-39 0,4-5-38 0,0 2-44 0,5-2-47 16,1 0-52-16,-1-6-21 0</inkml:trace>
  <inkml:trace contextRef="#ctx0" brushRef="#br0" timeOffset="53629.748">29380 21688 169 0,'8'-23'178'0,"1"2"-8"16,-3 1-1-16,-2 1 0 0,1 6-1 0,2 0-6 0,-7 4-9 16,1-2-9-16,-1 5-10 0,0-2-15 0,0 4-17 0,-1 0-16 0,1 1-14 15,-7 3-10-15,2 3-8 0,0 1-9 0,-4 0-10 0,1 4-7 0,-6-2-6 16,-3 7-3-16,-2 4-2 0,-3-1-1 0,-5 8 1 0,-1 0 1 16,-4 6 3-16,-7-1 1 0,-5 4 1 0,-1 3-1 0,-4 2-1 15,-6 3-1-15,-3 4-2 0,-2-2-3 0,-6 4-2 0,-1 1-2 0,-1-2 1 16,-3 0 1-16,-3 2-2 0,-1-1 0 0,-1 6 0 0,-1-7-2 15,-3 4-2-15,3-1-5 0,-3 1-5 0,3-2-9 0,2 2-11 0,-2 0-12 16,0-2-13-16,6 0-23 0,3 0-25 0,1-4-30 0,4 0-32 16,8-1-37-16,3-6-38 0,11-3-52 0,3-1-62 0,9-5-43 15,10-7-38-15</inkml:trace>
  <inkml:trace contextRef="#ctx0" brushRef="#br0" timeOffset="54139.4271">29770 21377 105 0,'3'-7'152'0,"-3"6"-30"0,2-4-21 0,-2 5-11 0,4-2-7 0,-3 2-5 16,3 0-5-16,1 0-8 0,0 2-9 0,3-1-2 0,4 4 0 15,-1 3 3-15,6 0 1 0,0 3 4 0,3 2 2 0,6 2 3 16,1-2 0-16,4 7 1 0,1-2-1 0,4 3-2 0,5 4-3 0,2-2-3 15,-1 2-3-15,8 1-4 0,-1 2-5 0,4 1-3 0,2-1-4 16,3 2-5-16,3-1-4 0,-1 4-6 0,3 0-3 0,0 3-3 0,7-2-2 16,-5 3-1-16,6 0-4 0,1 2-3 0,-1 4-3 0,4-1-2 15,-3 3 3-15,-2 3 0 0,5-5 0 0,-3 6 5 0,-1-1 2 0,1-1 4 16,-4 6 4-16,0-7 1 0,-1 3 3 0,1-3 0 0,-5 0 1 16,2 1 1-16,-9-3-1 0,2-3-1 0,0-1-5 0,-8 0-1 15,-1-5-4-15,-1-2-2 0,-11-1-4 0,3-6-1 0,-8-1-2 0,-5-4-2 16,-1-1 0-16,-7-5-1 0,3 2 1 0,-5-6-2 0,-7-1-2 15,2-2-4-15,-5-1-5 0,1-2-8 0,1 0-6 0,-4-2-8 16,2 1-12-16,-6-2-11 0,5 1-14 0,-6-3-26 0,3 3-27 0,-3-3-41 16,0 0-45-16,0 0-59 0,0 0-67 0,0 0-41 0,-3 2-27 15</inkml:trace>
  <inkml:trace contextRef="#ctx0" brushRef="#br0" timeOffset="54589.999">32548 22949 198 0,'0'-5'401'0,"0"-1"1"0,0 0-76 15,0 1-116-15,0 0-69 0,0 4-48 0,-3-2-23 0,-1 3-14 16,4 0-3-16,0 0 1 0,-5 3 0 0,3 3 1 0,-1 2-3 15,-2 4-3-15,0 1-2 0,-2 5 0 0,-2 6 4 0,4 4 3 0,-3 1 3 16,1 5 4-16,-5 2 2 0,2 9 0 0,-2-2-4 0,2 1-2 16,-2 6-7-16,3 0-5 0,-4 1-5 0,2 1-7 0,-1 4-3 0,-1-3-6 15,-1 2-3-15,4 2-6 0,-2-3-2 0,-2 3-4 0,4-3 1 16,-4 3 1-16,-3-2 0 0,4-2 2 0,-1 0-2 0,4 2-2 0,-4-4-1 16,-3 2-4-16,3-2-5 0,1-1-7 0,-1-4-7 0,1 2-11 15,-1-1-14-15,2-2-12 0,-2-4-20 0,4-3-22 0,-2 3-24 0,4-4-28 16,-1-2-31-16,-1 0-31 0,5-3-36 0,0-3-38 0,1-2-56 15,1 1-65-15,3-4-29 0,0 0-11 0</inkml:trace>
  <inkml:trace contextRef="#ctx0" brushRef="#br0" timeOffset="55922.6407">27360 23224 167 0,'0'-3'337'0,"0"-1"-90"0,0-1-62 16,0 0-50-16,0 5-31 0,0 0-19 0,0 0-8 0,0 0-1 16,0 2-3-16,0 4-4 0,0 0-7 0,0 2-10 0,0 8-7 0,0 0-4 15,-1 4-2-15,-3 2 4 0,4 6 2 0,-1 2 2 0,1 6 4 16,-4 4 3-16,4 0-2 0,0 4 0 0,0 1-5 0,0 1-3 0,0 2-5 16,0 2-6-16,0 0-5 0,4 3-3 0,-4-2-3 0,1 4-4 15,-1-3-2-15,4 4 1 0,-3-2 0 0,6 0 0 0,-5-2 0 0,1 3 1 16,-1-5 1-16,1 3 1 0,-3 0 1 0,6-7-1 0,-3 4 0 15,-1-6 3-15,1 3-2 0,1-6-1 0,-3 2-1 0,-1-3-2 0,4-4-1 16,-1 0-4-16,-3-2-2 0,2-3-1 0,-2-4-1 0,3 1-1 0,-1-3 0 16,-2-3-2-16,3-1 1 0,-3-1-1 0,4-4-1 0,-3 3 2 15,-1-9-2-15,0 6 1 0,0-7-2 0,0 2 0 0,0-4 1 16,0 0-1-16,0 1 1 0,0-3-2 0,0 2-1 0,0-3 0 0,0 1 0 16,0 2 0-16,0 0 0 0,0-2 1 0,0 3-4 0,0-3 1 0,0 2 0 15,0-3 1-15,0 4 1 0,0-3-1 0,0 2 1 0,0-2-2 0,0 2 2 16,-1 1 3-16,1-4-2 0,-4 4-1 0,4 0 0 0,0-7 0 15,0 5 1-15,0-1-1 0,0-1 0 0,0 1 0 0,0-2 0 16,0 0-1-16,0-2 1 0,0-1 0 0,4 4 0 0,-4-4-2 0,0 0 0 16,1 3 0-16,-1-3 0 0,0 0 0 0,4 0 1 0,-2 0 2 0,1 0 1 15,2 0 1-15,2 1 0 0,-2-1 2 0,4 4 1 0,-3-3 2 0,8 6 1 16,1-6 1-16,1 5 1 0,4-1 3 0,4-1 0 0,3 4 0 16,6-4 1-16,3 4-1 0,-1-1-2 0,10 0 2 0,4 3 0 0,1-2-2 15,2-1-1-15,3 1-3 0,6 1 0 0,-1-2-1 0,3 2 0 16,7-1 1-16,-5-1 0 0,5 1 0 0,0-3 0 0,1 1-1 0,4-1 1 15,-1 2 2-15,6-1 3 0,0 0 0 0,2 2 4 0,3-3 4 16,0 0 0-16,1 0 1 0,6 0 0 0,-5 0 0 0,10-4-1 0,-7 6 1 16,4-7-1-16,2 1 1 0,-3-1-3 0,3 0-3 0,-2 0-2 15,3-1-5-15,-5 1-2 0,0-7-5 0,-2 6-2 0,1-3-3 0,-6 0-4 16,4 0-2-16,-4-1-1 0,0 0 2 0,-3-1 0 0,0 1 1 0,-2 4 3 16,-3-4 2-16,0 2 2 0,1 0 0 0,-5 1 2 0,3-3 3 15,-5 2 1-15,1 1 2 0,-7 0 2 0,4 2 2 0,-5-3 0 0,-5 3-2 16,4 0 0-16,-5 0-2 0,-3 0-1 0,1 0-3 0,-6 0-1 15,-4 0 0-15,0 0-1 0,-4 0-1 0,-4 0 0 0,-2 0 2 0,-2 0-1 16,-5 0 1-16,-2 0-1 0,-1 0 0 0,-8-1 1 0,1 1 1 0,-2-4 1 16,-3 3 2-16,0 1 2 0,-6-3 1 0,4 3 3 0,-7 0 0 15,0-4 3-15,0 4 1 0,-1 0 2 0,-3 0 3 0,-1 0 1 0,0 0 0 16,0 0 1-16,0 0 0 0,0 0 1 0,0 0 0 0,0 0-2 16,0 0-1-16,0 0-2 0,0 0-2 0,0 0-2 0,0 0-3 0,0 0-4 15,0 0-1-15,0 0-1 0,0 0-3 0,0 0 1 0,0 0-3 0,0 0 0 16,0 0-2-16,0 0-2 0,0 0 1 0,0 0 0 0,0 0 1 15,0 0 0-15,0 0-1 0,0 0 0 0,0 0 1 0,0 0-1 0,0 0-1 16,0 0 1-16,0-1-1 0,0 1 2 0,-1 0 0 0,-3-4 0 16,4 4-1-16,0-2-1 0,0 2 0 0,-1 0 0 0,1-1 2 0,0 1-1 15,0 0-1-15,-4-4 0 0,4 4 1 0,0 0-2 0,-3 0 1 0,3 0 0 16,0 0 0-16,0 0 0 0,0 0-1 0,0 0-1 0,0 0 1 16,-2 0-1-16,2 0-2 0,0 0 1 0,-3 0-3 0,3 0-1 0,0 0-2 15,0 0-1-15,0 0-4 0,0 0-2 0,0 0-2 0,0 0-2 16,0 0-2-16,0 0 0 0,0 0-3 0,0 0-1 0,0 0 1 0,0 0-1 15,0 0-1-15,0 0-1 0,0 0-2 0,0 0 1 0,0 0-2 16,0 0 1-16,0 0-2 0,0 0-3 0,0 0-3 0,0 0-4 0,0 0-2 16,0 0-6-16,0 0-5 0,0 0-6 0,0 0-5 0,0 0-7 0,0 0-6 15,0 0-8-15,0 0-8 0,-2 0-9 0,2 0-10 0,-3 0-11 16,3 0-13-16,0 0-14 0,-4 0-14 0,4 0-24 0,0 0-28 0,0 0-23 16,-5 0-21-16,0 0-35 0,0 4-38 0,-2-3-19 0</inkml:trace>
  <inkml:trace contextRef="#ctx0" brushRef="#br0" timeOffset="57376.7023">31827 25335 181 0,'-9'-5'257'16,"4"-1"-71"-16,-3 4-61 0,2-1-54 0,-2-2-33 0,6 5-19 0,-6-2-8 15,4 0 1-15,3 2-2 0,-6 0-1 0,7 0-8 0,0 0-10 16,0 0-14-16,-2 2-15 0,2-2-15 0,0 0-14 0,0 0-14 0,0 5-14 16,0 0-15-16,2 3-17 0,-2-3-12 0,7 0-9 0</inkml:trace>
  <inkml:trace contextRef="#ctx0" brushRef="#br0" timeOffset="58071.4266">31776 23545 119 0,'0'0'243'0,"0"0"-43"0,-4 0-38 0,4 0-22 0,0 0-17 16,0 0-7-16,0 0-3 0,0 0-6 0,0 0-7 0,0 0-9 15,0 0-11-15,0 0-14 0,0 0-14 0,0 0-12 0,0 0-10 0,0 0-10 16,0 0-8-16,0 0-8 0,0 0-10 0,0 0-9 0,0 0-11 16,-3 0-15-16,3 0-17 0,0 0-17 0,0 0-19 0,0 0-21 0,0 0-20 15,0 0-18-15,0 0-17 0,0 0-17 0,0 0-16 0,0 0-36 16,0 0-46-16</inkml:trace>
  <inkml:trace contextRef="#ctx0" brushRef="#br0" timeOffset="58340.0298">36477 23617 61 0,'0'0'133'15,"0"0"-7"-15,0 0-13 0,0 0-19 0,0 0-21 0,-3 0-19 16,1 0-19-16,2 0-26 0,0 0-29 0,0 0-31 0,0 0-31 0,0 0-34 15,0 0-33-15,0 0-46 0</inkml:trace>
  <inkml:trace contextRef="#ctx0" brushRef="#br0" timeOffset="59691.037">40016 20711 72 0,'0'-15'153'0,"0"3"-11"0,0 3-10 0,-2-2-13 0,-1 6-12 16,-1 5-11-16,-1 0-12 0,0 5-12 0,-4 6-11 0,1 2-12 15,1 0-9-15,-1 7-11 0,-4 2-2 0,1 6 2 0,-1 0 5 0,-1 1 9 16,-1 2 4-16,6 1 4 0,-3 0 0 0,3-2 0 0,-1 0-3 15,1 1 0-15,3-7-3 0,3-2-1 0,-1 1-3 0,-1-4-3 16,4-3 0-16,0 0-4 0,4-4 0 0,-1 0 0 0,-3 0 1 0,2-5 4 16,-2-2 5-16,5-1 6 0,-2-2 5 0,1 4 4 0,-3-6 4 15,5 0 3-15,0 0 1 0,-4-3 4 0,7 0 0 0,-4-2 0 0,3-1 0 16,4-1-2-16,-5-5-1 0,1 4-4 0,1-5-6 0,3-2-7 16,-5 2-6-16,1-4-7 0,-1 0-6 0,0 1-6 0,0-5-6 0,-6 1-4 15,3 0-5-15,-4-2-4 0,0 5-3 0,0-3-2 0,-4 3-4 16,3 2-3-16,-6-1-6 0,5 3-3 0,-1 5-5 0,-2-3-4 0,0 6-3 15,-2 3-1-15,2 2 0 0,-4 0 0 0,4 5 1 0,-4 1 2 16,-1 6-1-16,-2 3-1 0,2 2-1 0,0-1-1 0,1 2 1 16,-3 2 1-16,4 0 2 0,3 1 4 0,-4-1 0 0,8-1 1 0,-5 0 0 15,3-2-2-15,3-2 0 0,0 0 0 0,3-4 0 0,-3 2 3 16,6-2 4-16,-6-3 5 0,1-1 4 0,6 1 9 0,-5-3 1 16,1-4 4-16,-1-1 1 0,5 0 1 0,-6 0 1 0,5 0 0 0,0-1 3 15,3-4 1-15,-4-3-1 0,3 1 1 0,-1-1-1 0,5-3-3 0,-3-2-1 16,-1 2-2-16,-1-2-1 0,2-1-1 0,-4-2 0 0,3-1-2 15,-1 1 1-15,-2-1-1 0,-3-3-3 0,-2 4 0 0,3-1-1 16,1 0 1-16,-4 3-2 0,0-1-2 0,0 2-1 0,0 1-3 16,-4 0-4-16,1 5-3 0,3-1-8 0,-2 2-6 0,2 1-4 0,-3 3-4 15,1-1-2-15,-5 3-3 0,6 3-1 0,-3-1-3 0,1 3-2 16,-2 1 0-16,3 1-3 0,-1 1-4 0,-1 4-1 0,-1-4 0 0,5 1 3 16,-2 2 2-16,2-3 2 0,-3 2 0 0,3 0-2 0,0-3 1 15,0 4 1-15,0-5 2 0,3 0 2 0,-3 1 1 0,2-3 5 0,-2 2 4 16,3-5 4-16,-1 3 7 0,-2-3 5 0,4 2 5 0,-4-3 4 15,0 0 6-15,0 0 3 0,3 0 2 0,-1-3 3 0,3 2-1 0,-2 1 2 16,1-4 0-16,-3 3 1 0,6-5 3 0,-5 5 2 0,1-4 3 16,-1 0 2-16,5 2 0 0,-6 0 1 0,-1 1-1 0,4-2 1 15,-2 1 1-15,-2 1-2 0,0 2-3 0,0 0 0 0,0 0 0 16,0 0-3-16,0 0-5 0,0 0-4 0,0 0-4 0,0 0-2 0,-6 5-3 16,5-3 1-16,-6 2 3 0,5 2 2 0,-1 1 1 0,1 1 3 15,-5 0 2-15,2 4 3 0,0-1 4 0,0 2 3 0,-2-1 2 0,0 1 4 16,0 2 3-16,-1-1 1 0,1 2 0 0,-5-3-2 0,4 6-1 0,1-5-1 15,-2 5 0-15,-3-6 0 0,4 3 1 0,-2 1-3 16,-1-3-2-16,3 2 0 0,-1 0-1 0,1 0-1 0,-1 0-2 0,1 0-1 16,-1-2-1-16,2 3-1 0,-5-1 0 0,2 0-2 0,2 0-2 15,-4 1-1-15,5 2-3 0,-5-3 1 0,3 1-1 0,-1 1 1 0,-2 0 1 16,2 2-1-16,0 0 2 0,1-1 1 0,-3 0 0 0,2-2 0 16,-2 6 0-16,-1-3 1 0,2 1 1 0,-1-1 1 0,-1 2 1 0,-1 1 1 15,0-1-1-15,1 2 0 0,-1 0 0 0,1 0 1 0,-4 3-2 0,3-1 1 16,-1 6 0-16,-3-5 2 0,1 2 0 0,2 2 1 0,-5 5-1 15,1-2 0-15,0 1-2 0,-1 4 5 0,-4 1 5 0,2 2 5 16,-4 3 3-16,-1-1 5 0,3 3 4 0,-3 1 4 0,-4 1 0 16,0-1 3-16,-1 8 2 0,-1-5 1 0,-2 1 3 0,-1 0 3 0,-3 4 1 15,-1-3-1-15,-1 2-5 0,4 0-2 0,-8-3-4 0,5 1-3 16,-8 0-6-16,3 1-1 0,5-5-4 0,-3 2-2 0,-5 1-1 0,4-6-3 16,-2 0-4-16,5-1-3 0,-7 0-3 0,4-4-3 0,3 1-2 15,-3 1-2-15,3-4-4 0,3-2-1 0,-1 1-2 0,1-1-1 16,3-2-3-16,-1-1-2 0,2-3 0 0,-2 1-1 0,7-1 1 0,-2-1-1 15,0-3 0-15,8 0-1 0,-6-3-1 0,1 4 0 0,6-3 0 0,-2-2 0 16,2 1 1-16,0-1 1 0,3-3 2 0,0 1 3 0,2-3 1 16,0 0 0-16,2 1 4 0,0-3 0 0,1 3 1 0,4-5 2 15,-1 1 1-15,-4-2 3 0,5-2 3 0,0 2-2 0,1-2-1 0,-3 1-4 16,4-4-6-16,1 0-8 0,0 1-9 0,0-6-12 0,0 5-15 0,-1 0-16 16,3-4-16-16,0 0-25 0,-1 0-24 0,3-4-35 0,1 2-40 15,2-2-55-15,0 0-64 0,2-6-67 0,-2-2-69 0,5-1-31 0,4-5-12 16</inkml:trace>
  <inkml:trace contextRef="#ctx0" brushRef="#br0" timeOffset="60740.2279">40096 21092 46 0,'0'2'92'0,"0"6"4"0,3-1 4 16,-3 6 3-16,2 2 5 0,1 2 6 0,1 3 7 0,1 5 9 0,3 1 6 16,-2 7 6-16,4 2 3 0,2 2-7 0,-2 3-12 0,4 7-11 15,-1-4-12-15,1 5-8 0,8 1-10 0,-1-1-8 0,-1 8-9 16,9-5-8-16,-5 6-9 0,3 1-9 0,4 0-7 0,0 2-4 0,4 3-1 15,-2 1 0-15,6-1 2 0,-3 4 1 0,5 2 0 0,-4 1 2 16,4 3 1-16,4-4 1 0,-1 7 0 0,4-1 2 0,-6-1 0 0,8 3 2 16,3 0 0-16,-4 1-1 0,4-1-4 0,1-1-6 0,4 0-6 15,-6 0-5-15,6-6-6 0,3 3-3 0,-3-5-1 0,5 0-2 0,-5-4-2 16,5 0-2-16,0-5 0 0,-3 2 1 0,3-6-2 0,-2 1 2 16,-3-5 2-16,-1-2 3 0,1-1 2 0,-5-6 2 0,-4 0 0 0,-3-3 1 15,-2-6-1-15,-4-1 1 0,-5-5-1 0,-4-3 2 0,-4-2 2 16,-3-3 6-16,-5-2 10 0,1-7 6 0,-9 3 9 0,2-2 4 0,-1-3 7 15,-7-4 3-15,4 1 4 0,-7 1 3 0,4-5 3 0,-4 6 1 16,-2-6 1-16,4 3 2 0,-3-4-2 0,-1 0-4 0,0 0-9 0,0 0-5 16,0 0-8-16,0 0-5 0,0 0-5 0,0 0-4 0,0 0-5 0,0 0-3 15,0 0-4-15,0 0-1 0,0 0-2 0,0 0-1 0,0 0-4 16,0 0 0-16,-1 0-3 0,-3 0-3 0,4 0-1 0,-2 1-3 0,-1-1 0 16,0 0-1-16,3 0-1 0,0 0-1 0,-2 0 0 0,-1 0 1 15,1 0-4-15,2 0 4 0,0 0-1 0,-4 0 0 0,4 0 0 0,-3 0 1 16,1 0 0-16,-1 0 1 0,-1 0-2 0,4 0 0 0,-1-1 1 15,-3 1 0-15,4 0 2 0,-1 0-2 0,1 0 0 0,-7 0-1 0,7 0 1 16,0 0-1-16,0 0 0 0,-2 0 0 0,-1 0 0 0,3 0 0 16,-2 0 1-16,2 0 1 0,-3 0 0 0,-1 0-1 0,4 0 1 0,-2-4-1 15,2 4 1-15,-3-1-1 0,0 1 1 0,1 0-1 0,-1 0 1 0,1 0 1 16,-2-3 0-16,1 3 1 0,1-4-1 0,-1 4 0 0,1 0-1 16,-5 0 0-16,7 0 1 0,-1-1 0 0,-3 1 1 0,3 0-1 0,-3-2 1 15,1-2-2-15,1 4 2 0,-5-1-2 0,2-3 0 0,3 4 0 0,-1-3-2 16,0 2-1-16,-3 1 0 0,5-4 0 0,-6 4-1 0,5-1-1 15,-3-2 0-15,-2 3 1 0,2-3 0 0,0 2-1 0,0 1-1 0,-2 0 2 16,5-4 0-16,-6 1 0 0,3 3 1 0,-2-1 2 0,2-3 2 16,3 4 0-16,-5-1 1 0,2 1 0 0,3-3 2 0,-1-1 0 0,0 4 1 15,1 0 0-15,-1 0 1 0,1 0-2 0,2 0 1 0,0 0-1 0,0 0 0 16,0 0-2-16,0 0 0 0,-4 0-2 0,4 0 0 0,0 0-1 16,0 0 0-16,-3 0 0 0,3-1-1 0,0 1-2 0,0 0 0 0,0 0 0 15,0 0 0-15,0 0 0 0,0 0 0 0,0 0 0 0,0 0 1 16,0 0 0-16,0 0 0 0,0 0 0 0,0 0 0 0,0 0-2 0,0 0 2 15,0 0 0-15,0 0 0 0,0 0 0 0,0 0 2 0,0 0 0 16,0 0-1-16,0 0 0 0,0 0 0 0,0 0 0 0,0 0 0 0,0 0 1 16,0 0-2-16,0 0-2 0,0 0 1 0,0 0 0 0,0 0 0 0,0 0-1 15,0 0-2-15,0 0 1 0,0 0 1 0,0 0 1 0,0 0 0 16,0 0-2-16,0 0 1 0,0 0-1 0,0 0-2 0,0 0 0 0,0 0-3 16,0 0-4-16,0 0-2 0,-2-2-8 0,2 2-6 0,0 0-10 15,0 0-10-15,-3-2-12 0,-1-1-9 0,4 3-12 0,-5-2-13 0,4-1-13 16,-6-2-13-16,2 2-14 0,3 1-14 0,-7-2-14 0,3 1-13 15,-1-2-15-15,-5 0-15 0,3-1-15 0,3 1-20 0,-6 0-32 0,-2-3-39 16,0-3-45-16,1 3-49 0,-4-4-25 0,1 3-11 0</inkml:trace>
  <inkml:trace contextRef="#ctx0" brushRef="#br0" timeOffset="63672.9465">42016 24169 146 0,'0'0'149'0,"0"0"-9"0,0 0-4 0,0 0-1 0,0 0-1 0,-7 0-4 15,6 0-5-15,-3 0-4 0,-1 0-5 0,0 0-6 0,-4 0-4 16,1 0-5-16,-2 0-3 0,-2-2-4 0,1 2-3 0,-2-3-3 0,-4 2-5 16,0 1-2-16,-5-4-2 0,3 3-2 0,-3-3-4 0,-2 1-2 15,-4-2-2-15,-1-2 0 0,1 6-2 0,-3-7 0 0,-5 1-3 0,0-1-2 16,-3-1-1-16,-2 1-2 0,-3-3 0 0,-2-1-3 0,-7 0-4 16,-2-3-4-16,-3 2-1 0,-1-3-3 0,-5-3-2 0,-7 2-5 0,-4-2-2 15,-4-1-5-15,-6-3-2 0,0 5-3 0,-7-6-5 0,0 0-2 16,-2-1-1-16,-3 3 1 0,1-3 5 0,-1 2 3 0,1-2 2 0,3 1 1 15,-1 2 0-15,0-3 2 0,2 4 0 0,0-5 1 0,5 2 0 16,-3 1 1-16,-3 1-2 0,3 1 1 0,3-5-2 0,-7 4-5 16,6-3-6-16,1 3-5 0,-2-2-7 0,4 0-2 0,3 1-5 0,2-2-2 15,3 3-3-15,5 0 0 0,1 2-2 0,4-3-1 0,7-1 0 16,3 6-1-16,0-2-1 0,8 2 1 0,3-1 1 0,1 5 0 0,10-1 1 16,-1 2 2-16,7 1-1 0,-2-1 2 0,6 3 0 0,6 3 2 15,0 0 0-15,2 2 0 0,3-3 0 0,1 3 1 0,2 1 1 16,-4 0-1-16,5-3 1 0,0 6-1 0,1-6-1 0,-3 2 0 0,2 5-1 15,-2-3 1-15,5-1-1 0,-8 0-1 0,8-1 1 0,-5 1 0 16,2 1-1-16,-2-1 1 0,3 0-1 0,-1-1 2 0,0 1-1 0,-2 3 1 16,2-4-1-16,-2 3 2 0,3-3 0 0,-1 0 0 0,-2 2 1 15,2 0 0-15,0 1 1 0,1-2 0 0,-3-1 0 0,2-1 2 0,-2 1-1 16,2 0 0-16,-2 4 1 0,-2-2 0 0,4-1 0 0,-2-1-1 16,2 2 1-16,0-1-1 0,-2 3 0 0,1-5 1 0,-1 5 1 0,4-3-2 15,1 0 0-15,-1 0 1 0,-1 3-1 0,4-2 0 0,-4-2-1 16,4 2 0-16,-2 0 0 0,2 2 1 0,4-3-1 0,-6 4 0 15,5-1 0-15,2-2-1 0,-3 3-1 0,-1-4 1 0,4 4 0 0,0 0-1 16,0 0 0-16,0 0-1 0,0 0 1 0,0 0 0 0,0 0-1 0,0 0 1 16,0 0 0-16,0 0 0 0,0 0 1 0,0 0 0 0,0 0 1 15,0 0-1-15,0-1-1 0,0 1-1 0,4-3 4 0,-1 3-2 16,-3-1 1-16,2-2-1 0,-2 3-1 0,0 0-1 0,3-2 0 16,1-1-1-16,-3 3-2 0,3-3-1 0,1 1-1 0,3-1-1 0,1 1-1 15,1-3-1-15,4 3-1 0,3-3-2 0,7 0 1 0,1-1 1 16,6 0 2-16,7 2 1 0,2-4 3 0,10 3 2 0,8-2 2 0,3 0 0 15,7 1-1-15,9-1 0 0,7 0-2 0,3-1-2 0,10 3-1 16,7 1-4-16,5 0-5 0,7 0-5 0,2 0-7 0,10 2-3 0,0-1 0 16,6 3-2-16,1 0 0 0,7 3-2 0,-6-1-2 0,7 1 1 15,4-2 0-15,-2 4 2 0,-2 1 1 0,0 0 3 0,1 1 2 0,-8 0 3 16,-1-2 4-16,-2-1-1 0,-10 1 0 0,-4 2-2 0,-5-3 0 16,-6 0 3-16,-6 1 2 0,-3-2 4 0,-9 1 3 0,-5 0 3 0,-1-4 2 15,-11 2 3-15,-4 0 0 0,-3-2 3 0,-8 0 3 0,-5 0 3 16,-7 0 2-16,-5-2 3 0,-5 0 3 0,-2 2 3 0,-7-3 2 0,-3 2 2 15,-5 1 1-15,-2 0-1 0,-4 0 1 0,-1 0 1 0,2 0 1 16,-5 0 2-16,-4 0 2 0,0 0 0 0,0 0 0 0,-2 0-1 16,-1 0 0-16,-2 0-3 0,0 0-1 0,0 0-3 0,0 0-1 0,0 0-2 15,0 0-3-15,0 0-1 0,0 0-1 0,0 0-1 0,0 0-2 16,0 0-2-16,0 0 0 0,0 0-2 0,0 0 0 0,-2 1-3 16,-1 2-2-16,3-3 0 0,-2 2 0 0,2 0-1 0,-3-2 0 0,-1 2 1 15,3-2 0-15,-4 3-1 0,1 0-1 0,-1-1 1 0,-2 1 0 0,2 2 1 16,-3-1 1-16,2 4 0 0,-2-3 1 0,1 4 0 0,-1-1 0 15,-4 0 1-15,1 0 1 0,-1 4-1 0,2-3 0 0,2-2-1 16,-1 5 2-16,1-4-1 0,1 2 0 0,0 1-1 0,-2-5-2 0,4 2 0 16,-3 0 0-16,3-1 2 0,3-2 0 0,-1 0 0 0,-1-1 1 15,2 0 1-15,-1-1 0 0,0 1 0 0,3-3 2 0,-2 3-1 16,-1-4 1-16,3 3-1 0,0-3 2 0,-2 1-1 0,2-1-1 0,-4 4-1 16,1-4 1-16,1 3-2 0,-1-3 0 0,1 0 1 0,-5 4-1 15,6-3 0-15,-8 6-1 0,1-6-1 0,-3 6-2 0,-2-2 1 16,-3 3 1-16,1 2 1 0,-4 0 2 0,-3 0 2 0,0 2 0 0,-5 2 2 15,-2 5 1-15,0-3 1 0,-7 3 1 0,0 2 1 0,-3-1 2 16,1 4 1-16,-9 0 4 0,1 3 0 0,-4-1 0 0,-3 2-1 0,-5-1-1 16,-5 4-1-16,3-3-2 0,-9 2-2 0,-1 1-2 0,-9 0-1 15,2-2-1-15,-3 1-2 0,2 0-4 0,-6 1-2 0,-1-3-3 0,3 0 0 16,-3 2-2-16,3-1 2 0,-3-1 2 0,-1-3 6 0,3 1 3 16,-2 0 4-16,5 1 1 0,-2-2 4 0,0-2 1 0,-2 2 3 15,6-2 3-15,-2 1 1 0,3-1 2 0,-3-2 2 0,3 0 3 0,2-2-2 16,2 1-3-16,1 0-3 0,2-4-3 0,2 4-4 0,1-4 0 0,8 1-1 15,-3-4-3-15,6 1-1 0,0-3 1 0,6 6-1 0,4-9-2 16,-2 7 0-16,8-7 0 0,-1 4-1 0,3-3 0 0,2-2 0 0,0 0-2 16,2 1 1-16,5-1-1 0,-5 3 0 0,10-5 0 0,-3 2 0 0,-2-3-2 15,5 4 1-15,-1 0-1 0,3-4 0 0,1 4-2 0,-1-3 0 16,0 1 1-16,1-5 0 0,2 6 0 0,4-2 0 0,-5-1 0 0,6 0-2 16,-1 0 1-16,-1-3 0 0,3 2 1 0,-1-1-1 0,6 4-1 15,-3-4 0-15,3 1 1 0,-1-1 1 0,2 0 0 0,-1-2 0 0,1 3 3 16,0-3 1-16,-1 2 2 0,3 1 1 0,-2-3 0 0,5 2 1 0,-5 1 2 15,2-3 0-15,0 0 3 0,0 0 1 0,0 0 1 0,-2 0 1 16,2 0 0-16,3 0-1 0,-5 0-1 0,2 0-1 0,2 0-1 16,-2 0 0-16,3 2 0 0,-1-2-2 0,-1 0-1 0,4 0 0 0,0 0-3 15,0 0-1-15,0 0-2 0,0 0 0 0,0 0-2 0,-2 0 0 0,2 0-1 16,-3 0-1-16,3 0 0 0,0 0-2 0,0 0 0 0,0 0-2 16,0 0 1-16,0 3 0 0,0-3 1 0,0 0-1 0,0 0-1 0,0 0 1 15,0 0 1-15,-2 0 0 0,2 0-1 0,0 0 1 0,0 0 0 16,0 0 1-16,0 0 0 0,0 0 1 0,0 0-1 0,0 0 1 0,0 0 1 15,0 0 0-15,0 0 2 0,0 0-2 0,0 0-1 0,0 0 2 0,0 0-1 16,0 0 0-16,0 0 0 0,0 0-1 0,0 0-1 0,0 0-4 16,0 0-5-16,0 0-7 0,0 0-6 0,0 0-10 0,0-3-11 0,0 3-14 15,0-2-13-15,0-1-19 0,0 1-21 0,2 2-25 0,-2 0-28 0,0-3-43 16,5 1-49-16,-1 2-85 0,1-3-98 0,0 1-66 0,2-3-47 16,-2-3-18-16,0 3-3 0,0-4 8 0</inkml:trace>
  <inkml:trace contextRef="#ctx0" brushRef="#br0" timeOffset="67246.7732">4477 10608 120 0,'-9'-13'161'0,"0"-1"0"0,4 5 2 0,2-3 3 15,-2 4 4-15,0 0-1 0,1 1-3 0,3 2-9 0,-3 0-14 0,1 3-16 16,3-3-18-16,-2 5-15 0,-1-3-14 0,3 3-16 0,0 0-15 16,0 0-13-16,0 0-11 0,0 3-9 0,0 4-7 0,3 1-2 0,-1 4 0 15,-2 1 1-15,3 8 1 0,2 2 2 0,-1 6 1 0,1 4 6 16,0 5 8-16,0 3 7 0,2 6 7 0,-2 0 5 0,0 2 4 0,0 2 3 15,2 1 0-15,-2-1 1 0,4-2-3 0,-4 0-2 0,5-2 1 16,-1-3 0-16,4-3 2 0,1-3-1 0,3 2 1 0,2-10 1 0,3 3 2 16,5-7 4-16,9-6 6 0,3 2 4 0,11-9 2 0,4-3 2 15,9-7 1-15,9-6-1 0,8-7-3 0,5-3-4 0,14-10-9 0,5-5-3 16,9-6-4-16,3-8 1 0,8-3-1 0,2-5-3 0,1-2-6 0,4-2-7 16,2-1-3-16,-2-1-4 0,4-3-4 0,-5 3-1 0,-4-3 2 0,-5 6 4 15,-9-2 6-15,1 3 1 0,-11-1 0 0,-3 2-5 0,-5 3-4 16,-9 0-1-16,-5 4-1 0,-6-1 1 0,-6 2 0 0,-3 4-1 15,-9 2 2-15,-3 2-1 0,-7 3-1 0,-2 1 0 0,-4 5-3 0,-5 1-1 16,-7 3-2-16,-1 2-1 0,-2 4-2 0,-6 0-1 0,0 4-3 0,-5-1-2 16,-1 4-1-16,-4 1-2 0,-1 3 0 0,1 0-2 0,-4 0-1 0,0 0-1 15,-1 5 1-15,-3-2-1 0,3-1-1 0,-4 3-1 0,0 0-2 16,0 0 1-16,0 0 1 0,0 0 1 0,0 0-1 0,0 0 0 0,-4 3 0 16,3-1-1-16,1-2 1 0,-4 3 1 0,4-1 1 0,-2 1 2 0,-1-1-1 15,0 3 0-15,3-3 0 0,-6 1 0 0,5-1-4 0,-3 4-4 16,1-1-9-16,-2-1-11 0,5 4-12 0,-5-3-15 0,5 2-16 0,-4-1-16 15,4 2-19-15,-1 0-19 0,-3 3-24 0,4-3-22 0,-3 0-27 16,1 4-34-16,2-2-35 0,-3 1-36 0,1 1-33 0,-1 1-57 0,-1-3-67 16,-1 3-34-16,3 1-15 0,-1-1 1 0</inkml:trace>
  <inkml:trace contextRef="#ctx0" brushRef="#br0" timeOffset="95344.8291">22606 12650 381 0,'0'-21'334'16,"0"-1"-112"-16,-2 2-59 0,-1 0-33 0,-1 0-13 0,3-1-3 15,-4 1 1-15,-2 2 3 0,2-3-3 0,-4 1-6 0,1 1-8 0,-3 1-5 16,3-2-6-16,-6 0-4 0,4 2-3 0,-4 2-2 0,1-1-3 16,-4-2-6-16,0 7-4 0,1-2-7 0,-4 1-4 0,-2 1-7 0,-1 3-4 15,3 1-4-15,-9 0-5 0,2 5-4 0,-1 2-5 0,-2 2-4 16,-3 2-4-16,-2 5-4 0,-1 1-5 0,-5 4-4 0,2 2-3 16,-2 4-2-16,0 1-2 0,0 8-1 0,-4 0-1 0,6 3-1 0,-2 2-3 15,5 6-1-15,-1 3 2 0,3 1 1 0,1 5 4 0,8 2 4 0,-2 2 2 16,4 2 3-16,3 1 4 0,3 1 1 0,3 0 2 0,2 3 2 15,5 0 3-15,1-2 3 0,6-1 2 0,0 0 2 0,6 2 0 16,5-5-2-16,-1 0-1 0,7-3-2 0,2-2 0 0,3-2-4 16,5-4-1-16,2 0-1 0,4-5 0 0,-1-3-3 0,9-2 0 0,-2 0-2 15,2-9 1-15,3 0-2 0,2-5-1 0,2-3-2 0,-2-2-1 16,4-6-3-16,3 0 0 0,-4-7-2 0,0-3-1 0,4-5-2 0,-3-1-1 16,1-6-2-16,-2-4 0 0,4-3-1 0,-7-2 0 0,4-6-1 0,-1-3-1 15,-1 2 2-15,-2-9-1 0,-2 0 1 0,1-1 0 0,-4-6-1 16,-2-1 1-16,-2-1-2 0,-3-2 1 0,1-2 3 0,-6 3 2 15,-6-3 2-15,5 0 1 0,-8 2 1 0,-4-1 2 0,-3 1 1 0,1-1 0 16,-6 9 3-16,-3-1 3 0,-1 2 0 0,-8 1 1 0,3 4 2 16,-4 5-1-16,-11 0-2 0,3 2-3 0,-3 5-3 0,-4 4-3 15,-7 1-1-15,3 3-1 0,-7 1 0 0,-1 7-4 0,-3-1-4 0,-2 4-4 16,-2 6-7-16,-6 0-9 0,4 6-9 0,-3-1-12 0,2 7-13 16,-1 1-13-16,2 1-15 0,0 6-16 0,4 3-19 0,1-2-20 0,2 9-23 15,3-2-24-15,2 2-24 0,3 2-25 0,4 2-25 0,3-1-21 16,2 4-18-16,7-1-44 0,2 2-58 0,-1-5-20 0</inkml:trace>
  <inkml:trace contextRef="#ctx1" brushRef="#br0">5563 21107 0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47:55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17040 12108 331 0,'-5'-12'447'0,"0"1"-69"0,1-2-108 0,-1 1-58 15,0 0-36-15,1 0-18 0,3-2-10 0,-3-4-6 16,-1 2-5-16,5-4-13 0,-3 0-19 0,3-3-17 0,-2 1-13 0,-1-6-12 16,3 5-9-16,0-5-8 0,0 0-6 0,0-1-6 0,0-4-6 15,0-1-5-15,0-1-5 0,3-2-5 0,-1-1-6 0,1-2-4 0,2 0-4 16,-1-4-3-16,1 0-6 0,0-3-1 0,0 2 1 0,-1-1 1 0,1-4 3 15,0 3 1-15,2 3 2 0,-2-4 2 0,0 4 3 0,-2 2 1 16,2 0 4-16,-1 2 2 0,-3 4 1 0,3 0 1 0,-2 0 4 16,-2 2 0-16,0 1-2 0,0 4 1 0,0 2-1 0,0-1 1 0,0 4 0 15,0 0 0-15,0 0 0 0,-2 4 0 0,-2 0-1 0,4 3 1 16,-1 3-1-16,1-1 2 0,-4 1 0 0,4 3-1 0,0 2 0 0,-3 1-2 16,3 1-1-16,-2-2-2 0,2 5-1 0,-3 0-1 0,3 3-3 15,-2-1 0-15,-1 2-5 0,3 0-3 0,0 0-2 0,0 0-6 16,-4 0-2-16,3 0-3 0,-3 2-2 0,1-1-3 0,-2 3 1 0,0 0 0 15,-1 5-1-15,1-2 1 0,-2 1-1 0,1 1 2 0,-1 2 1 16,-3 3 2-16,1 1 1 0,1-3 3 0,-1 3 3 0,0 0 1 16,-1-1 2-16,2 0 0 0,-1-1 1 0,2 3 0 0,-5-2-1 0,7-1 0 15,-3-1 1-15,3 1-1 0,-4-1 0 0,4-1 0 0,-2 2 2 0,2-2 0 16,0 2 1-16,0-5 0 0,0 0 1 0,-2 2 2 0,2 0 0 16,0-3 2-16,1 1 1 0,-1-1 2 0,2-2 1 0,1-1 3 15,-1 1 1-15,1-1 2 0,-1-1 3 0,3-3 2 0,0 0-1 0,0 0 2 16,0 0 0-16,0 0-1 0,0 0-2 0,0 0 1 0,0 0-3 15,0 0 0-15,0 0-3 0,0 0-4 0,0 0-1 0,0 0-3 0,0 0-3 16,0 0-2-16,0 0-1 0,0 0-1 0,0 0-1 0,0 0-1 16,0 0 0-16,0 0 1 0,0 0-1 0,0 0 1 0,0 0 1 15,0 0 1-15,0 0 0 0,0 0 2 0,0 0 1 0,0 0 0 16,0 0 1-16,0 0 0 0,0 0 0 0,-4 4 0 0,4-4 0 0,0 0-1 16,0 0-2-16,0 0 0 0,0 0-2 0,-2 1-1 0,2-1-1 0,0 0-1 15,0 3-1-15,0-3-1 0,0 4 1 0,0-3-1 0,0-1 1 16,0 4-1-16,0-1 1 0,0-3 0 0,0 0 1 0,0 0 1 0,0 0 2 15,0 0 0-15,0 0 1 0,0 0 2 0,2 0 1 0,2-3 0 16,1-1 2-16,-2 3 1 0,-1-3 0 0,5 0 0 0,-2-3 0 16,0 2 1-16,3-3 1 0,-3-1-1 0,4-4 0 0,-1 4 1 0,3-7 1 15,-3 4-1-15,4-5-1 0,-2 2 1 0,4-2-2 0,0 0 0 16,-2-4 0-16,-2 1 1 0,4 3 1 0,-3-3-1 0,3 0 1 0,-4 4 1 16,4-5-2-16,-2 2 0 0,-2-1-3 0,4 4 0 0,-1-4-1 15,-1 0-2-15,-1 4 1 0,2-1-3 0,-1 3-1 0,2-3-2 16,1 2-1-16,-1-1-3 0,-1 4-3 0,-1 0-2 0,2-1-1 0,3 5-1 15,-3-1-2-15,-1 4 1 0,-2-1-2 0,2 6 2 0,1 0 1 16,0 0 1-16,-3 6 1 0,0 1 3 0,2 0 3 0,-1 6 4 0,2-2 3 16,-4 9 4-16,-1-3 3 0,-1 4 3 0,-3 1 3 0,4 2 1 15,-4 1 2-15,-2 7-1 0,-3-7-2 0,0 8-10 0,0-4-13 16,0 3-22-16,-3 1-27 0,3 0-37 0,-2-3-42 0,-1 2-44 0,3-3-46 16,0 0-72-16,0-4-84 0,0 3-49 0,5-8-28 0</inkml:trace>
  <inkml:trace contextRef="#ctx0" brushRef="#br0" timeOffset="650.1925">17739 9738 49 0,'3'-9'209'0,"-1"2"-51"15,-2 0-38-15,3-1-23 0,1 3-16 0,-2 4-12 0,1-1-12 16,-1 2-9-16,1 2-6 0,2-1-4 0,-1 4-1 0,1 3 0 0,0-1 2 16,0 0 1-16,-2 2 4 0,2 3 8 0,-1-2 9 0,1 2 8 15,-2 4 11-15,-1-4 3 0,-2 2 1 0,4 2-2 0,-4-1-2 0,0-2-2 16,-4-1-1-16,4 0-2 0,-5 2-2 0,3-3-2 0,-1 1-2 15,-2-2-2-15,-2-2 0 0,2 1-4 0,0-1-4 0,0-1 0 16,-4 1-2-16,4-7 0 0,-4 6-3 0,4-3-3 0,-3-4-3 0,-1 0-3 16,-1 0-3-16,2 0-1 0,-1-4-4 0,0-3-4 0,4-1-5 0,-3 1-4 15,3-2-1-15,-4-4-5 0,4-1-5 0,-2-3-4 16,0-3-4-16,1 3-5 0,4-7-2 0,-2 0-4 0,3 2-3 0,1-5-2 16,0 2-3-16,1-3 0 0,3 3-2 0,1-1-2 0,0 1-2 15,4 0-3-15,-1 2-2 0,2 7-2 0,2-1-1 0,-1 1-1 0,2 5 0 16,1 0 0-16,0 4 0 0,3 5 1 0,-4 2 2 0,6 2 3 15,-2 5 0-15,2 1 4 0,1 4 3 0,-1 3 5 0,0 1 6 0,-2 4 5 16,2 7 4-16,-6-3 5 0,4 6 2 0,-6-1 4 0,0 4 2 16,-2 1 2-16,-4 3 1 0,0 3 2 0,-1-3 0 0,-4 2 2 15,-4 1-1-15,-1 1 2 0,0-3-1 0,-7 0-1 0,2 4 1 0,-7-3-2 16,3-2 0-16,-5 0-2 0,-3-3-1 0,0-1-1 0,0-1-1 16,0-3-1-16,-6 1-3 0,6-2 0 0,-2-4-1 0,-1-2 0 0,3-3 1 15,3-3-3-15,0 1-2 0,-1-4-3 0,6-4-1 0,-1-1-4 16,1 0-4-16,0-7-3 0,-1-1-5 0,5 0-2 0,1-4-4 0,-1-4-4 15,1-1-4-15,1-1-2 0,-1-5-3 0,4-3-2 0,-3 2-1 16,6-3 0-16,-1-1-1 0,3 2-1 0,3-4 1 0,-1 1-1 16,3 1 0-16,2 1 0 0,0-1-1 0,1 6-2 0,1-2 1 0,4 4 0 15,1 2 0-15,0 3 1 0,3 2 1 0,1 5 1 0,-1 0 2 16,7 5 4-16,-2 2 3 0,1 3 5 0,-1-1 3 0,5 7 4 16,-5 1 3-16,4-1 1 0,-2 3-2 0,-2-2-7 0,0 5-10 0,0-2-19 15,-3 1-23-15,0-1-29 0,1 4-34 0,-1-3-34 0,0 2-32 16,1-1-71-16,-1-4-88 0,0 3-45 0</inkml:trace>
  <inkml:trace contextRef="#ctx0" brushRef="#br0" timeOffset="1726.1471">24806 10449 110 0,'-5'-21'270'0,"1"1"-19"0,3 3-15 0,-3 2-12 0,-1 4-16 15,2 2-18-15,1 2-19 0,-1 6-18 0,1-2-24 0,-5 6-23 0,5 2-21 16,-1 7-19-16,1-1-14 0,2 7-15 0,-7 2-9 0,6 7-6 16,-6 0 1-16,5 5 3 0,-1 3 5 0,-2 2 6 0,1 3 3 0,-1 3 3 15,0-1-2-15,0 5-1 0,-2-4-3 0,2 5-2 0,0-7-2 16,0 6-1-16,0-6-1 0,-2 4 0 0,2-3-1 0,0-5-1 0,-1 3 1 15,0-3-1-15,0-4-2 0,1 0-1 0,2-7-3 0,-2 1 0 16,3-2-3-16,-1-5 0 0,-1 1 2 0,3-8 0 0,-3 2 5 0,4-2 7 16,-3-4 5-16,3-1 7 0,0-3 6 0,0 0 3 0,0-5 3 15,0 0-2-15,0-2 0 0,3-4-2 0,-3-1-2 0,4-5-4 16,-3-4-4-16,-1-1-6 0,7-6-8 0,-5-2-12 0,1-4-8 0,2-5-8 16,0-3-5-16,1-3-6 0,-3-2-3 0,2-3-1 0,4 1-1 0,-1-4 2 15,-3 0 0-15,4 1 0 0,-4-6 2 0,3 4 2 0,-2-1 4 16,0-2 2-16,-4 4 1 0,3-1-1 0,-1 1 1 0,-4 1-1 15,3-1 1-15,-3 7 1 0,0-1 1 0,-3 1 2 0,-1 8 1 16,3-4 0-16,-5 8 1 0,0-3 2 0,0 8-2 0,-2 2 0 0,3 0-3 16,-4 6-3-16,1 3-3 0,1-1-2 0,-5 6-2 0,3 7-1 15,1 1-2-15,-6 1-2 0,4 7 0 0,-4 6-2 0,-3 4-1 0,0 1-1 16,2 5-1-16,-2 3-1 0,-5 6 1 0,6-1 3 0,-4 5-1 16,1 1 2-16,2 2 2 0,-2-2-2 0,6 0 1 0,-4 2-1 0,3-4 0 15,0 0-2-15,1 0-1 0,3-4 1 0,-2 2 1 0,3-8-1 16,1 2 0-16,-3-4 0 0,3-3 1 0,3-1-2 0,1-3 1 0,-1-3 3 15,3-2 0-15,2 3 4 0,0-10 2 0,0 2 4 0,0-3 4 16,0 0 4-16,0-3 0 0,0-1 1 0,2-1 2 0,3-3 1 16,-1 0 1-16,1-4 0 0,3-3 1 0,1-2-1 0,-1 1-1 15,3-4-3-15,-3-3-4 0,6-2-4 0,-2-3-4 0,-2-3-3 0,7-1-3 16,-3-2-3-16,-1-4 0 0,1-2-3 0,0 3 0 0,-1-10-3 16,1 3 1-16,-1 2-2 0,1-7-1 0,0 2 0 0,3 1-1 15,-4-1 1-15,1 3 1 0,0 0 2 0,-2 0-1 0,-2 5 2 0,4 6-1 16,-4 2-4-16,-2 2 0 0,1 5-1 0,-4 5 0 0,3 2 2 0,-2 6 0 15,2 6 2-15,1 2 2 0,-1 4 3 0,2 5 1 0,-1 6 2 16,3 1 0-16,-2 3 3 0,2 5 3 0,2 2 5 0,-4 3 4 0,2 4 3 16,-5-2-4-16,5 3-8 0,-2 1-14 0,-2 5-18 0,1-6-30 15,1 4-35-15,-1 0-42 0,3-2-45 0,-2-1-50 0,-2-3-49 16,3 5-66-16,1-6-72 0,-2 1-37 0</inkml:trace>
  <inkml:trace contextRef="#ctx0" brushRef="#br0" timeOffset="2250.9349">25128 9075 212 0,'-3'-12'253'0,"-2"-1"-36"16,3 4-26-16,-5 1-23 0,5 1-19 0,-1 2-20 0,0 2-25 0,1 1-29 16,2 2-21-16,-4 5-18 0,4 0-12 0,-1 5-9 0,-3 0-6 15,4 4-6-15,-3 2-4 0,3 4-4 0,-2 1 3 0,-1 4 5 0,3-1 7 16,0 5 8-16,0-4 7 0,0 3 3 0,0 0 0 0,0-3 0 15,0 2-2-15,3-4-3 0,-1-2-2 0,5-1-2 0,-2 0-1 16,0-3-2-16,4 0-2 0,1-4-2 0,-2 2 0 0,4-6 0 16,-2 2-1-16,4-3 0 0,0-3 0 0,-1-1-2 0,1-2-2 0,3-2-4 15,-3-2-1-15,3-1-4 0,-2-2 0 0,2 1-2 0,2-7-1 16,-2-2 0-16,2 1-1 0,-6 0-1 0,4-2-2 0,-3-4-1 0,0 0 0 16,3 0 0-16,-7-2 0 0,4 0 1 0,-6-4-1 0,4 0-2 0,-3 2 3 15,-3-4 3-15,3-1 2 0,0 6 3 0,-4-4 7 0,-2 3 5 16,0 1 6-16,-1 1 4 0,-2 1 2 0,4 3-2 0,-4 4-5 15,0 1-5-15,0 4-3 0,-4 2 0 0,4 5-1 0,-2 0-2 0,-1 5 0 16,0 4-1-16,-2 4-3 0,1 3-4 0,-1 4-3 0,0 8 0 16,0 0 2-16,0 3 6 0,-4 6 9 0,2 3 8 0,0 2 0 15,1 3-6-15,-1 1-15 0,0 7-22 0,0 0-28 0,0 1-36 0,-1-1-37 16,1 5-39-16,0-1-43 0,0 2-44 0,1-2-57 0,0-3-66 16,3-3-34-16</inkml:trace>
  <inkml:trace contextRef="#ctx0" brushRef="#br0" timeOffset="3383.3406">31153 11810 32 0,'-5'-19'358'16,"0"-1"-67"-16,-4 0-53 0,4 2-47 0,-2-2-28 0,2-4-19 0,0 3-8 15,2-4-3-15,-2 0-6 0,5-3-9 0,-4 0-13 16,4 2-14-16,0-6-15 0,0 1-13 0,4-3-10 0,-4 0-10 0,3-5-8 0,-1 2-8 15,1-3-5-15,-1-2-2 0,1 1-4 0,2-4 1 0,2-1-1 16,-5-2 0-16,3 1-2 0,2-2 0 0,-2-1 1 0,0 0 1 16,0-1 2-16,2 3 0 0,-5-1 3 0,3 2 0 0,2-5 0 0,-6 4 0 15,5 2-2-15,-3 0-2 0,0-1 0 0,-1 4-1 0,3 1 2 16,-1-2 3-16,-1 6-1 0,-1 1 0 0,-2 0 0 0,0 2 1 16,0 0-1-16,0 3 2 0,-2 3 4 0,-1 1 4 0,3 1 1 0,-4 2 4 15,-1 2 1-15,3 3 0 0,-4 2 0 0,4 3-2 0,-2 0-2 16,3 3 0-16,-6 0-2 0,5 4-2 0,-1-1-3 0,1 2-2 0,-5 2-8 15,7 3-6-15,-1-3-6 0,-3 5-7 0,1-3-4 0,1 3-3 16,2 0-2-16,-3 3-2 0,1-3-1 0,-5 5-1 0,2 1 2 0,3-1-1 16,-10 3 1-16,7-1 2 0,-3 2 1 0,3 1 3 0,-1 2 3 15,-6 3 0-15,4-2 3 0,3 0 2 0,-4 0 1 0,4 2 1 16,-3 1 1-16,-1-3 0 0,4 0 0 0,-3 0 1 0,2 2-1 0,-2-2 0 16,3-1 0-16,-4 0 1 0,4 1 0 0,-3-1 2 0,-1 0-2 15,4 0 1-15,-4 0 0 0,4-2-1 0,0 1 1 0,0 1-2 16,-2-2-1-16,2-1-2 0,2 2 0 0,-2-2-3 0,-1-1 0 0,1 0-2 15,2 0-1-15,1-4-2 0,-5 0-2 0,2 3-1 0,5-2-1 16,-3-4 2-16,3 2 0 0,-2 1 2 0,-1-3 3 0,3-1 3 0,0 0 4 16,0 0 4-16,0 0 0 0,0 0 3 0,0 0 0 0,0 0-1 15,0-5-2-15,0 1-1 0,0 0-3 0,0-4-5 0,0 1-2 16,0-2-6-16,0-2-3 0,0-2-4 0,0 1-5 0,0-5-5 0,0 0-6 16,3-1-3-16,-1-2-3 0,1-7-2 0,6 2-2 0,-4-1-1 15,0-4-2-15,4 2-2 0,-1-3-3 0,4-4-1 0,2 2-3 16,-4 0-1-16,4-2-1 0,-1 0 2 0,1 2 2 0,0 1 2 0,-1 3 3 15,4 0 3-15,-3 3 3 0,-1-1 4 0,-1 6 2 0,-1 1 6 0,-1 2 1 16,-2 3 3-16,1 3 1 0,-1 2 0 0,-2 1 0 0,-1 3 1 16,2 5 1-16,-2-3 1 0,0 4 3 0,0 4 3 0,3 3 2 0,-2 1 2 15,2 1 3-15,1 5 4 0,-1 3 5 0,1 3 4 0,-1 1 6 16,-1 2 7-16,1 1 3 0,1 2 2 0,3 2-4 0,-5-2-7 0,1 6-18 16,-3-2-22-16,4 3-33 0,-2-4-37 0,0 3-38 0,1 1-41 15,1 0-71-15,1-4-89 0,2-1-46 0</inkml:trace>
  <inkml:trace contextRef="#ctx0" brushRef="#br0" timeOffset="3787.2054">32127 9053 160 0,'10'-15'265'0,"7"1"-101"0,-3-2-55 0,5 4-31 0,-2 3-16 15,5-2-9-15,-3 2-11 0,3 1-9 0,-4 1-9 0,5 3-9 0,-1 4-6 16,-2 0-8-16,-4 4-3 0,1 0-2 0,-4 4-1 0,-2 4 3 16,-3 4 4-16,-3 0 6 0,-1 4 8 0,-8 5 7 0,-1 2 11 15,-3 1 10-15,-6 4 10 0,-1-1 11 0,-6 6 13 0,-1-2 11 0,-2 3 9 16,-2-1 9-16,3-4 3 0,-3 3 2 0,6-2 0 0,-3-1-3 0,3-4-3 15,6-1-4-15,1-3-1 0,4 0-1 0,4-3 2 0,5-2 0 16,5 0 0-16,4-7 2 0,4 3-3 0,9-4-1 0,4 1-3 16,6-6-1-16,4-1-4 0,5-2-1 0,7-3-3 0,1-1-5 0,3-1-8 15,5-4-8-15,-2-3-11 0,1 4-12 0,1-7-12 0,-1 4-9 16,-5-3-10-16,-1 0-7 0,-1 1-7 0,-1-2-7 0,-4 3-8 16,-6 3-11-16,2-3-11 0,-5 1-11 0,-3 2-17 0,-5 2-15 0,1 3-18 15,-6 0-19-15,-2 0-18 0,-4 3-19 0,-3 1-23 0,1 4-26 16,-6-3-30-16,-3 2-33 0,2 6-53 0,-7-2-58 0,0 4-46 0,0 0-43 15,-7 5-11-15</inkml:trace>
  <inkml:trace contextRef="#ctx0" brushRef="#br0" timeOffset="4637.2876">31654 18389 339 0,'-11'-4'471'0,"-3"3"-59"0,5-2-92 0,4-1-68 16,-3 0-54-16,6 2-35 0,-5-1-23 0,7 1-18 0,0-3-12 15,7 5-11-15,-2-5-11 0,5 3-14 0,4-1-16 0,8 1-13 0,4-4-13 16,10 2-6-16,5 2-5 0,10-6-2 0,7 0 0 0,5 1 0 16,12 1-1-16,2-5-2 0,8 0-4 0,0-2-6 0,5 1-9 0,4 1-8 15,3-2-9-15,-4-1-7 0,0-2-6 0,1 6-4 0,-4-6-6 16,1 0-7-16,-2 0-9 0,-1 3-4 0,-1-2-4 0,-3 1-3 0,-7-2-1 16,-4 4 1-16,-2-2 4 0,-1-1 4 0,-10 3 7 0,-5-1 4 15,-6 1 4-15,-1 1 6 0,-11-1 5 0,-1 5 10 0,-5-4 10 16,-6 5 10-16,-4-5 10 0,-4 5 8 0,-3-1 8 0,-2-1 8 0,-6-3 6 15,-2 3 4-15,-4 2 4 0,0-2 1 0,-4-3 1 0,-2 3 0 16,-3 0-3-16,-3 0-1 0,2 1-6 0,-4 0-1 0,-5-1-3 0,-1 0-3 16,1-1-2-16,-3 1-1 0,0 2-1 0,-2-1 2 0,-2-1 0 15,3 1 1-15,-3 1 1 0,4 0 1 0,-2 1 3 0,2 1 3 16,3-1 2-16,-3 2 2 0,1 0 4 0,6-1 1 0,1 2 1 0,1-1 0 16,1 1-3-16,3-4-1 0,1 6-3 0,3-4-2 0,3 2-3 15,2-1-3-15,-3 1-4 0,3-4-3 0,3 4-4 0,-1-1-5 0,6 1-5 16,1-3-4-16,1 0-2 0,4 0-5 0,3 0 0 0,1 1-2 15,3 1 0-15,3-1-2 0,1 4-1 0,4-4 1 0,0 4 1 0,-1 4-1 16,1-1 1-16,-2 1 0 0,2 4 0 0,-2-2 0 0,-3 4 1 16,3 3-1-16,-5-2 0 0,-1 6 2 0,-2-2-2 0,-2 2 2 15,-4 5 0-15,-2-3 1 0,-3 4 1 0,-3-1 0 0,-5 2-1 0,-3 1-1 16,-2-1-3-16,-6 4-8 0,-2-4-8 0,-8 4-15 0,3 3-15 16,-6-3-22-16,-4 2-21 0,-1-4-36 0,2 6-42 0,-2-6-73 0,0 3-86 15,0-1-73-15,4-3-65 0,2-1-32 0,8-4-15 0</inkml:trace>
  <inkml:trace contextRef="#ctx0" brushRef="#br0" timeOffset="4949.274">35149 17667 106 0,'5'-13'446'0,"2"1"-5"0,-6 1-5 0,8-1-104 0,-1 5-155 16,1-4-87-16,1 5-54 0,2 0-26 0,-5 1-16 0,7 5-4 16,1 0-1-16,-8 0-1 0,5 5-1 0,-2 3 0 0,-2 2-1 0,-2 2 2 15,2 3 0-15,-3 1 1 0,-1 4 4 0,-4 5 3 0,-4 0 5 16,2 3 5-16,-3-2 6 0,-7 6 7 0,4-2 7 0,-2 3 9 16,-2-1 9-16,-2 1 8 0,-1-1 6 0,1-1 6 0,2-2 3 0,2 3 3 15,-2-6-1-15,3-1 4 0,3 0 3 0,-1-2 3 0,2-3 2 0,5 0 0 16,5-4-2-16,3 1-3 0,6-4-9 0,3-4-7 0,5 0-7 15,9-4-15-15,5 2-19 0,6-7-22 0,3 0-24 0,9 0-23 16,4-7-22-16,5 1-24 0,4-2-26 0,1-1-43 0,7-2-51 0,-2 2-91 16,-1-1-110-16,0-1-53 0,-1-1-28 0,-4 3-5 0</inkml:trace>
  <inkml:trace contextRef="#ctx0" brushRef="#br0" timeOffset="6100.6763">25578 19035 72 0,'-13'-20'192'0,"-1"-3"-5"15,0 3 1-15,1 3 5 0,4-2 1 0,-1 2-3 0,2-2-11 0,-1 7-18 16,0 0-23-16,4 2-25 0,4 2-20 0,-6 1-14 0,5 5-12 16,2 2-13-16,0 2-9 0,0 5-8 0,2 3-6 0,1 6-7 0,2 4-5 15,0 8-2-15,4 5 0 0,0 4 2 0,2 3 5 0,-4 6 6 16,2 4 5-16,-1 4 5 0,1 3-1 0,-4 1 0 0,3-2-4 16,1 0-4-16,-4 2-5 0,0-1-6 0,-1-5-5 0,-3-4-3 0,-1 4-3 15,4-9-2-15,-4-2-1 0,0-1-2 0,0-2-1 0,0-6-3 16,0 1 0-16,0-9 0 0,0 1 2 0,0-6 4 0,0-3 3 0,0 0 4 15,0-4 4-15,0 0 5 0,0-4 4 0,0-1 3 0,-4-2 0 16,4-4 1-16,-1 2 3 0,1-3 1 0,-4-3 0 0,-1 2 0 16,0-4-3-16,-4-7-1 0,1 4-4 0,-1-3-6 0,-1-1-4 0,-2-5-5 15,-1 1-4-15,-1 2-3 0,0-3-3 0,1-3-1 0,-1 0-3 16,-3 0-1-16,3-2-2 0,1 2-1 0,-1 0 0 0,0 3-1 0,6-4 0 16,-2 5-1-16,1-3 0 0,1 8-1 0,-1-1-3 0,4-1-4 15,2 3-3-15,-3 5-6 0,5-1-3 0,-3 3-1 0,4 0-1 0,0 3-1 16,0 0 0-16,0 6-2 0,0-2 2 0,4 1 0 0,-3 3 2 15,5 1 2-15,-3 4 3 0,2-1 4 0,4 2 6 0,-4 5 3 16,3-3 6-16,-3 1 3 0,4 1 2 0,-4-1 0 0,2 3 0 0,-2-4 1 16,0 3 0-16,0-2-2 0,-1 0 1 0,-1 0-1 0,-1-1-1 15,1-2 1-15,-1 1-1 0,-2-1 0 0,0 1-2 0,0-2 1 16,0 1 0-16,0-2-1 0,-2-1 2 0,-1 1 0 0,1-1 0 0,-1-1 0 16,-1-2 4-16,-1 1 1 0,3-2 1 0,-4-3 3 0,0 1 1 15,1 2 0-15,0-6 1 0,-2 3-1 0,1-4-1 0,-1-4-2 0,0 3 0 16,-2-6-1-16,3-1 0 0,-1 3-1 0,-2-3-3 0,4-2-2 15,-3 0-3-15,2-3-2 0,-2-1 1 0,1-1-2 0,2 1 1 0,-4-1 0 16,4-4 1-16,4 1 0 0,-3 5 1 0,1-2 2 0,1-3 0 16,-1 6-1-16,3-1 1 0,-4 0 1 0,4-1-1 0,0 1 1 15,0 5-1-15,0-2-2 0,0 2 0 0,0 4-3 0,0-4-1 0,0 3-1 16,0 0-2-16,0 2-2 0,0 1-2 0,0 0-2 0,0 2-2 16,4-3-4-16,-4 3-1 0,0 0 1 0,0 0-1 0,5 0 0 0,-2 0 0 15,2 3 3-15,0-1-1 0,2 0 2 0,0 1 2 0,0 2 2 16,1 0 2-16,-1 3 4 0,2-4 3 0,-1 4 3 0,3-2 0 15,4 2 1-15,-5 0-3 0,4 1-3 0,-1 2-7 0,1-2-9 0,0-1-11 16,-1 3-15-16,4-3-16 0,-3-3-19 0,5 0-23 0,1 3-24 16,-1-3-26-16,0-2-28 0,3-1-27 0,5 0-29 0,-1-2-51 0,1-2-62 15</inkml:trace>
  <inkml:trace contextRef="#ctx0" brushRef="#br0" timeOffset="6704.4541">25699 21018 90 0,'-5'-4'390'0,"4"-3"-38"0,-6-2-61 16,5 2-70-16,-1-3-46 0,-1-1-33 0,3 0-17 0,-3-2-11 15,4-2-9-15,4 2-7 0,-3-7-12 0,6 0-14 0,2 1-16 0,1 2-17 16,3-2-13-16,5-4-10 0,0 3-7 0,1-1-2 0,8 0-5 15,-1 4-2-15,1-3-3 0,1 7-2 0,2-4-2 0,1 5 0 0,-4 1-1 16,0 6 1-16,1-2 2 0,-3 7 4 0,-6 4 5 0,0 3 4 16,0 1 3-16,-6 7 5 0,-4-1 3 0,-1 6 3 0,-3 5 6 15,-5 1 5-15,0 5 5 0,-6 0 5 0,-6 6 2 0,-2 4 1 0,-3-1 1 16,-7 1 2-16,-1 5-1 0,-3-1 0 0,-2-2 2 0,1 5 1 16,-6-3 0-16,3-1 2 0,1 2-1 0,2-9-1 0,0 2-3 0,2-3-2 15,5-6-1-15,1-2-1 0,4-3-2 0,0 0-2 0,9-9-2 16,-1-3 1-16,8-1-1 0,2-1-2 0,6-6-1 0,3-3-3 0,12-2-2 15,4-5-6-15,3-3-8 0,12-2-14 0,3-5-17 0,6-2-21 16,8-3-24-16,0 1-27 0,5-5-35 0,3 1-44 0,-3-2-61 16,1 4-73-16,2-6-83 0,-6 6-86 0,-2 1-44 0,-4 0-20 0,-4 1-5 15</inkml:trace>
  <inkml:trace contextRef="#ctx0" brushRef="#br0" timeOffset="7635.6311">18440 19917 24 0,'-9'-16'428'15,"2"1"-52"-15,1 2-86 0,-1 0-61 0,0 4-46 0,2 1-36 16,0 3-27-16,0 0-14 0,1 0-9 0,-1 5-12 0,2 0-9 15,3 5-13-15,-2 0-15 0,2 5-13 0,0 2-16 0,0 5-7 0,0 6-4 16,2 2 0-16,-2 1 1 0,3 7 5 0,-1 0 6 0,1 8 5 16,-3-1 3-16,0 2 3 0,0 2 2 0,0 0 1 0,0 4-1 0,-3-2 1 15,-2 0 1-15,3 2-1 0,-1-3 0 0,-1 1-1 0,-1-1 0 16,0-4-2-16,2-3 0 0,-3 2-2 0,3-5-2 0,1-5-3 16,-1 0-4-16,1-2-3 0,-1-7-3 0,3-1 0 0,-4-3 1 0,4-2 1 15,0-4 4-15,0 1 2 0,0-6 7 0,0 0 4 0,0-5 1 16,0-1 2-16,0 0 1 0,0-1 0 0,0-3 0 0,-5-3 0 0,4-1-2 15,-6 0-3-15,2-8-3 0,-4 4-4 0,1 0-6 0,-3-3-6 16,3 1-5-16,-1-5-5 0,1 4-1 0,1 2-4 0,-2 0 0 0,1 1-1 16,-1-1-1-16,1 3 0 0,3 3-3 0,0-4-2 0,-1 7-2 15,0-1-4-15,4 4-2 0,-1-6-3 0,-3 7-3 0,3 0-2 16,1 0-2-16,-1 0 0 0,-1 7 0 0,3-2 2 0,-3-4 1 0,4 6 3 16,-1 1 2-16,-3-3 2 0,4 2 4 0,-3 0 2 0,1 4 5 15,-1-6 2-15,3 2 4 0,-2-1 3 0,-1 1 1 0,3 0 1 0,-4-2 0 16,4-1 1-16,0 0-1 0,0-3 1 0,0-1 0 0,0 0 0 15,0 0 3-15,0 0 3 0,0 0-1 0,0 0 0 0,0 0 0 16,0 0 1-16,4 0-3 0,-4-1-4 0,3 1-1 0,-1-4-3 0,1 4-2 16,2-3-3-16,-1 2-1 0,-3 1-3 0,4 0-2 0,2 0-2 15,-2 0 0-15,6 0-1 0,-3 1-1 0,1 2-3 0,4 1-3 0,1-3-8 16,3 5-9-16,0 2-13 0,-2-3-13 0,4 2-19 0,2-1-23 16,-3 5-30-16,5-2-34 0,0 4-49 0,0-4-50 0,4 0-77 15,4 3-83-15,-1 0-40 0,3-4-17 0</inkml:trace>
  <inkml:trace contextRef="#ctx0" brushRef="#br0" timeOffset="8132.3283">18106 21884 130 0,'-9'-15'433'0,"2"-3"-33"0,0 3-53 16,4-2-82-16,3 0-99 0,3-1-55 0,-1 2-31 0,7-3-17 15,-1 3-9-15,2 1-6 0,2 0-6 0,-1 2-10 0,2 1-14 0,4 6-11 16,0-1-12-16,-1 0-4 0,-3 7-2 0,4 0-2 0,0 0 1 15,-1 7 0-15,-1 0 0 0,-5-1 3 0,1 6 3 0,-3 4 0 16,1-2 3-16,-4 2 2 0,-2 5 4 0,1-1 3 0,-8 4 1 0,1-3 2 16,-2 4 0-16,-4-3 0 0,1 6 0 0,-6-4-1 0,4 0 1 15,-4 1-1-15,0 1-1 0,-3-2 1 0,0 0 0 0,4-2 1 16,-1-2 1-16,0 1 4 0,1-8 7 0,4 2 6 0,1-2 8 0,1-2 6 16,0-3 6-16,5-3 4 0,-1-4 0 0,3-1-1 0,0 0 0 0,0-1-3 15,5-4-2-15,4-2-2 0,-4 0-4 0,7-2-6 0,1-3-7 16,1 0-9-16,0 3-11 0,4-3-7 0,-1 2-6 0,6-2-3 15,-1 1-1-15,-4 5 0 0,5 0 1 0,-1 1 2 0,-3 5 4 0,3 3 3 16,0 2 5-16,-3 2 1 0,1 1 4 0,-1 3 5 0,-5 8 5 16,-1-2 2-16,1 4 2 0,-6-1 4 0,1 8 3 0,-4-3 4 0,-5 6 1 15,0 1 2-15,-5 1 2 0,-4-1-2 0,-1 6-3 0,-7-3-8 16,-2-1-9-16,-3 1-16 0,-3 5-18 0,-3-7-19 0,-2 2-21 0,1 0-29 16,-6-6-32-16,0 1-45 0,-1-3-53 0,3-2-85 0,-2 0-103 15,-1-5-58-15,-3-3-30 0,3-2-16 0</inkml:trace>
  <inkml:trace contextRef="#ctx0" brushRef="#br0" timeOffset="10717.574">35041 17874 284 0,'-13'-8'379'0,"4"1"-78"0,-1-3-62 15,-2 3-51-15,7 1-31 0,0 1-21 0,0 0-13 0,1-3-8 0,2 0-7 16,2 4-5-16,2-4-16 0,3 0-16 0,2 1-17 0,0-5-17 15,7 3-14-15,1-3-13 0,-1 2-12 0,4 1-8 0,5-4-7 16,-1 3-5-16,0 4-2 0,2-5-3 0,1 7-2 0,-1-1 2 0,2-2 2 16,-2 7 1-16,-2 4 3 0,-3 0 1 0,3 4 5 0,-2-1 1 15,-4 3 6-15,1 2 6 0,0 4 4 0,-4 1 4 0,-2 1 4 0,-3 2 5 16,-3 3 3-16,0 2 3 0,2-3 4 0,-7 6 2 0,-3-2 3 0,-2 2 3 16,-1 1 2-16,-5 1 1 0,0 1 1 0,-2-2 0 0,-8 3 0 15,2 0 0-15,-3-1 1 0,3 1 1 0,-6-3 0 0,3 1 0 16,0-1 1-16,1-1-2 0,-1-2-2 0,1-1-3 0,-1-4-3 0,7-1-2 15,-2 0 1-15,7-4 1 0,-2 0 3 0,3-5 7 0,2-1 6 16,1-2 8-16,0-4 1 0,6-2 0 0,0-2-1 0,4 0-1 16,1-4-1-16,4-1 0 0,1-3-2 0,2-1-1 0,3-4-6 0,2 1-4 15,2 0-9-15,3 0-11 0,0-1-12 0,4 1-13 0,-2-1-7 16,1 6-4-16,2-1-2 0,-3 6-4 0,4 2 0 0,1 2-2 0,-5 3 0 16,1 2-1-16,-1 9 2 0,-2-4 0 0,0 4 3 0,0 8 3 15,-3-2 4-15,-5 2 6 0,0 2 4 0,-1 6 3 0,-4-4 4 0,-4 1 5 16,-2-2 4-16,-3 6 5 0,-3 1 3 0,-6-3 4 0,-1 2 3 15,-4-1 4-15,-3-3 4 0,-1 1 2 0,-6 0 1 0,2-2 0 0,-7 0-1 16,-4 0 0-16,2-3-8 0,-1-2-11 0,-4 0-18 0,0-3-22 16,1-3-30-16,-3 1-32 0,2-6-49 0,-3-1-57 0,7-7-107 15,-4-2-133-15,2-2-67 0,5-2-38 0,-2-2-18 0,4-7-11 0</inkml:trace>
  <inkml:trace contextRef="#ctx0" brushRef="#br0" timeOffset="12926.677">32586 10100 12 0,'0'0'30'0,"0"0"0"0,0 0-1 0,0 0 1 0,0 0-3 15,0 0-2-15,0 0-8 0,0 0-10 0,0 0-16 0,0 0-18 0,0 0-21 16,0 0-23-16</inkml:trace>
  <inkml:trace contextRef="#ctx0" brushRef="#br0" timeOffset="14659.4113">35019 18424 103 0,'-8'-7'431'15,"1"0"8"-15,-2 2-74 0,4-3-113 0,-3 3-68 0,2 2-46 0,0-2-28 16,1 2-16-16,-1-1-11 0,3 0-3 0,1 4-4 0,-5-2 0 15,7-1-8-15,-1 3-7 0,1 0-9 0,0 0-11 0,0 0-9 16,0 0-11-16,0 0-6 0,0 0-6 0,0 0-6 0,0 0-4 0,0 0-2 16,0 0-3-16,0 0 1 0,0 0-1 0,0 0 0 0,0 0 1 15,0 0 0-15,0 0 1 0,0 0-1 0,0 0 1 0,0 0 0 16,0 0 2-16,0 0 0 0,0 0 1 0,0 0-3 0,0 0-1 0,0 0-7 16,0 0-6-16,0 0-7 0,0 0-9 0,0 0-10 0,0 0-12 15,-4 0-14-15,4 0-16 0,-1 3-19 0,-3-1-21 0,1 1-25 0,-2-2-26 16,1 6-24-16,-1-2-26 0,3 2-23 0,-4-2-22 0,1 4-50 15,3-2-64-15</inkml:trace>
  <inkml:trace contextRef="#ctx0" brushRef="#br0" timeOffset="15493.6835">24743 21541 74 0,'-5'0'408'0,"-4"0"-1"0,4 0-89 15,-4 0-135-15,4 0-74 0,0 0-44 0,-2 0-22 0,2 0-11 0,4 0-5 16,-3 0-1-16,1 0 1 0,3 0 2 0,-5 0-1 0,5 0-4 15,0 0-4-15,0 0-2 0,0 0-5 0,0 0-4 0,0 0-3 16,0 0-3-16,0 0-2 0,0 0-3 0,0 0 0 0,0 0 0 0,0 0-1 16,0 0-1-16,0 0-1 0,0 0 1 0,0 0-3 0,0 0-1 15,0 0-4-15,0 0-5 0,0 0-8 0,0 0-12 0,0 0-12 0,0 0-14 16,0 0-23-16,0 0-25 0,-2 0-29 0,-5 1-30 0,5 6-28 16,-1-3-28-16,0-3-48 0,-3 7-57 0</inkml:trace>
  <inkml:trace contextRef="#ctx0" brushRef="#br0" timeOffset="15957.8906">17659 22607 129 0,'-5'4'130'0,"-4"-4"-54"0,4 0-33 0,2 0-20 0,1 0-12 0,-2 0-4 16,3 0-1-16,1 0-2 0,0 0 0 0,0 0-5 0,0 0-4 15,0 0-3-15,0 0 0 0,0 0-2 0,0 0-1 0,0 0 0 0,0 0-1 16,0 3 1-16,0-2 1 0,0 2 0 0,0-2-2 0,-4 6-4 16,4-6-3-16,0-1-6 0,0 0-4 0,0 7-6 0,-3-2-7 0,3-2-6 15,-2 2-8-15</inkml:trace>
  <inkml:trace contextRef="#ctx0" brushRef="#br0" timeOffset="16619.4241">17604 22702 91 0,'0'0'95'0,"0"0"3"0,0 0 3 0,0 0 4 16,0 0-1-16,0 0-3 0,0 0-1 0,0 0-1 0,0 0 0 16,0 0 0-16,0 0-1 0,0 0-3 0,0 0-2 0,0 0-4 0,0 0-6 15,0 0-4-15,0 0-6 0,0 0-5 0,0 0-5 0,0 0-5 16,0 0-5-16,0 0-6 0,0 0-6 0,0 0-5 0,0 0-4 0,0 0-4 15,0 0-2-15,0 0-1 0,0 0-2 0,0 0-2 0,0 0-2 16,0 0-1-16,0 0 0 0,0 0 0 0,0 0 0 0,0 0 1 0,0 0 0 16,0 0 1-16,0 0 2 0,0 0 0 0,0 0-2 0,0 0-1 15,0 0 1-15,0 0-1 0,0 0-1 0,0 0 0 0,0 0 0 16,0 0 0-16,0 0-1 0,0 0-3 0,0 6 1 0,0-6-1 0,0 0 1 16,0 0 0-16,0 0-2 0,0 0 1 0,0 0-2 0,0 0 0 15,0 0 1-15,0 0-2 0,0 0 0 0,0 0 2 0,0 0-2 16,0 0 1-16,0 0 0 0,0 0-3 0,0 0-2 0,0 0 0 0,0 0 0 15,0 0 1-15,0 0 0 0,0 0-2 0,0 0 2 0,0 0 0 16,4 0-1-16,-4 0 0 0,0 0-1 0,0 0 1 0,0 0-1 0,0 0 1 16,0 0-2-16,0 0 1 0,0 0-1 0,0 0 0 0,0 0-1 15,0 0-1-15,0 0-1 0,0 0 1 0,0 0 0 0,0 0-1 0,0 0 0 16,0 0 0-16,0 0 2 0,0 0-1 0,0 0 2 0,0 0 0 16,0 0 2-16,0 0 1 0,0 0 1 0,0 0 1 0,0 0 1 15,0 0 2-15,0 0-1 0,0 0 1 0,0 0 2 0,0 4 0 0,0-4 0 16,0 0 2-16,0 0 0 0,0 0 0 0,0 0 1 0,0 0 0 15,0 0 0-15,0 0 0 0,0 0 1 0,0 0 0 0,0 0-1 0,0 0 0 16,0 0-1-16,0 0-1 0,0 0 0 0,0 0-3 0,0 0 1 16,0 0-2-16,0 2-1 0,0-2-1 0,0 0-1 0,0 0 0 0,0 0-1 15,0 3-1-15,0-3-1 0,0 0-3 0,0 0 0 0,0 0 1 16,0 0 0-16,0 0 0 0,0 0-1 0,0 0-1 0,0 0 1 16,0 0-1-16,0 0 0 0,0 0 0 0,0 0 1 0,0 0 0 0,0 0 1 15,0 0 2-15,0 0 0 0,0 0-1 0,0 0 1 0,0 0 1 16,0 0-1-16,0 0 1 0,0 0 0 0,0 0 0 0,0 0-1 15,0 0 1-15,0 0-1 0,0 0-2 0,0 0 0 0,0 0-2 0,0 0 0 16,0 0 0-16,0 0-2 0,0 0-4 0,0 3-7 0,-4-1-8 0,4-2-10 16,0 0-7-16,-3 3-11 0,3-2-12 0,-2 3-16 0,-1-3-12 15,3 2-20-15,-2 1-22 0,-1 1-25 0,3 3-28 0,-4-1-33 16,4 1-36-16,0 4-34 0,0 0-35 0,0-3-52 0,4 0-61 16,-1 4-25-16</inkml:trace>
  <inkml:trace contextRef="#ctx0" brushRef="#br0" timeOffset="17339.6811">41888 11047 119 0,'-5'-21'167'0,"5"-1"13"0,-2 5 6 0,2-3 3 0,-3 4-6 0,0-4-7 15,3 7-7-15,-2-2-6 0,2 3-6 0,-4-3-6 0,4 6-11 16,-1 2-12-16,1 2-13 0,-4-3-13 0,1 1-15 0,3 6-18 0,0 1-11 16,-2 0-11-16,2 1-10 0,-3 6-10 0,-1 1-7 0,4 4-5 15,-1 5-4-15,-3 5-3 0,4-1 0 0,-1 10 2 0,1 2 4 0,-4 2 2 16,1 6 6-16,3 2 5 0,-2 3 3 0,-1 1 3 0,3 1 1 15,-2 0 0-15,2 3-4 0,-7-3-9 0,5 0-11 0,-1 0-12 16,-6 4-14-16,8-4-15 0,-6-4-20 0,2-1-21 0,0 1-24 0,0-2-23 16,-1-4-27-16,0 1-31 0,1-2-31 0,-4-6-35 0,4 2-28 15,-4-5-26-15,1-2-53 0,3-2-66 0,0-2-30 0</inkml:trace>
  <inkml:trace contextRef="#ctx0" brushRef="#br0" timeOffset="17785.2993">42422 11153 253 0,'0'-20'396'0,"3"2"-90"16,1-2-51-16,-4 4-31 0,0 0-16 0,0 4-8 0,-4 3-7 15,1-4-10-15,3 4-15 0,-2 1-19 0,2 0-22 0,-3 4-22 0,-1 3-21 16,4-3-17-16,-5 4-17 0,4 4-11 0,-6-3-12 0,2 6-8 15,3 1-7-15,-7 3-6 0,1 5-5 0,-4 1-2 0,5 3-1 0,-6 4-1 16,1 6 3-16,-5 2 4 0,3 1 2 0,0 3 5 0,1 2 2 16,2 0 3-16,-2 2 1 0,1 3 0 0,2-2-3 0,1-1-1 0,4 0-2 15,0 0-1-15,5 0 0 0,0-1-1 0,0-2 1 0,5-6 1 16,0 2 2-16,4-3 0 0,1-1 2 0,2-5 0 0,1 0 1 16,1-4 5-16,0 0 2 0,3-1 4 0,-4-7 3 0,3 1 2 0,4-5 3 15,-4 0 3-15,1-1 3 0,1-6 0 0,3-1 3 0,-2-1 1 16,-1-2 1-16,1-6 2 0,2 2-1 0,-3-2-1 0,-1-1-1 0,2-2-1 15,-2-3-2-15,-1-3-2 0,-3 2-2 0,-1-3-2 0,-2-1-2 16,2-1-4-16,-7-1-1 0,0 0-5 0,-1-2-1 0,-4 3-3 16,0-2-2-16,-4 3-2 0,-1 1-3 0,0-1-3 0,-2 4-3 0,1-1-6 15,-8 2-5-15,2 3-9 0,-2 3-6 0,-3 1-8 0,2 1-11 16,-5 2-13-16,1 3-15 0,-3 2-18 0,-1 2-23 0,0 1-23 0,-3 4-27 16,2 0-30-16,-1 5-33 0,2 0-35 0,5 0-35 0,-5 8-37 15,8 0-66-15,0-2-77 0,5 2-35 0,1 1-15 0</inkml:trace>
  <inkml:trace contextRef="#ctx0" brushRef="#br0" timeOffset="18468.5715">42947 10564 69 0,'-22'-34'151'0,"0"0"-13"0,-2 2-1 0,-2-4 1 0,-3 5 5 16,2-1 0-16,-7 0 1 0,2 3-12 0,-1 0-13 0,-3-1-17 15,1 2-14-15,-5 4-6 0,1 2-3 0,2 0-3 0,-3-1-2 0,3 6-4 16,-4 1-8-16,-2-4-6 0,2 8-5 0,4 3-7 0,-6 0-6 16,2 1-4-16,0 0-4 0,-3 6-1 0,0 0 3 0,1 2-1 0,0 2 1 15,-3 3 0-15,0 2 1 0,-1 4 3 0,1 2 3 0,-4 3 5 16,2 1 2-16,-1 3 4 0,-2 5 2 0,1 0 1 0,1 0 3 0,-4 7-1 15,7 0-3-15,-3-1-4 0,-1 6-2 0,6-2-3 0,-4 6-5 16,7-2-4-16,0 1-6 0,2 4-5 0,3 0-5 0,0 4-2 16,7 1 2-16,-1 2 2 0,-1 5 2 0,9-1 3 0,0 3 3 0,1 4 2 15,6-1 3-15,1 2 1 0,0 3 2 0,8-1 1 0,-1 1 3 0,5 0 2 16,-5 2 1-16,7 0-2 0,7-5-4 0,-2 2-4 0,4-2-5 16,-1 1-3-16,2-1-5 0,4-3-2 0,0-4-3 0,5-2-3 15,1 1-3-15,2-4-1 0,0 1-2 0,2-6-3 0,2-3-1 0,1 2-2 16,-3-3-2-16,3-3-1 0,7-1-1 0,-6-1 0 0,4-3-1 15,-1 1 0-15,1-2-3 0,2-2 0 0,2 0 1 0,0-6-1 16,-4 1 0-16,6 2 1 0,-2-6-1 0,-1 1 2 0,1-6 4 0,7 3 2 16,-9-3 2-16,9 0 1 0,-8-5 4 0,3 1 3 0,1-5 4 15,2 1 4-15,0-5 2 0,0 1 4 0,2-3 2 0,-1 2 2 16,3-4 2-16,-1-4 2 0,2 1-2 0,2-5 0 0,-2-1 1 0,3 1-2 16,1-2-1-16,-1-2-2 0,1-4-2 0,2-1-2 0,-2 1-1 0,3-3 1 15,-4-2-2-15,2 5-2 0,-3-6-1 0,2 0 0 0,-1-1-1 16,-5 2-3-16,2-3 1 0,-1 0-2 0,-1 0-1 0,-3-4 0 15,-4 0 0-15,4 4-1 0,-5-5-1 0,0-1-1 0,0 1-2 0,-2-2 2 16,-5-3 2-16,2 0 2 0,-4-2 0 0,0 0 4 0,-5-4 2 16,6 0 2-16,-8 1 0 0,-1-5 2 0,0 0 0 0,-6-2 1 15,1 0 0-15,-2-2 1 0,-4 2-1 0,1 0 0 0,-7-5-3 0,-2 3-3 16,-2-4-3-16,-5 6-5 0,2-5-4 0,-5 3-1 0,-4-3-4 16,-3 0 1-16,-5 5 2 0,-2-5 2 0,-5 3 0 0,0-2 1 0,-7 4-1 15,-5-2 0-15,-1 1-2 0,-8 3-2 0,-1 4-3 0,-7 0-3 16,0 0-6-16,-8 7-5 0,1-1-10 0,-5 2-14 0,-3 5-14 0,-3 4-15 15,3 2-16-15,-5 1-18 0,-1 7-23 0,3 0-22 0,-5 6-19 16,5 2-22-16,-5 5-22 0,6 0-27 0,-1 5-31 0,4 2-39 0,4 6-42 16,1 3-68-16,4 3-79 0,4 4-34 0,1 2-11 0</inkml:trace>
  <inkml:trace contextRef="#ctx0" brushRef="#br0" timeOffset="20409.0848">39042 10692 210 0,'9'-13'367'0,"-1"2"-94"16,1 1-41-16,-4 1-18 0,0-2-10 0,2 6-1 0,-6 0-7 0,-1-2-7 15,0 6-13-15,0-3-15 0,-1 4-20 0,-6 0-24 0,0 0-19 16,-2 0-17-16,-2 4-17 0,-5 0-16 0,-6 4-13 0,-4-2-13 0,-4 5-8 16,-4 1-8-16,-11 3-8 0,1 0-4 0,-9 5-6 0,-1 0-4 15,-4 1-1-15,-2 4 0 0,-2 0 2 0,-1 1 2 0,0 2 0 0,4 1 3 16,-3-1 0-16,8 2 1 0,-1-2 0 0,6 0-1 0,4-3 0 15,4 0 0-15,6-3 0 0,0-2-1 0,8 0 0 0,5-3-2 16,3-2-3-16,6-2-2 0,1-4 0 0,6 1 1 0,5-2 1 0,1-1 1 16,5-3 2-16,5 0 5 0,4-3 3 0,6 3 0 0,4-4 2 15,3 0 1-15,9-4 2 0,0 4 1 0,8-5 0 0,1 2-1 16,1 2-4-16,3-2-3 0,-1-1-6 0,-2 4-3 0,0-4-5 0,-3 3-6 16,-6 1-4-16,-3 1-5 0,-1 3-2 0,-6-1 0 0,-5 1 1 15,-3 0 0-15,-2 5 1 0,-7-2 4 0,-3 1 3 0,-7 1 4 0,-3 2 5 16,-6 3 4-16,-8 1 5 0,-3-1 2 0,-6 4 4 0,-5-3 2 15,-6 5 4-15,-4 0 2 0,-3-3-1 0,-6 5 0 0,1-2-1 0,-8 1-2 16,3-1-1-16,-1 0-3 0,1 0-1 0,-3 2-4 0,3-2-2 16,-1 2 1-16,6-2 2 0,-1-1 0 0,3 1 0 0,6-4-1 0,3 2-1 15,4-4-2-15,5-2-1 0,3-3-5 0,8 3-2 0,1-5 1 16,6 1 2-16,5-3 3 0,4-2 2 0,4-3 1 0,4 0-1 0,5 0 2 16,6 0-1-16,1-3-2 0,10-2-4 0,6-3-4 0,-2 3-7 15,7-6-3-15,2 3-12 0,4 1-12 0,1 1-19 0,0-2-19 0,-2 0-24 16,4 4-25-16,-5-1-24 0,-1 0-22 0,-1 5-27 0,-3-3-29 15,-3 3-43-15</inkml:trace>
  <inkml:trace contextRef="#ctx0" brushRef="#br0" timeOffset="20955.939">39340 11294 114 0,'-6'-14'267'0,"1"-4"-35"15,-1 2-23-15,1-3-16 0,-3 3-10 0,3-1-8 0,-4 1-7 16,4 1-7-16,-4 0-14 0,1 3-16 0,-1-1-17 0,1 5-16 0,-2 0-15 16,1-1-11-16,1 5-11 0,-3 4-10 0,-1 0-10 0,2 1-8 15,-2 6-7-15,-3 2-7 0,1 3-4 0,-3 5-6 0,0 4-3 0,-2 1-1 16,2 2-2-16,2 7 2 0,-5-2 0 0,6 3 2 0,-1-1 2 16,1 5 2-16,2-2 1 0,3-1-1 0,1 0-1 0,3-1 0 15,3-1-2-15,2-3-1 0,0-3-3 0,0-2-3 0,2 0 1 16,3-3 0-16,2-5 2 0,-2-1 4 0,3-5 2 0,1-1 2 0,-2-1 0 15,6-3 3-15,1-4-1 0,1-4 1 0,1-3-1 0,-3-1 1 0,8-4 1 16,-6-2 0-16,6-3-1 0,-6-3-2 0,2-1-3 0,2-3-5 16,-6 0-1-16,4-6-5 0,-3 0-2 0,0-2 1 0,-1-4-2 0,-1 1-3 15,-5-2 1-15,2-7 2 0,-1 3-1 0,-3-2 3 0,2-5 0 16,-2 1 3-16,-3-2 1 0,5-1 2 0,-5 1 1 0,-2 1 2 16,3 4 1-16,-1 0 0 0,-2 0 2 0,0 3 3 0,0 6-1 0,0 4-6 15,0 3-5-15,0 4-6 0,0 4-5 0,0 3-4 0,0 6-3 16,0 3-2-16,0 7-2 0,0 1-3 0,0 5-1 0,0 7-2 0,0 4-2 15,0 2-3-15,0 10-1 0,0 2 1 0,0 1 0 0,0 10-1 16,0-1-8-16,0 7-12 0,0 4-20 0,-2 1-25 0,-1-1-32 0,3 7-35 16,0-2-32-16,0 4-31 0,0-4-33 0,0 4-35 0,3-1-50 15,-1-1-59-15</inkml:trace>
  <inkml:trace contextRef="#ctx0" brushRef="#br0" timeOffset="22047.9808">39571 11478 86 0,'3'-4'125'0,"2"3"2"15,0-2 1-15,0-1 1 0,2-3-1 0,-5 2-1 0,3-3-1 16,2 1 0-16,-2-2-2 0,4 1-3 0,-8-4-10 0,6 0-14 0,-5 0-12 15,3-3-14-15,-2 1-9 0,1-1-8 0,-4-4-7 0,0 5-7 16,0-3-3-16,-4-1-2 0,1 1-3 0,1 2-4 0,-1-1-2 0,-2 0-5 16,0 0-3-16,-2 5-4 0,0 1-6 0,0 0-6 0,0 3-2 15,0-1-1-15,1 5 0 0,-1 3 3 0,-2 3-2 0,2 5-2 0,-5 1-1 16,2 4 0-16,-2 0-2 0,4 7 0 0,-2 3-1 0,-1 0 3 16,3 4 2-16,-4-1 4 0,3 6 0 0,3-4-1 0,-1 0-5 15,5-1-1-15,-1 2-2 0,1-1-2 0,2-3-2 0,0 0-2 0,2-3-1 16,1-6 1-16,2 3 0 0,0-3-1 0,0-3 0 0,4-3 0 0,3 0 1 15,-4-2 1-15,6-3 1 0,0-4-2 0,-1-1 1 0,3 0-1 16,-3-4-1-16,4-1-1 0,2 0-4 0,3-5-4 0,-1 0-1 16,-6 1-4-16,6-3-2 0,-6-3-2 0,2 3-1 0,0 0-2 15,-3-2 0-15,-1-1 0 0,1-2 2 0,-4-1-1 0,2 2 2 0,-3-3 2 16,-3-1 4-16,3 3 3 0,-4-2 2 0,2-1 2 0,-2 0 2 16,-2 3 4-16,3-3 5 0,-5 0 8 0,-1 3 7 0,4 0 6 0,-1 2 4 15,-3 0 5-15,0 4 2 0,0-2 0 0,0 1-3 0,0 4-3 16,-3 0-3-16,-1 5-4 0,4-1-1 0,-1 4-4 0,1 0-3 15,0 0-5-15,0 4-4 0,0 0-4 0,0 4-3 0,0 3-3 0,0 1 1 16,0 4 0-16,0-2 3 0,0 6 4 0,1-3 5 0,-1 4 5 0,4-1 4 16,-1 4 2-16,-3-3 2 0,2 2 0 0,-2 1 2 0,5-4-2 15,-2 4 0-15,1-3-1 0,-3 2-1 0,5-4 2 0,-3 1-1 16,0-4 0-16,-1 1 0 0,5-2 0 0,-5-3-1 0,3 1-1 0,1-2-2 16,-4-1-3-16,3-2 0 0,4-4 1 0,-4 1-1 0,2 0-1 15,-6-5-1-15,6 0-3 0,-2 0-1 0,4 0-1 0,-4-5 0 16,4 0 1-16,-4 1-1 0,3-4 0 0,-3-2 0 0,4 0 3 0,-1-3-1 15,-2 5-1-15,-1-5-2 0,0 1 1 0,2-3 1 0,-6 2 2 16,3-2 2-16,-3 0 2 0,3 0 1 0,-1 0 1 0,-3 4 0 16,0-5 1-16,0 0-1 0,-3 4 2 0,-1-2 1 0,4-1 1 0,-1 1 1 15,-3-2 1-15,3 4 2 0,-6-1-2 0,5-3-1 0,-5 4-2 16,2-1-1-16,0 1-2 0,0-1 1 0,0 1-1 0,-2-1-1 0,2 1-1 16,3 3 1-16,-5-2 0 0,6 3 0 0,-3 0-2 0,1 3 1 15,-2-2 2-15,3 2-1 0,-1 1 1 0,-1 1-1 0,-1-1 1 0,3 0-3 16,-1 3-2-16,-1 1-3 0,3 0-3 0,-6 0-2 0,5 0-1 15,-1 0-1-15,-6 1 0 0,4 3-1 0,0 0-2 0,-3 3 0 16,2-2 0-16,-2 3 0 0,-1 3-1 0,1 2 3 0,-2-2 3 0,-1 6 4 16,-1 1 2-16,4 2 0 0,-1-3 2 0,3 4 2 0,-3 2 0 15,1-1-1-15,2 3 1 0,0 0 0 0,0-2 2 0,1 2 0 0,2-4 2 16,3 2-2-16,0-4 1 0,3 1-1 0,2-3 2 0,-1-1 1 16,1-1 0-16,0-2 0 0,4-2 4 0,-4-1 0 0,3-2 2 15,4-4 2-15,-2 1 0 0,2 0-1 0,2-5 1 0,0 0 1 0,-1-5-1 16,1 0 1-16,1 1 0 0,2-4 0 0,-3 0-2 0,3-1 1 15,0-4-2-15,-2 2 1 0,-1-2-3 0,0 1 1 0,-1-7 2 0,1 5 1 16,-2-3 1-16,-2 0 5 0,-1-4 2 0,-1 2 4 0,-3 2 5 16,0-3 3-16,2 0 2 0,-5 0 2 0,5 1 3 0,-7-1 3 15,2 1 4-15,-2 2 3 0,0 2 3 0,0 1-1 0,0 2-3 0,-2 2-7 16,2 0-9-16,-4 4-7 0,1 1-7 0,3 1-5 0,-2 4-4 16,-5 4-3-16,6 2-4 0,-4 4-3 0,-2 2-4 0,2 6-4 0,3 0-3 15,-5 7 0-15,2 6 1 0,-3 3 4 0,6 5 5 0,-5 4 3 16,2 4 3-16,0 1 1 0,1 5 1 0,-1 3 0 0,4 3 1 15,-3 1 0-15,1 0-1 0,1 4-1 0,-5 1-1 0,6-2 0 0,-3 0-2 16,2 2 0-16,-4-4-3 0,4-3-1 0,-3 3 0 0,-2-3-1 16,0 2 1-16,0-5 0 0,-1-2 2 0,1-2-1 0,-5-3 2 0,3-2 2 15,-1-4 2-15,-3-2 2 0,1-3 1 0,-2-3 3 0,0-5 3 16,1-4 3-16,-3 2 1 0,1-9 1 0,0-3 0 0,-2-2 1 0,0-4 0 16,-4-4 0-16,1-5-2 0,1-5-3 0,-3-2-3 0,0-5-3 15,3-6-3-15,0 0-8 0,-3-9-9 0,1 2-12 0,6-6-14 0,-2-2-16 16,0-7-18-16,10 4-25 0,-1-6-30 0,4-3-43 0,4 4-49 15,5-3-51-15,4-4-49 0,4 3-59 0,6-1-66 0,3-2-29 0,6 4-10 16</inkml:trace>
  <inkml:trace contextRef="#ctx0" brushRef="#br0" timeOffset="22225.0996">40608 11284 144 0,'-4'-3'434'0,"-1"-1"-1"0,3 1-85 0,2 1-128 16,-3-3-73-16,3 5-43 0,0 0-24 0,3-3-13 0,-1 1-9 16,3 2-12-16,2 0-18 0,0 0-24 0,8 0-24 0,-1 0-24 0,1 0-33 15,2 2-37-15,2 1-34 0,6 2-35 0,-2 0-37 0,-1-1-40 16,-2 1-53-16,2 3-59 0</inkml:trace>
  <inkml:trace contextRef="#ctx0" brushRef="#br0" timeOffset="22353.3355">40379 11718 253 0,'-5'3'399'16,"5"-3"-36"-16,0 0-67 0,5 0-84 0,9-3-59 0,3-2-45 15,7-3-43-15,5 3-42 0,0-6-59 0,11 3-63 0,5-3-76 16,3 1-78-16,3-2-63 0,5 2-55 0,-5-5-31 0</inkml:trace>
  <inkml:trace contextRef="#ctx0" brushRef="#br0" timeOffset="25459.2993">31917 14874 4 0,'0'0'2'0</inkml:trace>
  <inkml:trace contextRef="#ctx0" brushRef="#br0" timeOffset="27340.6106">15391 16322 22 0,'0'0'149'16,"3"-4"4"-16,-3 4 4 0,0 0 4 0,2-3 0 0,-2 3 0 0,0 0-4 16,0 0-4-16,0 0-5 0,0 0-6 0,0 0-5 0,3-1-9 15,-3 1-9-15,0 0-9 0,0 0-12 0,0 0-12 0,2-4-11 0,-2 4-10 16,0 0-8-16,0 0-8 0,0 0-6 0,0 0-8 0,0 0-4 16,0 0-2-16,0 0-3 0,0 0-3 0,0 0-3 0,0 0-1 15,0 0-2-15,0 0-2 0,0 0-1 0,0 0 0 0,3-1 0 0,-3 1 2 16,0 0 0-16,0 0 0 0,0 0 1 0,0 0-2 0,0 0 0 15,0 0 0-15,0 0-2 0,0 0 1 0,0 0-1 0,0 0 2 0,0 0 0 16,0 0 2-16,0 0-1 0,0-3-2 0,0 3 0 0,0 0 1 16,0 0 1-16,0 0-1 0,0 0 1 0,0 0 1 0,0 0 1 15,0 0-1-15,0 0 0 0,0 0 0 0,0 0-2 0,0 0 1 0,0 0 1 16,0 0 1-16,0 0-1 0,0 0 0 0,0 0 1 0,0 0-1 16,0 0-1-16,0 0 1 0,0 0-1 0,0 0 1 0,0 0-1 0,0 0-2 15,0 0-1-15,0 0-2 0,0 0-1 0,0 0-1 0,0 0 0 16,0 0-1-16,0 0 0 0,0 0-1 0,0 0-1 0,0 0 0 15,0 0 0-15,0 0-2 0,0 0-1 0,0 0 1 0,0 0 0 0,0 0 1 16,0 0-2-16,0 0 2 0,0 0-2 0,0 0-1 0,0 0-1 16,0 0 1-16,0 0-4 0,0 0 1 0,0 0 1 0,0 0 1 0,0 0 1 15,0 0-1-15,0 0-1 0,0 0 0 0,0 0-1 0,0 0-1 16,0 0 1-16,0 0 0 0,0 0 2 0,0 0 2 0,0 0 0 16,0 0-1-16,0 0 0 0,0 0 0 0,0 0-1 0,0 0-2 0,0 0 1 15,0 0 1-15,0 0 0 0,0 0 1 0,0 0 0 0,0 0 1 0,0 0-2 16,0 0-2-16,0 0 2 0,0 0 1 0,0 0 0 0,0 0 0 15,0 0 1-15,0 0 0 0,0 0 2 0,0 0-1 0,0 0-1 16,0 0 1-16,0 0 0 0,0 0 1 0,0 0-1 0,0 0 1 0,0 0-2 16,0 0-1-16,0 0 1 0,0 0 0 0,0 0 0 0,0 0 1 15,0 0-2-15,0 0 0 0,0 0 1 0,0 0 0 0,0 0-1 16,0 0-1-16,0 0 2 0,0 0-1 0,0 0 1 0,0 0 1 0,0 0 0 16,0 0-1-16,0 0 1 0,0 0-1 0,0 0 2 0,0 0-1 15,0 0 1-15,0 0-2 0,0 0 2 0,0 0-1 0,0 0-1 0,0 0 0 16,0 0-6-16,0 0-4 0,0 0-8 0,0 0-6 0,0 0-8 15,0 0-7-15,0 0-10 0,0 0-11 0,-3 0-12 0,-2 0-13 0,5 3-13 16,-5-2-15-16,5-1-18 0,-4 4-20 0,3-3-22 0,-3-1-23 16,4 0-18-16,-5 7-20 0,2-7-15 0,-2 7-16 0,1-2-12 15,-1-1-9-15,0 1-14 0,1 2-17 0,-1 1-31 0</inkml:trace>
  <inkml:trace contextRef="#ctx0" brushRef="#br0" timeOffset="28434.7725">41428 13639 42 0,'0'0'82'0,"0"0"-6"0,0 0-11 15,0 0-10-15,0 0-10 0,0 0-11 0,0 0-8 0,0 0-9 0,0 0-5 16,0 0-2-16,0 0 0 0,0 0-1 0,0 0-1 0,0 0-1 16,-7 0-1-16,5 0 0 0,2 0 2 0,-3 0 0 0,-1 0 1 0,4 0 1 15,0 0 3-15,0 0 1 0,0 0 3 0,0 0 0 0,0 0 1 16,0 0 1-16,0 0 0 0,0 0-2 0,-1 0-5 0,-3 0-8 15,4 3-12-15,-1-3-12 0,1 0-14 0,0 0-14 0,-7 2-12 0,2-2-11 16,3 5-13-16,-5-3-13 0,2 1-12 0,0-1-12 0</inkml:trace>
  <inkml:trace contextRef="#ctx0" brushRef="#br0" timeOffset="29098.8271">41336 13557 68 0,'-2'-8'132'16,"-3"0"-2"-16,-2 2 1 0,2-1 0 0,0 2 0 0,0-3-4 0,-2 3-3 15,2 1-4-15,0-1-2 0,0 2 0 0,-2-2 1 0,5 2-1 16,-1 1 0-16,1-1-1 0,-5 3 0 0,7-4-1 0,-2 1-6 16,-1 3-8-16,3 0-8 0,0 0-9 0,0 0-6 0,0 0-8 0,0 0-8 15,0 0-9-15,0 0-9 0,0 0-8 0,0 0-10 0,-2 0-9 0,2 0-7 16,0 3-7-16,0-3-3 0,0 0-2 0,-3 4-2 0,3-4 0 15,0 0 0-15,0 0-1 0,0 1 3 0,0 1 1 0,0-2 1 16,0 0 3-16,0 0 0 0,0 0 3 0,0 0 2 0,0 0 2 0,0 0 1 16,0 0 0-16,0 0 1 0,0 0 3 0,0 0 1 0,0 0 2 15,0 0 2-15,0 0 1 0,0 0 0 0,0 0 2 0,0 0-1 16,0 0 2-16,0 0 0 0,0 0 0 0,0 0-1 0,0 0 2 0,0 0 0 16,0-2-2-16,0 1-2 0,-4-6 0 0,4 6-3 0,-1-3-1 15,1 3-2-15,-5-6-3 0,1 6-2 0,1-5 1 0,1 1-3 0,-5 1-3 16,2-1-1-16,0-1-4 0,0 1-2 0,0 2 0 0,1-2 0 15,1 1-1-15,1 0 1 0,-5-1-1 0,6 0 1 0,-3-1 0 16,3 4 0-16,-3-1-2 0,1-1 1 0,3 1 1 0,-2 1 0 0,-1-1 2 16,3 3 0-16,0 0-2 0,0 0-1 0,0 0-2 0,0 0-1 15,0 0-2-15,0 0-3 0,0 0-5 0,0 0 0 0,0 0-3 16,0 3-2-16,0-1 2 0,0 3 0 0,0 2 2 0,0 1-1 0,3 0 2 16,-1 5 2-16,5 6 2 0,-2-3 5 0,3 7 2 0,-3 4 5 0,4-1 3 15,1 6 3-15,4 3 3 0,-2 1 2 0,1 0 2 0,3 4-1 16,-1 3-1-16,4-2 1 0,0 3-1 0,-1-1-1 0,3-2-2 15,1 2-1-15,-3-3-2 0,-1 0-2 0,8 0 2 0,-4-4-3 0,-1-4-3 16,1 4-2-16,0-4-1 0,-2-6-1 0,1 0 2 0,1 1 2 16,-1-6 1-16,-6-2 3 0,2 0 1 0,0-4 4 0,-3-3 5 15,-4-1 4-15,4-3 5 0,-2-1 6 0,-4-2 3 0,-1-1 5 0,1-1 4 16,-3-3 3-16,4-7 1 0,-2 2 1 0,0-2-1 0,-1-1-1 16,-4-6-2-16,3-1-1 0,2-4-3 0,-5-2-4 0,3-7-6 0,-5-3-4 15,3-3-4-15,-3-4-4 0,0-6-5 0,-3 2-3 0,3-4-4 16,-5-4-1-16,3 0-3 0,-1-1-3 0,-1 1-2 0,-1 4-3 0,3 1-2 15,-1 3-6-15,0 5-8 0,1 2-8 0,2 10-9 0,-3 3-2 16,3 4 0-16,0 10-5 0,0 5-3 0,0 6-7 0,0 5-8 0,3 10-12 16,-3 2-12-16,2 7-17 0,-2 4-20 0,3 10-21 0,0-2-26 15,-3 5-35-15,0 6-39 0,0-4-47 0,0 7-47 0,0-1-63 16,0-1-71-16,0 4-30 0</inkml:trace>
  <inkml:trace contextRef="#ctx0" brushRef="#br0" timeOffset="29336.2425">42378 13693 109 0,'-2'-37'495'0,"-1"3"-35"0,1 1-62 0,-5 1-73 0,2 8-81 15,0-1-47-15,0 5-33 0,1 5-18 0,3 3-13 0,-6 3-14 0,5 6-18 16,-1 6-18-16,-3 2-20 0,3 7-18 0,1 5-17 0,-4 5-11 15,4 6-10-15,-3 9-5 0,-2 2 0 0,5 5-3 0,-3 5-1 16,-3 6-8-16,1 1-13 0,0 5-18 0,0-2-23 0,-3 5-32 16,1-1-36-16,1 3-43 0,3-3-50 0,-4 2-41 0,4 1-37 0,0 0-64 15,0-1-76-15,-2-2-36 0,5-1-12 0</inkml:trace>
  <inkml:trace contextRef="#ctx0" brushRef="#br0" timeOffset="29637.0385">41051 13413 82 0,'-12'-31'431'0,"2"2"-61"16,-2-2-97-16,2 7-52 0,1 2-32 0,1 1-20 0,-1 7-10 0,4 4-9 15,-4 9-10-15,8 1-13 0,-6 3-14 0,2 10-19 0,3 4-17 16,-5 8-16-16,5 8-12 0,2 3-7 0,-3 11-4 0,1 6 0 16,-1 2 5-16,3 9 1 0,0 2 1 0,0 4-7 0,0 1-11 0,0 3-17 15,0 0-19-15,3 2-23 0,-1 1-26 0,1-1-29 0,-3-1-36 16,2 0-41-16,5 1-47 0,-5-3-43 0,3-2-44 0,3 1-68 0,-3-7-79 16,4 3-37-16,0-5-13 0</inkml:trace>
  <inkml:trace contextRef="#ctx0" brushRef="#br0" timeOffset="29849.047">43140 14068 60 0,'12'-13'423'0,"-2"1"-57"0,2 0-86 16,-5 1-79-16,7 1-72 0,-3 2-42 0,6 2-21 0,-3-2-12 0,1 4-5 16,6-1-11-16,-1 1-13 0,3 1-20 0,6 3-24 0,-2-4-33 15,2 4-36-15,5 4-42 0,-5-4-46 0,7 3-50 0,0 1-54 16,-2 2-43-16,1 2-37 0</inkml:trace>
  <inkml:trace contextRef="#ctx0" brushRef="#br0" timeOffset="30003.2104">43293 14307 203 0,'-18'3'411'0,"2"2"-47"16,1-4-69-16,8-1-69 0,-1 3-66 0,2 1-40 0,3-4-24 0,3 0-13 15,3 0-6-15,3 0-14 0,4 0-17 0,3 0-24 0,8 0-26 16,3 0-43-16,7 0-51 0,6-4-51 0,6 4-52 0,3-3-70 0,7 3-80 16,-2-1-42-16,10 1-24 0</inkml:trace>
  <inkml:trace contextRef="#ctx0" brushRef="#br0" timeOffset="30925.4867">41344 13430 106 0,'-8'-5'167'0,"-3"1"12"0,3 0 5 0,-1-1 3 16,8 0-2-16,-6 2-4 0,2 0-9 0,5-2-11 0,0 3-12 0,0 2-10 15,0-2-13-15,0-1-12 0,5 1-17 0,2-1-19 0,0 3-16 16,1-5-16-16,4 3-14 0,2-1-10 0,1-1-11 0,7 1-8 15,0 1-4-15,6-2-2 0,1 0-2 0,0 1 1 0,5-2 2 0,1 2 2 16,1-2 2-16,-2-2 1 0,6 2 1 0,-5 1-1 0,5 0-1 16,-5-3-2-16,-2 2-2 0,-1 2-2 0,-1-2-7 0,0 5-7 0,-9-3-9 15,0 3-9-15,-2-4-11 0,-4 4-12 0,-3 0-10 0,-2 4-9 16,-6-4-4-16,0 3-3 0,-2-3-3 0,-6 5 0 0,1-2-1 16,-3 5-2-16,-7 0 2 0,-3-4 4 0,-6 4 6 0,-1 3 9 0,0-5 12 15,-5 2 9-15,-2 0 10 0,-5 1 8 0,1-1 5 0,1-3 2 0,-2 2 6 16,3-2 6-16,2 0 8 0,-5-1 12 0,7 0 11 0,-4 0 13 15,7-1 8-15,-1-2 8 0,4-1 7 0,-1 4 7 0,1-3 6 16,3-1 6-16,-1 3 7 0,5-3 6 0,1 0 3 0,-1 0 1 0,0 4-1 16,2-4-2-16,4 1-6 0,-1-1-7 0,3 0-6 0,-1 3-7 15,2 0-7-15,-1-3-9 0,3 0-6 0,1 1-9 0,-4 3-4 16,6-1-3-16,-2-2-3 0,-2 4 0 0,4 2 3 0,0 0 4 0,0-1 5 16,0 4 3-16,0 5 2 0,0-3 4 0,4 6 5 0,-2-2 5 15,4 4 4-15,-4 4 5 0,5 0 3 0,-2 3 2 0,-3 2 2 16,6 2-1-16,-3 3-2 0,4 0-4 0,-4 3-1 0,3 2-2 0,-1-1-1 15,-2 1-3-15,1 4-5 0,-1-1-4 0,-2-4-3 0,-1 5-5 16,5 0-5-16,-7-5-2 0,1 5-7 0,-1-4-4 0,0 2-4 0,0-5-3 16,0 2-3-16,0-4-3 0,0 2-3 0,0-5-1 0,0-4-1 15,0 1 0-15,4-3 0 0,-3-4 1 0,-1 2 0 0,4-6 1 16,-1 0 1-16,-1-4 2 0,1 0 2 0,1-1 2 0,-3-5 1 0,5 1 3 16,2-3 1-16,1-4 3 0,-1-1-1 0,2 0-2 0,2-1-6 15,2-4-8-15,3-2-11 0,4 0-12 0,-1-2-14 0,4-3-15 0,1-1-20 16,-1 1-21-16,4-3-25 0,1-1-26 0,-2 1-37 0,-3-3-43 0,3 3-46 15,-5 0-48-15,4 2-60 0,-4-1-64 0,-7-1-36 0,2 0-20 16,-3 4-4-16</inkml:trace>
  <inkml:trace contextRef="#ctx0" brushRef="#br0" timeOffset="31099.148">41358 14159 101 0,'-5'-8'342'0,"0"0"-71"0,1 3-46 0,3-2-34 0,1 2-20 0,0 0-12 16,1 3-20-16,4-1-22 0,4-1-24 0,3 0-27 0,3 0-23 16,6-1-21-16,1 1-13 0,5 0-10 0,2-3-10 0,7 2-11 0,6 1-21 15,1-3-29-15,5 7-42 0,3-5-49 0,5 2-67 0,-5-1-75 16,7-1-43-16,4 2-30 0</inkml:trace>
  <inkml:trace contextRef="#ctx0" brushRef="#br0" timeOffset="31820.2759">44854 13848 240 0,'0'-28'261'0,"0"0"-51"16,0 3-23-16,0 1-4 0,-4 0-1 0,3-3 5 0,-6 4-4 16,5-2-5-16,-3 3-13 0,-3 2-15 0,-1 2-20 0,4 2-18 0,-4 2-18 15,1 1-13-15,-1 5-14 0,-1 0-15 0,-2 3-10 0,2 5-10 16,-4 5-11-16,-3 1-10 0,0 3-6 0,-2 5-6 0,1 5-5 0,-3 4-3 15,2 3 0-15,2 3-1 0,-1 4 1 0,7 3 2 0,-1 4 1 16,4-4 2-16,6 4 1 0,4 3-1 0,5-2 1 0,1-1-1 0,6 0 0 16,6-4-1-16,3 3 0 0,6-5-2 0,-1 0 0 0,7-5 1 15,0 2-1-15,1-2 0 0,2-4-2 0,-2 1-4 0,-1-6-3 16,-2 3-4-16,-3 1-2 0,-2-5-1 0,-3-2-3 0,-3-2-1 0,-6-1-1 16,-3-2 1-16,-4 3 0 0,-4-2 0 0,-1 2 0 0,-8-2 1 15,-3-1 1-15,-6 2 4 0,-4-1 3 0,-9 2 3 0,2-1 4 0,-3-2 1 16,-9 4 3-16,0-1 3 0,-3-3 1 0,3 3 0 0,-1-3-1 15,-3-1 2-15,3-2 0 0,3-1 1 0,3-2 5 0,4 0 6 16,0-1 5-16,4-2 5 0,5-2 5 0,1-1 5 0,3-1 3 0,4-2 0 16,5-2 0-16,-2-1 2 0,7-3 1 0,7-3 0 0,-1-3 1 15,10-2 0-15,-3-3-2 0,8-4-4 0,1-4-5 0,9-2-4 16,-1-2-3-16,6-2-3 0,0-5-4 0,2 1 1 0,-3-1-2 0,1-4 1 16,0 1 1-16,0-3-3 0,-5 1 0 0,-4 2 0 0,-2-4 0 15,-4 5 3-15,-4 2-2 0,-3-2 0 0,-3 5-2 0,-2 2-2 0,-7 1-2 16,-2 4 0-16,-2 2-3 0,-7 2-3 0,-2 5-5 0,-3 2-6 15,-3 5-13-15,-4 0-12 0,-4 6-21 0,-2 0-26 0,-4 7-34 0,-5 4-38 16,4 3-44-16,-8 2-46 0,5 6-70 0,-3 3-83 0,-1 2-45 16,1 2-27-16</inkml:trace>
  <inkml:trace contextRef="#ctx0" brushRef="#br0" timeOffset="33127.5507">44196 10621 13 0,'-7'-6'62'0,"-5"-2"-5"0,2-3-4 0,-4 2-7 0,0-2-5 15,-1 3-5-15,0-4-4 0,1 3-1 0,-7-3-3 0,6 2-3 16,-2-5-3-16,-2 2-2 0,-3 1 2 0,3-1-3 0,-3 2-2 0,-5-6 0 16,5 5 1-16,-6-1 0 0,-1-5-3 0,0 3 1 0,-5-2-1 15,5 0 1-15,-5-2-1 0,-2 3 1 0,1-4 0 0,-3 1 0 16,-3-1-1-16,-3 3 2 0,-4-7 0 0,5 4-3 0,-9 2-4 0,-1-2-4 16,-2-2-1-16,-5 3-2 0,-1 1 0 0,-5-1-5 0,1 3 0 15,-5-1-2-15,-2 4-2 0,2-2-3 0,-5 0-2 0,0 7-5 16,-1 0-2-16,2 0-1 0,-3 1-1 0,2 2 1 0,2-2 3 0,-5 6 2 15,4-3 2-15,-1 4 3 0,4 0 2 0,-3 0 4 0,-1 4 2 0,4-3 3 16,-1 2 1-16,0 1 2 0,2 1-1 0,-5-1 1 0,0 0-1 16,-1 3-3-16,-3 1-4 0,-1-3-5 0,-3 3-3 0,-3 0-4 15,1-1-2-15,0 3-3 0,-6 0-5 0,4 2-3 0,-6-3-2 16,2 3-3-16,-1 3 0 0,2-3 1 0,3 1 5 0,1 2 5 0,1-2 4 0,2 2 4 16,6 0 6-16,0-3 3 0,6 2 0 0,2 1 4 0,3 1 4 15,3-4 3-15,1 3 2 0,8 0 4 0,3 0 5 0,-2-1-1 16,5-1-3-16,-1 2-3 0,6-2-2 0,0-2-2 0,2 2-4 0,6-1-3 15,-3 4 0-15,2-5 0 0,0 1 0 0,2 0 0 0,-2 4-2 16,2 0-1-16,-1-4-3 0,-1 3 0 0,0-1-1 0,-3 3 1 16,-2-2-4-16,2 4 1 0,-4-3 0 0,0 0-1 0,1 3-1 0,-6-2-4 15,4 3-2-15,-2-3-1 0,-2 1 2 0,5-1 0 0,-1-1 0 16,3 3 1-16,-7-3-1 0,4 5 1 0,3-4-2 0,0 0 0 16,0 0 0-16,0 0 1 0,2 2 1 0,1-3 4 0,-1 1 1 0,0 1 5 15,6-1 0-15</inkml:trace>
  <inkml:trace contextRef="#ctx0" brushRef="#br0" timeOffset="33726.7352">37519 11042 5 0,'-22'17'9'0,"-2"-1"0"0,4 3 0 15,-1 2 1-15,-1-3 2 0,2 2-1 0,4 2-1 0,-4 1 1 16,4 1 2-16,-4 1 0 0,5 2 2 0,1 1 0 0,-7 0 3 0,8 5 2 16,-3 2 1-16,3-3 0 0,-1 4 2 0,-3 0-1 0,5 1 1 15,-1 1-2-15,2-2-1 0,-1 6 0 0,6-3-1 0,-1 1 0 16,0 0 0-16,4-1 0 0,-1 1 0 0,2 0 1 0,2-1 1 0,2 2 2 16,2-3 4-16,1 2 1 0,3 1 2 0,1-3 1 0,-1 0 3 15,2 3 1-15,2-1 1 0,2 2-1 0,1-2-2 0,-1-1 1 0,6 3-1 16,-4-6-3-16,6 4-1 0,4 3-2 0,-3-7-1 0,8 4 1 0,-4-2 5 15,6-1 2-15,6 0 3 0,2-3 2 0,7-1 3 0,1-1 4 16,9-3 3-16,-2 1 4 0,14-2 1 0,4-4 1 0,6 1 0 16,9-2-1-16,3-6-2 0,5 2-5 0,5-2-7 0,2-1-8 0,5-4-6 15,-1-1-5-15,4 1-8 0,-1-3-2 0,2 2-2 0,-1-5-1 16,1 2 0-16,-1-1-1 0,4-2 1 0,-3 0 0 0,3 0 1 0,0-3 0 16,-2-2 1-16,2 2 0 0,-3-2 1 0,3 0 1 0,-4-2 1 15,4 0-4-15,-7 0-6 0,4-3-5 0,-6-3-4 0,4 3-2 0,-4-5-1 16,-3 4 0-16,-1-8 0 0,-3 5 0 0,-1-7 3 0,0 4 0 15,-2 0 0-15,-3-1 2 0,-2-1 2 0,0-1 4 0,-5 1 2 0,2-2 4 16,-7 0 1-16,1 0 3 0,-4-1 0 0,-2 0 1 0,-2 0 0 0,-4-2-2 16,-2 2-1-16,-6 1 1 0,0-4 1 0,-5-1 0 0,-2 4-1 15,-5-3-1-15,2-2 1 0,-7 2-2 0,2 0-2 0,-6-1 0 16,3-2-1-16,-4-1-1 0,1 1 0 0,-4-2-2 0,-2 2 1 0,3-3-1 16,-3 1-2-16,0 0-2 0,-1-3-1 0,-2 3 0 0,-1 1 0 15,2 0 0-15,-5-3 1 0,2 4-1 0,-4-2 0 0,0 4 0 16,4-4 4-16,-4 0-1 0,1 4 1 0,1-2 1 0,-5 2 2 0,3-1 2 15,-2 0 2-15,-2 2 1 0,4-3 1 0,-5 3 0 0,0 4 0 16,2-3 1-16,-2-2 0 0,0 4 2 0,1 1-1 0,-1-3 1 16,-3 2-1-16,-1 2 1 0,5-2 0 0,-5 2 2 0,3-1 0 0,-6 0 1 15,6 0-2-15,-6 0 2 0,5 0 1 0,-4 0 1 0,1 1 2 16,0 0 0-16,-4-2 3 0,3 3 0 0,-3-1 2 0,3-4 2 0,-3 5 2 16,-2-1-1-16,-1-2 1 0,-2-1 3 0,4 1 3 0,-7 1 1 15,1-4 2-15,2 1 0 0,-3 0-1 0,-1-1-2 0,-3-1-5 16,-1 1-1-16,-1-4-3 0,-3 3-3 0,-1-4-2 0,-3 0-5 0,-1 0-4 15,2-3-5-15,-5 4-7 0,-1-5-4 0,-1-1-5 0,-3 1-1 0,2-2-1 16,-8 2-4-16,3-2-4 0,-4-1-4 0,-1 4-8 0,-3-2-6 16,1 0-9-16,-4 2-12 0,2 4-13 0,-5 0-14 0,-2 1-18 0,1 3-23 15,-3 3-27-15,-1 1-33 0,1 1-37 0,-1 7-34 0,-2-1-31 16,2 1-58-16,-4 8-72 0,1 0-32 0</inkml:trace>
  <inkml:trace contextRef="#ctx0" brushRef="#br0" timeOffset="34954.2919">39835 14982 22 0,'17'33'51'0,"-2"-3"-1"0,6 5 2 15,-1-4 2-15,2-2 1 0,6 4 0 0,2-4 0 0,5 3 2 0,0-2-3 16,6-1-1-16,9 3-2 0,-1-1-1 0,11-1-3 0,3-1-4 15,9 0-5-15,3 4-4 0,5-3-6 0,5-5-6 0,7 7-4 16,2-4-5-16,3-2-3 0,4-1-2 0,5 0 0 0,3-1 0 16,3 0-2-16,8-6 0 0,-3 2 1 0,6-3 1 0,7-1-1 0,3-3 2 15,-5 1 2-15,6-5-1 0,4 0 0 0,1-2-2 0,-3-3 1 0,6-2 0 16,-6 1 0-16,-1-3-3 0,5-3 2 0,-2-2 1 0,0 0-1 16,2-3-1-16,3-4 0 0,-3 4-2 0,3-5 0 0,0-2-1 0,0 0 1 15,-1-3 2-15,1-1-3 0,4 0-5 0,-7-6 0 0,-2 5 1 16,-3-5 0-16,-8 3 0 0,3-6-1 0,-4 4 0 0,-5-4 1 0,-1 1 3 15,-8 0 3-15,-3 1 1 0,-6-6 4 0,-4 3-1 0,-9-3 3 16,-1 1 4-16,-9-2 0 0,-7-2 1 0,-6 1 0 0,-8-3 1 16,-6 0 1-16,-8-4 4 0,-8-1 3 0,-3 2 2 0,-6-1 3 0,-6-5 1 15,-9 2 3-15,-2-2 6 0,-6 0 1 0,-2 1 2 0,-6-2 0 16,-2-1-1-16,-6 2-2 0,-2-3-1 0,-4 1-3 0,-6 1-1 0,0 1-4 16,-6-4-6-16,0 1-5 0,-6-3-1 0,0 4-7 0,-6-1-6 15,-4 1-3-15,3 1-4 0,-8-1-5 0,-3 1-1 0,-1-1-3 16,-8 4 0-16,5 0-1 0,-7-1 1 0,1 5 3 0,-1 2 0 0,-3 0 1 15,0 4-2-15,-1 0-1 0,-2 5-1 0,6 0-12 0,-6 4-17 0,5 2-29 16,-5 1-36-16,0 4-33 0,-2-2-35 0,-6 7-39 0,1 2-42 16,0 0-48-16,-4 5-52 0</inkml:trace>
  <inkml:trace contextRef="#ctx0" brushRef="#br0" timeOffset="43921.3929">16903 13685 41 0,'0'-12'261'0,"-3"3"-14"0,3-4-7 16,0 6-1-16,0-1-7 0,0 1-10 0,0 0-16 0,-2 2-20 15,2 0-22-15,0 2-23 0,0 3-20 0,0 0-18 0,0 0-15 0,-3 3-10 16,3 2-9-16,0 0-7 0,0 4-5 0,0 4-3 0,3 3-1 16,-1 8-1-16,-2 4-1 0,5 3 1 0,-2 6 1 0,1 3 1 15,-2 6 0-15,4 4 2 0,-4 6-1 0,3-3-2 0,-5 6-6 0,4 0-6 16,-4 5-7-16,0-1-5 0,0 5-3 0,-4-3 0 0,4 2-2 15,-2-3-1-15,-1 4 1 0,1-3-2 0,-1 3 2 0,0-5-1 0,3 5 1 16,-2-6 0-16,-2 2 0 0,4-4 2 0,-3-1 0 0,3-2-1 16,0 0-3-16,0-2-1 0,0 5-3 0,0-8-2 0,0 0-1 15,0 3-1-15,3-2-3 0,-3-2-1 0,0-3-1 0,0 4-2 0,0-4-2 16,0-4-1-16,0 4-7 0,0-6-3 0,0-3-7 0,0 4-7 16,0-6-8-16,0-1-8 0,0-1-11 0,0-2-11 0,0-4-14 0,0-3-18 15,0 2-17-15,0-3-17 0,0-2-23 0,0-4-23 0,0-2-35 16,0-5-44-16,0 2-75 0,0-5-89 0,0-1-41 0,0-8-20 0,0 0-4 15</inkml:trace>
  <inkml:trace contextRef="#ctx0" brushRef="#br0" timeOffset="44573.5907">17816 12880 146 0,'-5'0'341'15,"1"-3"-42"-15,-1 3-44 0,3-2-29 0,2 2-22 0,0 0-16 16,0 0-13-16,0 0-13 0,0 0-13 0,2 2-17 0,3 1-19 0,4-3-12 16,-1 3-9-16,6-2-8 0,5 4-4 0,3-2-6 0,5 2-4 15,7 0-6-15,4-1-4 0,6 4-3 0,5-4-3 0,6 1-2 0,3-1-4 16,5-1-4-16,4 2-5 0,4-2-6 0,1 1-7 0,5-3-5 15,3 6-4-15,2-7-1 0,3 1 0 0,0 2-1 0,6-3 1 16,2 3 0-16,1-3 1 0,3 0-2 0,-1 0 0 0,-2 0-3 0,-4 0 0 16,0 0-2-16,-4 0-3 0,-6 0-2 0,-3 0-1 0,-9 0-2 15,-3 0-1-15,-9 0-2 0,-7 0 0 0,-1 0 4 0,-10 0 5 0,-3 0 9 16,-7 0 10-16,-3 0 11 0,-3 0 12 0,-5 0 10 0,-3 0 13 16,-4 0 13-16,2 0 11 0,-5 0 12 0,0 0 11 0,0 0 11 0,-4 0 7 15,2 0 3-15,-1 0 0 0,-3 0-6 0,-1-3-7 0,4 3-13 16,-4 0-9-16,0-3-12 0,0 3-13 0,0-1-17 0,0 1-20 0,0-7-30 15,0 6-32-15,0-3-37 0,0 4-37 0,0 0-44 16,0 0-48-16,0 0-54 0,0 0-61 0,0 0-109 0,0 0-133 0,0 0-69 16,0 0-35-16,0 0-13 0,-4 4-2 0,3-3 13 0</inkml:trace>
  <inkml:trace contextRef="#ctx0" brushRef="#br0" timeOffset="46107.5254">13152 12702 336 0,'-14'-12'352'0,"0"-4"-84"0,6 1-50 0,-2 1-29 0,1 1-18 16,6-2-11-16,1 4-8 0,2-3-7 0,5 2-14 0,0-1-14 15,4 2-18-15,3-2-19 0,1 1-16 0,3 2-13 0,6 0-13 0,0 3-11 16,5-1-8-16,0 0-4 0,2 4-5 0,0 4-3 0,2 0-4 16,-4 0-2-16,4 4-2 0,-4 1-2 0,-3 6 0 0,-2-2-1 0,1 7 1 15,-6 1-2-15,-7 3 1 0,-2 0-1 0,-4 6 3 0,-4 4 1 16,-9-1 3-16,1 7 4 0,-8 1 5 0,-4 2 6 0,-7-3 9 0,-4 7 9 16,-1 0 7-16,-1-5 7 0,-3 2 5 0,1 0 4 0,-1-4 4 15,2-1 5-15,6-2-1 0,1-6 1 0,5-3 0 0,3 0-2 16,2-4-2-16,7-5-4 0,1-1-7 0,9-5-4 0,4-4-6 0,3 1-2 15,10-4-4-15,5-2-4 0,9 0-1 0,6-5-4 0,6 0-2 16,6-3-4-16,6-1-3 0,4-4-1 0,3 2-5 0,1-2-5 0,3 1-10 16,-1-2-11-16,2 1-16 0,-4 3-20 0,-5-1-23 0,-4 1-26 15,1 6-29-15,-2-1-33 0,-9 2-40 0,2 0-47 0,-5 3-69 16,-5 3-85-16,-2 0-53 0,-3-1-39 0,-4 3-15 0,-3 2 1 0</inkml:trace>
  <inkml:trace contextRef="#ctx0" brushRef="#br0" timeOffset="49517.0972">18368 12687 90 0,'-8'-4'106'0,"3"4"0"0,-4 0-1 16,4 0-4-16,-4 0-1 0,4 0-2 0,0 0-5 0,2 0-6 16,-2 0-8-16,1 0-8 0,-1 0-9 0,5 0-10 0,0 0-8 0,0 0-7 15,0 0-6-15,0 0-4 0,0 0-6 0,5 0-5 0,2 0-5 16,-2 0-4-16,5 4-1 0,2-4-2 0,4 0 1 0,4 0-1 0,7 0 3 16,4 0 3-16,7 0 2 0,3-4 5 0,6 4 1 0,8-4 1 15,3 0 3-15,8 0 1 0,8 0 3 0,6-1 1 0,5 0-1 0,5-2-1 16,4 2-2-16,9-3 0 0,-3 3-4 0,8-2-4 0,-1-1-5 15,4 3-5-15,-2-1 0 0,4 0-2 0,-1-2-2 0,1 2-2 16,-2 0-1-16,1-2 0 0,1 3 0 0,4-3 0 0,-2 5 1 0,-1-1 1 16,2-1 1-16,0 1 3 0,0-1 0 0,-7 2 3 0,2-1-1 15,-6 4-3-15,-6-2 0 0,2 2 0 0,-11 0-2 0,-4 2-2 16,-8-2-3-16,-6 4-1 0,-6-1-2 0,-4-2-1 0,-11 3-1 0,-3 0 0 16,-6 1 5-16,-8 1 6 0,-3-5 10 0,-7 6 11 0,-2-6 10 15,-3-1 11-15,-2 4 13 0,-7-3 11 0,2-1 14 0,-3 0 16 0,-3 0 14 16,-2 0 11-16,1 0 11 0,2 0 7 0,-7 0 2 0,0 0-3 15,0-1-6-15,-4-3-7 0,1 3-10 0,-6-6-9 0,4 4-10 16,-3-1-10-16,1-1-13 0,-5 1-13 0,2-1-12 0,-4-2-12 0,0 2-9 16,-3 0-6-16,0 0-6 0,-1 0-5 0,-5 0-2 0,1 0-2 15,0 0-2-15,0 0-2 0,-5 2-1 0,-1-1 0 0,-2 3-2 0,-3-3 1 16,-3 1-1-16,1 3 1 0,-5-1 0 0,-1-3-2 0,-3 4-2 16,-2-3 2-16,-3 2-1 0,-1 1-2 0,-3-3 0 0,-3 2-2 0,-2 1 1 15,0-3-1-15,-3 3-2 0,3 0-2 0,-5 0-2 0,-2-4-2 16,-2 4 0-16,1 0 3 0,1 0 2 0,-5-1 1 0,2 1 3 15,1 0 3-15,-4 0 2 0,2 0 0 0,-2 0 1 0,-1 0 2 0,-1 1 1 16,-6 3 3-16,3-4 2 0,-3 3 2 0,-4-2-1 0,-3 2-3 16,1 1-3-16,0 0 0 0,-5-3-2 0,4 6-3 0,-2-6-2 0,2 3-1 15,4-4 0-15,1 5 3 0,2-2 1 0,2 0 1 0,9 2 0 16,2-3 2-16,6 1 3 0,5 1 4 0,6-4 2 0,6 3 0 16,6-1 1-16,6-2-1 0,4 0 2 0,5 0-2 0,5 0 0 0,6 0-3 15,3 0-1-15,8 0 0 0,0 0 0 0,8 0 0 0,9 0-1 16,4 0-3-16,10 0 0 0,8 3-1 0,7-3 0 0,12 2-1 0,5 1 0 15,9 0-1-15,9-1-4 0,5 2 0 0,6-1-2 0,3-2-4 16,9 3-3-16,4-4-6 0,4 3 0 0,4-2 1 0,5-1 3 0,6 0 1 16,2 0 2-16,2 0 0 0,4 0 2 0,8 0 3 0,1 0-1 15,2 0 1-15,3 0 1 0,1 0-1 0,-2 0 1 0,2 4-1 0,-1-3 1 16,-4-1-2-16,-6 4 1 0,-1-4-1 0,-3 2 0 0,-3-1 2 16,-5-1 1-16,-4 4 0 0,-5-1 2 0,-7-3 1 0,-2 1 2 15,-9-1 4-15,-7 4 3 0,-5-3 2 0,-11-1 1 0,-5 0-3 0,-9 0 3 16,-9 0 5-16,-6 0 8 0,-10 3 7 0,-3-3 8 0,-9 0 7 15,-4 0 3-15,-8 0 6 0,-6 0 0 0,-3 0 1 0,-5 0 2 0,-8 0-1 16,-2 0 2-16,-11 0-1 0,-1 0-2 0,-7 0-9 0,-10-3-7 16,0 3-11-16,-11-1-9 0,-4-3-7 0,-6 4-6 0,-7-1-3 0,1 1 1 15,-11 0 2-15,-3-3 1 0,-2 3 1 0,-3 0 0 0,-9 0 1 16,0 0-1-16,-10 0 1 0,-3 0-1 0,-6 0 0 0,-3 0-1 16,-5 0 0-16,-7 3-4 0,-1-3-3 0,-4 1-4 0,1-1-1 0,-2 0-1 15,-1 0 0-15,5 0 1 0,1 0 1 0,2 0-1 0,1 0 3 16,5 0 1-16,4 0 3 0,1 0 1 0,3 0 4 0,6-1 4 0,-1 1 5 15,8-3 2-15,2-1 3 0,5 1 0 0,7-1 1 0,6 3 2 16,7-3 1-16,6 0 2 0,9 0 4 0,4 0 0 0,9 3 1 0,8-4-1 16,6 2-4-16,4-2-2 0,5 2-5 0,8 1-2 0,6-1-5 15,8-1-2-15,3 1-4 0,7 1-4 0,9-3-2 0,7 2-7 0,13 0-4 16,3 3-4-16,11-2-5 0,7-1-3 0,12 3-5 0,3 0-2 16,10 0-3-16,4 0-1 0,6 0 4 0,4 0 3 0,5 0 1 15,3 0 3-15,9 3 0 0,-3-1 0 0,8-2 1 0,0 3 2 0,2 0 2 16,5-3 3-16,-2 2 6 0,-3 1 2 0,5-1 3 0,-2 1-1 15,-3-3-5-15,-2 2-2 0,0 0-1 0,-5-2 0 0,1 3 1 16,-6-1 1-16,-2-2 1 0,-1 3 2 0,-4-1 0 0,-2 1 3 0,-5 0 0 16,-5-1 2-16,-3 1 2 0,-7-2 2 0,-4-1 3 0,-8 3 0 15,-5-3 0-15,-9 1-2 0,-6 3 0 0,-6-4-1 0,-8 3 3 0,-9-2 1 16,-4-1 2-16,-6 4 0 0,-7-3 1 0,-7-1 1 0,-6 4-2 0,-11-4 0 16,-1 2-1-16,-11-1-1 0,-4-1 0 0,-11 4-3 0,-5-4-1 15,-11 0-2-15,-2 0 0 0,-8 0 0 0,-10-4 2 0,-3 4-1 16,-10-1 2-16,-6-1-1 0,-6 2 2 0,-11-4-1 0,1 4 2 0,-13-1 0 15,-1-3-1-15,-5 4-2 0,-7-1-1 0,3-2 0 0,-5 3-2 16,0 0 0-16,-1 0-2 0,4 0 1 0,-1 0-1 0,4 0 0 0,2 0-1 16,3 0 1-16,-1 3 0 0,0-3 1 0,4 0 2 0,5 0 3 15,3 0 2-15,6 0 1 0,1 0-3 0,12 0 0 0,4 0-2 16,6 0 0-16,12 0 0 0,11 0-1 0,8-3-1 0,7 3-2 0,6-4 0 16,9 3-3-16,9 1-2 0,8-3-1 0,7 3-1 0,7 0 0 15,9 0-1-15,6 0-1 0,9 0-2 0,11 0-3 0,6 0-4 0,14 0-4 16,9 0-4-16,8 3-3 0,8-3-3 0,7 1-1 0,8-1-4 15,9 0 1-15,7 0 4 0,3 0 1 0,7 0 3 0,7 0 2 0,1 0 2 16,11 0 3-16,3-1 1 0,4 1 4 0,4-3 4 0,3 3 3 16,4 0 2-16,-1 0 2 0,0 0 2 0,-2 0 2 0,-2 0 0 15,-5 0 1-15,-1 0-1 0,-6 0 0 0,-6 0 0 0,-9 3 0 0,-5-3 1 16,-9 0 2-16,-6 1 1 0,-11 3 1 0,-9-4 1 0,-10 3 5 16,-9-2 6-16,-11-1 3 0,-7 0 2 0,-8 4 3 0,-9-4 0 0,-8 0 1 15,-5 0 0-15,-11 0-2 0,-3 0 0 0,-14 0-2 0,-3 0-1 16,-5 0-1-16,-10 0-1 0,-6-4-3 0,-10 4 0 0,-1-1-5 0,-11-2-3 15,-6 3-3-15,-6 0-2 0,-5 0 0 0,-6 0-2 0,-8 0 0 16,-2 0-2-16,-3 0-2 0,-6 0 1 0,-7 3-3 0,-2-2-1 16,-2-1-3-16,-3 4-6 0,2-3-5 0,-2 3-3 0,4-1-6 0,-1 1-1 15,6-1-3-15,-1-2-1 0,9 4 0 0,4-2 0 0,-2 1-3 16,11-3-1-16,4 2-5 0,6-3-6 0,6 3-8 0,7-3-13 0,5 0-18 16,8 1-23-16,6 3-29 0,6-4-34 0,6 0-55 0,6 0-62 15,9 0-83-15,4 0-92 0,4 1-44 0,4 2-19 0,5-3-6 16,0 0 2-16</inkml:trace>
  <inkml:trace contextRef="#ctx0" brushRef="#br0" timeOffset="50166.6825">17174 12909 182 0,'-6'-3'377'0,"-1"-1"-51"15,0 2-75-15,0-1-68 0,2 3-62 0,3-3-44 0,-4 1-33 16,6 2-30-16,-2-3-30 0,2 3-42 0,0 0-47 0,0 0-61 0,0 0-63 15,0 0-58-15,0 0-53 0,0 0-27 0</inkml:trace>
  <inkml:trace contextRef="#ctx0" brushRef="#br0" timeOffset="50349.7205">17043 12994 19 0,'-8'-3'388'0,"-1"0"-7"0,4-2-7 0,0 4-96 0,1-3-141 15,3 3-92-15,-3-1-71 0,4 2-61 0,0 0-58 0,0 0-76 0,5-4-85 16,4 4-44-16,0-1-25 0</inkml:trace>
  <inkml:trace contextRef="#ctx0" brushRef="#br0" timeOffset="50528.0392">17065 13050 321 0,'-5'-4'378'0,"0"-1"-63"0,2 0-95 0,-1-1-84 15,3 1-79-15,-3 1-57 0,4-1-46 0,0 5-44 0,4-3-42 16,-3 1-43-16,3-1-42 0,1-2-57 0,3 2-59 0</inkml:trace>
  <inkml:trace contextRef="#ctx0" brushRef="#br0" timeOffset="50732.5471">17098 13036 366 0,'-5'-3'435'0,"-4"0"-7"0,4-2-79 0,2 3-117 0,-3 0-66 16,1-3-40-16,2 2-20 0,1 1-10 0,-1-1-11 0,3 1-8 0,0-1-19 16,0 3-20-16,0 0-22 0,0-3-23 0,0 3-24 0,0-1-25 15,3 1-30-15,-3 0-31 0,0 0-34 0,0 0-34 0,0 0-34 16,0 0-30-16,0 0-29 0,0 0-26 0,0 0-36 0,5 0-40 16</inkml:trace>
  <inkml:trace contextRef="#ctx0" brushRef="#br0" timeOffset="62957.8198">48788 10716 43 0,'0'0'112'0,"0"0"5"0,0-4 3 0,0 4 4 16,0 0 0-16,0 0-2 0,0 0-6 0,0 0-9 0,0 0-9 0,0 0-8 16,0 0-10-16,0 0-10 0,0 0-11 0,0 0-8 0,0 0-10 15,0 0-7-15,0 0-10 0,0 0-10 0,0 0-3 0,0 0-5 0,0 0-3 16,0 0-5-16,0 0-3 0,0 0-5 0,0 0-4 0,0 0-3 15,0 0-5-15,0 0-7 0,0 0-9 0,0 0-8 0,0 0-9 0,0 0-9 16,0 0-11-16,0 0-11 0,0 0-9 0,0 0-10 0,0 0-5 0,0 0-4 16,0 0-1-16,0 0 3 0,0 0 4 0,0 0 5 0,0 0 10 15,0 0 10-15</inkml:trace>
  <inkml:trace contextRef="#ctx0" brushRef="#br0" timeOffset="63576.3938">48788 10704 45 0,'0'0'59'0,"0"0"4"15,0 0 4-15,0-5 5 0,0 5 2 0,0-2 1 0,0 2-1 0,0-1 1 16,0 1-6-16,0 0-3 0,0-4-7 0,0 4-4 0,0 0-7 15,0-1-10-15,0-2-7 0,0 3-6 0,3-4-8 0,-3 3-6 0,4 1-4 16,-4-4-4-16,0 4-1 0,2-1-4 0,1-1 1 0,-3 2-1 16,2-2-1-16,-2 2-2 0,0-3 1 0,0 3-1 0,0 0 2 0,3 0 2 15,-3 0 2-15,3-3 2 0,-3 3 3 0,0 0 4 0,0 0 3 0,0 0 4 16,0 0 4-16,0 0 4 0,0 0 5 0,0 0 1 0,0 0 4 16,0 0 3-16,0 0 3 0,0 0 0 0,0 0 3 0,0 0 0 0,0 0-1 15,0 0-1-15,0 0-4 0,0 0-2 0,0 0-4 0,0 0-2 16,0 0-3-16,0 0-3 0,0 0-1 0,0 0-5 0,0 0-2 0,0 0-4 15,0 0-2-15,0 0-3 0,0 0-3 0,0 0-2 0,0-2-4 0,0-3-1 16,0 2-3-16,0 0-1 0,0 1-5 0,0-2 0 0,0 4-2 16,2-5 0-16,-2 2-1 0,4 0 2 0,-3 1-1 0,-1-1 3 0,4 3 0 15,-1-1 2-15,-3-2 1 0,0 3 2 0,0 0 5 0,0 0 7 0,0 0 3 16,0 0 4-16,0 0 4 0,0-1 1 0,-3-3 1 0,-1 4 0 16,-1-3-1-16,-3 3-1 0,1 0 0 0,-7 0 2 0,-3 0 1 0,-2 0 2 15,-3 3-1-15,-5 1-1 0,-2-3 0 0,-3 3-2 0,-8 1-2 16,6 3 2-16,-10-1 0 0,0 1 3 0,-1-1 1 0,-1 3 4 0,2 0 3 15,-4-2 3-15,2 0 0 0,2 4 2 0,-1-1 0 0,3-2-1 16,-1 0-2-16,6 2-1 0,1-2-1 0,3-2-4 0,3 3-1 0,4-2-4 16,2-4-5-16,5 4-7 0,-1-3-5 0,10 0-5 0,-2-2-3 15,5 2-2-15,0 2-4 0,5-2 0 0,4-1-1 0,5-1-2 16,3-2-3-16,4 6-4 0,3-6-1 0,5 2-1 0,5 1 1 0,2 1-3 16,7-5-2-16,0 2-2 0,8-1-4 0,-3-1-4 0,7 4-3 0,-2-4-2 15,3 0-2-15,1 1-1 0,-2 2 1 0,-2-3 3 0,0 5 2 16,-4-1 1-16,1-3 1 0,-7 3 1 0,0 2 2 0,-2 1 1 0,-5 1 4 15,0-4 2-15,-7 4 6 0,-3 0 5 0,-6-3 9 0,-2 7 11 0,-3-3 8 16,-5 2 9-16,-3 1 9 0,-3 0 7 0,-5 1 8 0,-6 2 8 16,-1-1 5-16,-11 4 6 0,2-3 5 0,-10 2 4 0,-2-1 1 0,-1 4-1 15,-6-2-4-15,-3 2-7 0,0-3-6 0,-7 3-3 0,0-3-4 16,4 3-4-16,-2 0-3 0,-6 0-4 0,6-3-3 0,2 2-2 0,-1 1-3 16,1-1-2-16,4-3-4 0,5 0-3 0,0 1-3 0,5-3-1 15,4-1-3-15,4-5-4 0,4 4-3 0,5-5-4 0,1 1-2 0,3-3-1 16,9-1-2-16,3 0 0 0,2-4-4 0,5 0-2 0,4 0-7 15,9 0-5-15,5-4-9 0,7 1-8 0,6-2-12 0,7 4-10 16,5-2-17-16,3-1-17 0,7 0-27 0,3 4-33 0,2-3-33 0,0 3-33 16,4 0-28-16,-4 0-24 0,2 3-36 0,-2 0-42 0,-2-2-16 0</inkml:trace>
  <inkml:trace contextRef="#ctx0" brushRef="#br0" timeOffset="64076.0572">49734 11284 273 0,'6'-10'406'15,"0"-2"17"-15,0 2-49 0,-1-3-86 0,-2 5-60 0,2-5-49 0,-5 2-22 16,2-2-8-16,-2 2-3 0,0-2 1 0,0 1-7 0,-2-1-14 16,2 1-11-16,-5-3-11 0,-2 4-11 0,6-5-11 0,-8 4-10 0,0 0-8 15,-1-1-8-15,2 1-8 0,-6-1-6 0,0 1-7 0,1 2-6 16,-8 2-4-16,3 0-6 0,-1 0-3 0,-3 3-5 0,-6 5-5 0,6 0-4 15,-5 1-3-15,0 7-1 0,-2 0-2 0,0 6 2 0,-2 1 0 0,4 6-1 16,-7-3 3-16,6 7 3 0,4 2 0 0,-3 1 3 0,5 4 0 0,0-1 2 16,3-3 0-16,5 5 1 0,-1-3-1 0,8-4 0 0,-1 5-2 15,3-5-2-15,1-1 1 0,4-4-1 0,4-1 1 0,-3 0-2 0,4 0 0 16,2-7 3-16,0 0 2 0,2-1 2 0,2-4 1 0,-2-1 3 16,5-2 1-16,-1-3 5 0,3-2 0 0,1 0 2 0,0-5 1 0,5 0 0 15,-3-2 1-15,-1-6 1 0,5 1 0 0,2-3-1 0,-3-1 1 16,-1-4-2-16,1 0-1 0,-2-3-1 0,3-1 0 0,-5 0-1 0,1-8-1 15,-2 4-1-15,-1-5-1 0,4-2 1 0,-5-1 3 0,1-1 3 0,-3-6 2 16,1 0 0-16,1 0 2 0,-3-2 0 0,2-3 2 0,-6 5 2 16,3-5 2-16,-3 3 2 0,1-1 2 0,-1 5 5 0,-1 1 4 0,0 2 0 15,-5 4-2-15,4 2-4 0,-4 7-7 0,2 0-5 0,-4 3-10 0,0 6-6 16,0 3-5-16,0 6-6 0,0 0-5 0,0 6-4 0,-4 2-5 16,2 7-5-16,-4 3-6 0,4 4-2 0,-5 4-4 0,0 6 1 0,-1 0 1 15,3 3 4-15,-4 8 2 0,-3-2 2 0,4 4 1 0,1 2-2 16,-2 1-6-16,1 1-6 0,-1 2-10 0,1 1-12 0,3 2-11 15,-1-2-15-15,1 0-16 0,2-2-15 0,0 0-17 0,3-1-18 0,0-4-14 16,0-2-20-16,6 1-21 0,-4-6-26 0,3 0-29 0,2-3-37 0,0-2-37 16,1-4-30-16,4-5-27 0,-3-2-27 0,4 1-27 0,1-5-5 15</inkml:trace>
  <inkml:trace contextRef="#ctx0" brushRef="#br0" timeOffset="64943.3326">49972 11102 16 0,'1'-14'233'16,"3"1"-22"-16,-1 5-18 0,-3 0-16 0,0 4-19 0,0 4-19 15,0 0-24-15,-3 4-25 0,-1 0-22 0,4 4-21 0,0 0-11 0,0 0-5 16,0 0-2-16,0 4 4 0,0-3 2 0,0 3 2 0,4-1 0 16,-1-2-2-16,-1 1 1 0,1 0 0 0,2-3 1 0,0 1 2 0,1-1 4 15,2-3 2-15,1 1 3 0,2-1 3 0,-4-1 3 0,5-3 3 0,-2 0 2 16,2 0 0-16,-1-7 3 0,2 2 2 0,-1 1 3 0,2 0 1 16,-6-4 1-16,3-2-1 0,1 0-1 0,-6 0-2 0,6-5-2 0,-7 4-2 15,1-4-1-15,2-1-4 0,-3 0-2 0,-1 0-1 0,-1-1-4 16,-1-1-3-16,1 3-4 0,-3-2-5 0,0 3-5 0,0 0-6 0,-3 5-8 15,1-2-6-15,-1 5-5 0,-2-1-4 0,-1 7-5 0,-2 0-5 16,-1 4-2-16,-3 0 0 0,-1 8-1 0,-1 0-1 0,4 3-3 0,-4 2 1 16,-3 3-1-16,4-1 1 0,2 2-1 0,-1 6 2 0,2-6-3 0,2 4-4 15,2 0-2-15,0-3-5 0,4 1-7 0,2-2-8 0,2-1-10 16,1 3-8-16,6-4-6 0,-1-1-6 0,1-3-4 0,4 0-5 0,3-1-4 16,4 0-4-16,1-5-4 0,1-1-5 0,3-2-5 0,3 0-5 15,-1-4 1-15,4 1 6 0,-1-3 9 0,6-3 10 0,-7 1 3 0,5-4 3 16,-1 0 2-16,-3-2 5 0,3 0 11 0,-3 0 11 0,-2-7 16 0,-4 3 19 15,5-1 14-15,-6 2 15 0,0-7 11 0,-5 4 10 0,3-2 7 16,-1-1 6-16,-3 1 10 0,0 1 13 0,-1-1 11 0,1-1 8 0,-4 3 4 16,-1 1 1-16,2 3-3 0,-5-1-4 0,-3 0-2 0,6 3-4 15,-3 3-5-15,-7 1-9 0,4-2-9 0,-1 5-10 0,-3-3-8 0,2 4-9 16,-1 0-8-16,-3 0-7 0,0 0-8 0,0 0-5 0,2 0-3 16,1 0-4-16,-3 0 0 0,2 0 0 0,-2 4 2 0,3-3 4 0,1-1 5 15,-3 0 6-15,-1 3 6 0,4-3 8 0,-3 0 5 0,-1 0 7 0,0 0 8 16,0 0 9-16,0 0 10 0,0 0 9 0,4 0 8 0,-1-3 6 0,-3 3 4 15,0 0 1-15,0-5 0 0,0 4-1 0,0-2-5 0,0-2-4 16,-3-1-7-16,-1 1-5 0,3-3-10 0,-3 2-8 0,-1-1-11 0,0-3-11 16,0 2-9-16,-4-1-8 0,4-2-8 0,-3 2-5 0,-1 1-6 15,-4 4-5-15,1-4-3 0,-2 4-4 0,0 4 0 0,-1 0-1 0,-5 0-2 16,4 4 0-16,-4 4 0 0,-2 1 1 0,-1 3 0 0,5 6 1 16,-4-1 0-16,-1 3 1 0,5 3 4 0,-1 2 1 0,2-1 3 0,0 3 1 15,3 1 4-15,0-3 0 0,8 6 0 0,-3-4 0 0,1 1 2 0,2-2-1 16,3 1 0-16,0-6 1 0,3 4-1 0,0-3 1 0,3-1 0 15,0-2-1-15,3-3 2 0,2-1-2 0,-3 0 2 0,4 0 2 0,1-5-1 16,2-3 2-16,2-2 1 0,-1 0 0 0,1-2 1 0,3-2 2 16,-3-1 0-16,4-1 1 0,-1-2 1 0,2-2-1 0,-4 0 3 0,6-2 1 15,-6-3 2-15,2-5 3 0,0 4 1 0,-3-4 3 0,3-4 2 16,-2 2 1-16,-1-3 2 0,0 1 0 0,-1-4 1 0,1 0-1 0,-2-4 2 16,-2 3 1-16,2-1 1 0,-3-1-1 0,-3 2 0 0,3 0-2 15,-2 3-5-15,0 0-7 0,-1 4-8 0,-4 2-8 0,2 4-5 0,-4 4-4 16,0 2-1-16,0 5-1 0,-4 1-1 0,-1 6-1 0,0 6-1 15,-7 4-3-15,2 3 0 0,-2 3-1 0,-2 8 3 0,1 4 4 0,-3 2 6 16,3 4 8-16,-1 10 5 0,-1-3 4 0,8 7 2 0,-2 5 1 0,4 1-1 16,-2 2 0-16,7 5-1 0,4 0-1 0,-1-2-2 0,2 4 0 0,0-1-2 15,0-3-1-15,-1 1 0 0,-2-2-4 0,-2-1-3 0,0-1-5 16,-2-5-4-16,-3-4 0 0,-2 1-2 0,-3-5 0 0,-4 0 1 0,0-6 2 16,1-4 1-16,-8 0 0 0,1-4 4 0,-1-8 3 0,-1 4 0 15,0-11 3-15,-5 2 1 0,5-9 0 0,-6-1 0 0,4-4 0 0,-3-6-3 16,0-6-1-16,1-1-8 0,2-9-7 0,-5-1-13 0,6-7-13 15,0-6-18-15,1-1-21 0,5-5-26 0,3-3-26 0,1-3-40 0,8 0-42 16,1-2-75-16,4-3-87 0,9 3-79 0,3-2-72 0,3-4-34 16,11 6-13-16,1-6 0 0,4 3 8 0</inkml:trace>
  <inkml:trace contextRef="#ctx0" brushRef="#br0" timeOffset="65104.4216">51585 11378 427 0,'0'-3'435'0,"0"-1"3"0,0 3 1 0,3-3-72 0,1 4-110 0,-3-3-85 16,4 3-75-16,7-1-45 0,-3-3-32 0,5 4-24 0,-1 0-23 0,3 0-30 15,4 0-29-15,2 0-38 0,0 0-40 0,2 0-41 0,2 4-40 16,-6-3-49-16,2 2-52 0,1 2-36 0,-3-1-25 0</inkml:trace>
  <inkml:trace contextRef="#ctx0" brushRef="#br0" timeOffset="65226.3394">51506 11623 317 0,'-15'5'408'0,"1"0"5"0,9-5-29 0,0 2-50 16,2 1-72-16,3-3-85 0,7 0-58 0,-1-3-43 0,11 1-42 0,2-1-41 15,3 1-70-15,6-3-89 0,6 0-89 0,3 0-93 0,2 1-44 16,6-3-23-16,-1-1-13 0,-1-1-7 0</inkml:trace>
  <inkml:trace contextRef="#ctx0" brushRef="#br0" timeOffset="65755.7061">53150 10896 196 0,'-3'2'409'0,"1"1"5"0,-5-3 5 15,2 5-39-15,-3-3-65 0,3 3-81 0,-4 3-90 0,1-2-48 0,-6 2-24 16,7 1-11-16,-5 2-2 0,2-2 1 0,-4 5 7 0,6-5 1 0,-4 4 1 15,2-4-2-15,-4 4 1 0,2-3-2 0,2 3 1 0,-4-4-1 0,2 4 0 16,-3-5 1-16,1 0-1 0,1 3-1 0,-3-3 1 0,1 0-4 16,-4-3-4-16,2-2-3 0,-2 2-2 0,-1 0-2 0,1-5-4 0,0 3-2 15,-1-3-3-15,4-3-3 0,-4 2-3 0,6-3-2 0,-1-1-3 0,1-2-2 16,2 3 0-16,-1-5-4 0,3-1-1 0,1-3-3 0,4 1 1 0,-2 0-3 16,5-5-2-16,-1 0-4 0,6 0-3 0,-1-4-5 0,5 1-7 15,0 4-7-15,1-4-6 0,6 3-4 0,6-4-4 0,-4 3-2 0,4 6-5 16,2-3-2-16,-1 3-4 0,4 4-4 0,-1 3-1 0,2 5-2 0,-2 0-1 15,-2 0 0-15,3 8 4 0,-2 4 1 0,-5 0 3 0,1 1 4 0,-2 3 5 16,-3 6 4-16,-2 1 4 0,-5 0 5 0,-1 5 3 0,-6 0 4 16,0 4 3-16,-3-1 5 0,-2 1 4 0,-7 1 3 0,2 4 3 0,-7-3 4 15,-5 1 3-15,3 0-2 0,-7-1 0 0,-1 1-1 0,0-2-3 0,-2 1-1 16,-7 0-2-16,2-3-1 0,-4 1-1 0,2-2-1 0,-6-1-4 0,4-1-1 16,-3-4-3-16,5 1 0 0,-4-3 0 0,4-2 4 0,0 0-1 15,5-6 2-15,1 1 4 0,6-2 3 0,1-4 1 0,1-1 2 0,4 0 0 16,2-6-1-16,9-2 2 0,-1-2-1 0,-4-3 1 0,10-6-2 0,2 2-2 15,2-5-3-15,5-8-3 0,0 2-7 0,4-1-5 0,0-6-5 0,6-1-5 16,2 0-6-16,3 4-5 0,0-2-2 0,3 1-4 0,3 0-1 16,-1 5-1-16,-3 3-2 0,7 2 0 0,-4 5-3 0,0 3 0 0,0 2-2 15,-1 2 0-15,1 3 0 0,-1 3 1 0,-2 5-1 0,1-2-1 0,-1 6-4 16,-2 0-5-16,4 1-9 0,-6 6-13 0,3-4-18 0,-1 2-21 16,-2 2-37-16,1 1-46 0,1-4-53 0,0 4-56 0,0 0-48 0,0-3-46 15,4-1-16-15,-6-2-3 0,3 2 3 0</inkml:trace>
  <inkml:trace contextRef="#ctx0" brushRef="#br0" timeOffset="65968.7512">53771 11194 37 0,'7'-24'438'0,"0"2"19"0,-1-3 18 0,0 4 17 16,-5 1-47-16,3 1-78 0,-1 3-75 0,2-2-70 0,-5 4-41 0,2 2-23 15,-2 1-17-15,3 5-8 0,-3-2-15 0,0 5-15 0,-3 0-18 16,3 6-17-16,-2 0-17 0,-3 2-14 0,-3 4-13 0,-1 3-12 0,1 6-6 15,-3 2-4-15,-1 1 1 0,-3 4 1 0,0 2 4 0,1 1 3 0,-1 4-1 16,-6 0-4-16,6 0-12 0,-6 3-12 0,6-3-19 0,-7 4-20 0,3-3-28 16,-3 2-29-16,1-3-37 0,1 4-39 0,-2-4-67 0,1-1-77 15,-1-2-74-15,2-1-73 0,3 0-30 0,-2-2-14 0,-3-5 2 0,5-1 7 16</inkml:trace>
  <inkml:trace contextRef="#ctx0" brushRef="#br0" timeOffset="66146.1828">53201 11210 290 0,'7'-16'441'0,"-5"5"2"16,6 3 3-16,1-2-39 0,1 6-60 0,6-1-88 0,-3 5-106 0,1 2-54 15,1 3-28-15,6 2-14 0,1 1-6 0,-2 4-5 0,2 4-2 0,4 0-1 16,-2 1-2-16,2 3-2 0,-3 2-3 0,3-1-10 0,-4 3-12 0,0 0-15 16,0 1-19-16,-3 3-20 0,3-5-19 0,-3 4-30 0,-2-2-33 0,-1 1-46 15,4-1-55-15,-6-5-63 0,-1 1-67 0,1 3-42 0,-4-8-31 16,4 2-12-16,-2-3-1 0</inkml:trace>
  <inkml:trace contextRef="#ctx0" brushRef="#br0" timeOffset="66391.1368">54080 10931 184 0,'0'-21'473'16,"0"2"19"-16,0-4 22 0,0 3 21 0,0 0-77 0,0 4-126 0,0 1-74 15,0 0-46-15,0 2-29 0,0 1-16 0,0 2-15 0,0 3-12 0,0 3-17 16,0 0-23-16,0 4-21 0,0 4-22 0,0 4-20 0,0-1-19 0,0 4-17 16,0 6-13-16,0 3-5 0,0 4 1 0,0 4 4 0,0 2 5 0,0 2 5 15,0 2 5-15,0 2 3 0,0 3 1 0,0 1-5 0,0 0-7 16,-4-2-7-16,3 5-12 0,1-4-15 0,-4 3-18 0,1 0-27 0,3-2-30 16,-2 0-40-16,-1-1-43 0,1 2-71 0,-5-3-82 0,5-1-73 0,-3 0-69 15,-2-2-31-15,2 0-11 0,0-6 1 0,0-5 7 0</inkml:trace>
  <inkml:trace contextRef="#ctx0" brushRef="#br0" timeOffset="66706.9391">54515 10955 401 0,'0'-12'400'0,"0"0"-57"16,0 4-46-16,0-2-44 0,0 3-20 0,0-1-11 0,0 1-4 15,0 0-2-15,0-1-12 0,0 3-15 0,0 1-17 0,0 0-15 16,0 1-15-16,0-1-14 0,0 3-12 0,1-3-14 0,3 0-12 16,-4 4-10-16,3-4-10 0,-3 1-8 0,5 3-11 0,-3-1-7 0,5-2-9 15,-2 3-9-15,0-1-6 0,3 1-4 0,3-3-4 16,2-1-4-16,1 4-6 0,6-1-7 0,-4-3-10 0,6 4-11 0,4-3-13 15,-4 2-17-15,2 1-15 0,1-4-16 0,-1 4-19 0,3 0-22 16,-1-3-25-16,-4 3-27 0,2-4-38 0,2 4-42 0,-4 0-45 16,0 0-45-16,-7 0-49 0,-1 0-53 0,0 4-20 0,-3-4-1 0,0 3 7 15</inkml:trace>
  <inkml:trace contextRef="#ctx0" brushRef="#br0" timeOffset="66969.7426">54646 10863 138 0,'-9'0'460'0,"1"0"17"0,1 0 17 0,0 0-67 16,5 0-107-16,-3 0-64 0,-1 0-42 0,4 0-26 0,-5 0-18 16,5 4-19-16,-1-4-23 0,1 4-21 0,-5 0-24 0,6 1-19 0,-3 0-17 15,3 3-12-15,-6 5-10 0,5-1-6 0,-7 1-3 0,4 3 0 16,-1 1 2-16,4 6 2 0,-3-1 4 0,-2 1 1 0,2 4 5 16,3-3 0-16,-1 4 3 0,-2 1-1 0,1 1 1 0,1-1-3 15,3 3 0-15,-2-4-2 0,2 2-1 0,0-1-3 0,0 3-1 0,2-7-2 16,-2 5 1-16,3-2-1 0,1-3-2 0,-3-1-1 15,3 1-2-15,1-3-3 0,0-2-2 0,2 1-6 0,-2-2-6 0,3-3-8 16,3 2-10-16,-3-3-15 0,2-2-14 0,2-4-21 0,2 1-24 16,0-3-29-16,3-3-31 0,-2 1-44 0,2-5-50 0,0 0-59 15,-2 0-63-15,6-5-60 0,-2 1-58 0,-2-3-19 0,-4-3 0 0,3 1 5 16</inkml:trace>
  <inkml:trace contextRef="#ctx0" brushRef="#br0" timeOffset="67118.5348">54578 11299 420 0,'-12'-2'433'16,"1"-1"12"-16,3 1-63 0,3-1-98 0,0 3-66 0,-2 0-48 16,5 0-25-16,-1 0-11 0,3 0-9 0,3 0-9 0,-1 3-13 0,5-1-13 15,-2 3-18-15,5-2-21 0,4 1-32 0,-1 0-38 0,10 4-57 16,2-3-64-16,2 2-91 0,4-2-102 0,5 3-59 0,-4-1-40 16,8 0-23-16,-5-1-15 0,6-3-11 0</inkml:trace>
  <inkml:trace contextRef="#ctx0" brushRef="#br0" timeOffset="67341.0879">55444 10881 406 0,'8'-26'537'0,"-1"-1"26"0,5 2 20 0,-3 1 19 0,1-3-86 16,2 6-137-16,-5-2-76 0,6-1-47 0,-4 6-29 0,3 1-21 15,-2 1-20-15,2 3-21 0,-3 5-22 0,-3 0-24 0,3 5-24 16,-4 3-24-16,4 6-21 0,-4 3-17 0,1 4-15 0,-4 7-12 0,-2 2-5 15,4 4-2-15,-4 8 1 0,-4 3 0 0,2 2-10 0,-4 2-14 16,1 7-21-16,-4-1-26 0,-5 2-37 0,4 6-45 0,-4 0-72 16,1-1-84-16,-4 1-100 0,-2 6-104 0,0-3-59 0,-1 8-37 0,-2-8-18 15,-2 7-7-15,-2-6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00:40.7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2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4-09-01T06:02:32.659"/>
    </inkml:context>
  </inkml:definitions>
  <inkml:trace contextRef="#ctx0" brushRef="#br0">35495 5612 99 0,'3'-17'245'16,"1"-3"-49"-16,-3 3-34 0,3-3-15 0,1 2-5 0,0 2-3 0,4-3-2 15,-1 3-11-15,1-2-14 0,1 1-15 0,2 2-16 0,1 0-13 16,-2 0-8-16,2 3-8 0,1 0-7 0,0 1-8 0,-1 2-7 0,4 1-5 16,0 2-6-16,-3 0-4 0,1 4-4 0,1 2-1 0,-3 2 0 15,3 4 0-15,-3 0-1 0,1 5 1 0,0-3 2 0,1 9 1 0,-1-2 2 16,-1 5 3-16,1-2 3 0,-4 7 3 0,2 0 0 0,-5-1 3 15,1 4 3-15,1 2-1 0,-4 0-2 0,-2-2 0 0,1 5-1 0,-2-1-1 16,-2-2-2-16,0-1 0 0,0 3-2 0,0-4-1 0,-2 2-1 0,-2 0-1 16,1-6-1-16,-2 4 0 0,2-6 0 0,1 3-1 0,-3-5 1 15,1 0 0-15,1 0-1 0,-2-7 1 0,3 3 0 0,-1-4 1 0,-1-2 0 16,4-1 0-16,-1 2 2 0,1-5 3 0,0 0 3 0,0-1 5 16,0-1 8-16,1 0 7 0,-1-3 7 0,4-1 6 0,-4 0 6 0,3 0 5 15,-1 0 1-15,3-5 1 0,-2 4-1 0,1-7-2 0,3 2-3 0,-4-3-3 16,2-3-6-16,2-1-6 0,0-1-9 0,0-3-9 0,-1-3-8 15,3-4-8-15,3 3-9 0,-2-7-7 0,4 2-3 0,-1-2-3 16,1 0-2-16,0-1 0 0,3 2-2 0,0-1 0 0,-2 0 0 0,2-4-2 16,2 4 1-16,-2 4 0 0,2-1-1 0,-2-1 0 0,0 5 1 0,-2-2-1 15,2 6 1-15,-3 1-2 0,-1-3-2 0,-1 6-1 0,-1 2-2 0,1-1-2 16,-6 6-2-16,1 0 1 0,0 2-1 0,0 2 1 0,1 2-1 16,-2 2 2-16,2 1 0 0,-1 4 1 0,1-1 1 0,1 6 3 0,3 3 2 15,-2 0 6-15,0 4 2 0,-1 1 5 0,3 5 2 0,-4 0 1 16,3 2 3-16,-3 2 0 0,-3 1 0 0,4 1 0 0,-4 3 1 0,0 0 0 15,2 0 0-15,-6 2-3 0,-1-3-1 0,4 3-5 0,-4-2-4 16,0 0-5-16,-4 1-6 0,4 0-5 0,-1-3-5 0,-6 2-7 0,2-3-6 16,3 0-8-16,-5 2-8 0,-1-5-9 0,3 0-8 0,-4-3-9 0,2 1-11 15,0-1-9-15,2-2-12 0,0-1-17 0,2-2-17 0,1 0-21 16,-1-2-21-16,3-2-20 0,0-4-19 0,3 4-18 0,-1-4-14 0,5 1-20 16,-2-6-23-16,5 3-30 0</inkml:trace>
  <inkml:trace contextRef="#ctx0" brushRef="#br0" timeOffset="733.3551">37161 4935 5 0,'-5'-21'95'0,"-4"-3"-1"0,3 1 3 0,-8 1 1 16,2 0 1-16,2-1-5 0,-4 5-5 0,0-6-1 0,-3 4 0 15,-1 1-3-15,1-3-3 0,-2 2-1 0,-2 1-1 0,-1-1-2 0,3 0-4 16,-3 1-3-16,0 1-6 0,-2 1-6 0,-1 0-8 0,-3 0-1 16,4-2-1-16,-3 4-2 0,-2-2-6 0,0 5-4 0,-5-3-3 0,5 0-4 15,-5 3 0-15,2-1-3 0,-1 1-4 0,-3-1-1 0,2 5-1 16,-2-7-2-16,1 7-2 0,-1-1-2 0,3 0-3 0,-2 2-1 0,2-1-1 15,-3 3 2-15,1 0-2 0,-1 1 0 0,2 1-2 0,-2 1 0 0,0-1 0 16,2 3-2-16,0 3 0 0,1-1-2 0,-2 3 1 0,1 0-1 16,-1 0 0-16,1 5-2 0,-1 2 0 0,-1 1-1 0,3 2 1 0,1 1 0 15,-2 3 1-15,1 2 4 0,-1 1 2 0,2 4 3 0,1 2 3 0,-1 4 3 16,1-3 3-16,2 6 4 0,0 1 3 0,2 4 1 0,-2 2 3 0,3 3-1 16,-1-1 1-16,1 4 2 0,6 4 3 0,-6-1 1 0,4 2 1 15,0 3 2-15,3 4 1 0,-3-2 0 0,3 3 1 0,-1 0 1 16,5 2 0-16,-4 2 0 0,3 1 0 0,3-1-1 0,-1 5 1 0,4-1-3 15,-2-1-3-15,5 0-4 0,-1 0-4 0,2-4-3 0,3 1-3 16,3 0-4-16,3-3-3 0,-1-3-4 0,2-2-2 0,4 0-4 0,-3-4 0 16,4-5-1-16,4 1-2 0,-2-1 1 0,2-3-2 0,4 0-1 0,0-7 0 15,4 2-1-15,-1-1 1 0,4-4-1 0,3 0 0 0,2-2 1 0,-1 0 3 16,4-2 2-16,1-2 2 0,6 1 2 0,-2-2 0 0,8-3 3 16,-1-4 1-16,4 1 3 0,1-1 4 0,2-1 1 0,2 0 2 0,5-1 1 15,2-5 2-15,1 1 1 0,2 0 0 0,2-5-4 0,0 1 0 16,0-4-1-16,1 1-2 0,1-3-1 0,-2-5-3 0,1 0-2 0,-3-1 0 15,-1-6-1-15,-6 1-2 0,2-1 1 0,-2-9 0 0,-5 2 1 16,-1-3 0-16,-1 0-1 0,-1-6 1 0,-5-1-2 0,1-4 2 0,-3 1 0 16,1-6-1-16,-4 1 1 0,-2-5 0 0,0 0-2 0,-4-1 1 15,-1-6-2-15,3 2-1 0,-7-3-2 0,2-1-1 0,-7 3-1 0,0-5 0 16,1-2-1-16,-5 1-1 0,-1-3-2 0,0 4 1 0,-3-7-3 0,0 7-1 16,-4-5-3-16,-1 4 1 0,-4-1-1 0,1 2-2 0,-4-4 1 15,2 4-2-15,-4 2-1 0,-4 0 1 0,2-1-2 0,-4 1 0 0,1 1-1 16,-6 4-1-16,-1-2-1 0,-3 2-1 0,1-3 1 0,-6 6 0 0,5 0-3 15,-8 2 0-15,-2 3-2 0,1 1-1 0,-3 2-3 0,-4 6-5 16,-3 0-4-16,1 6-6 0,1 1-3 0,-7 1-6 0,1 7-7 0,-1 1-6 16,-5 4-11-16,3 0-9 0,-4 8-12 0,1 0-11 0,1 4-15 15,-1 1-17-15,3 4-23 0,-1 2-26 0,6 2-33 0,2 2-37 0,5 1-31 16,1 7-31-16,6-3-49 0,9 2-60 0,-1 0-27 0</inkml:trace>
  <inkml:trace contextRef="#ctx0" brushRef="#br0" timeOffset="1329.0122">38498 5929 101 0,'-27'-5'415'0,"-1"-3"-74"0,3 4-118 0,6-4-61 0,2 3-34 16,-2 1-16-16,9 0-5 0,2 2-1 0,2-3 1 0,0 5-10 16,4-1-16-16,2 1-20 0,2 0-19 0,1 0-14 0,2 0-9 0,7 0-4 15,-2 0-4-15,7 0 0 0,2 1 1 0,3-1-1 0,4 4 2 0,6-3 1 16,1 5 1-16,8-5-2 0,1 2 2 0,1 1-2 0,5-3 1 15,-2 3-3-15,3-4-2 0,4 1-3 0,-4 2-2 0,1-3-2 0,-1 0-3 16,-3 0-2-16,4 0-2 0,-6 0 0 0,0-3-1 0,1 2 0 16,-4 1 0-16,0-4-2 0,-2 3 1 0,-3-3 1 0,1 0 2 0,-3-2 1 15,-1 1 0-15,-1 4 6 0,-3-7 1 0,0 1 5 0,-3 2 5 0,-2-3 2 16,-2 0 5-16,-3-3 1 0,-2 2 3 0,-4-3 2 0,4 2 2 16,-7-2 0-16,-1-1 1 0,-4 1-1 0,4 0-1 0,-4 0-3 0,-2-1-3 15,1 1-4-15,-4-3-3 0,-4 2-3 0,1 1-3 0,-2-1-2 0,3 3-4 16,-7-3-3-16,4-1-2 0,-3 1-1 0,-4-2 1 0,2 2-2 15,-2 3 1-15,1-3-1 0,0 3 2 0,-3 0 2 0,4 2 1 0,-4-4 2 16,2 4-1-16,5 0 1 0,-5-1 2 0,4 2-1 0,-1 3 2 0,4-1-2 16,0-2 0-16,0 2-2 0,1 4-1 0,3-1-1 0,-3-2-2 15,4 4-3-15,0 0-3 0,0 0-2 0,4 0-4 0,-3-1-2 16,-1-2 0-16,6 3 0 0,-3 0 1 0,2 0 0 0,0 3 2 0,4-2 0 16,-1 5 2-16,4-5 1 0,-2 7 3 0,8 1 3 0,-8-1 1 0,7 0 4 15,0 6 4-15,-3-1 1 0,1 0 0 0,2 3 1 0,0-2 1 16,-3 6 0-16,-4-3-1 0,3 0-1 0,-1 3 2 0,-5 0 0 0,0 0-1 15,-2 2-2-15,-1-2-1 0,-4 1-2 0,0 2 0 0,-7-2-4 16,5 1-5-16,-5 3-6 0,0-4-7 0,-1-1-9 0,-4 4-9 0,-2-6-12 16,4 2-18-16,-2 1-21 0,-2-1-24 0,1 4-36 0,-1-4-40 0,6-1-42 15,-3 1-42-15,3 0-54 0,-1 0-59 0,8 0-29 0</inkml:trace>
  <inkml:trace contextRef="#ctx0" brushRef="#br0" timeOffset="1830.3169">40589 5744 286 0,'-5'-17'423'0,"1"2"9"0,1 2-85 15,1-2-131-15,-5 0-66 0,6 2-33 0,-3 0-13 0,4-1 0 0,-2 5 3 16,2-2 6-16,0 3-3 0,0 2-7 0,0-1-15 0,0 2-18 15,0 0-14-15,0 2-16 0,0 0-11 0,0 3-8 0,0 0-10 0,0 0-8 16,0 3-6-16,0 2-6 0,0 3 0 0,0 0-1 0,0 5 2 16,0 2 2-16,2 1 3 0,-2 4 2 0,5-1 4 0,2 4 5 0,-5 0 2 15,1 3 1-15,1 2 2 0,1-2 1 0,-4 1 0 0,6 1-1 0,-2-4 0 16,1 4-3-16,-1-2 0 0,0 2-1 0,3-3-1 0,-1-4 0 16,0 2-2-16,1-1 1 0,-2 0-1 0,0-5-1 0,-4 3 0 0,3-5-3 15,2 0 0-15,-2-2 1 0,0-4-1 0,0 2 2 0,-1-4 3 16,-1 0 4-16,-1-2 4 0,3 0 4 0,-2-1 4 0,1 0 1 0,-2-1 5 15,1-3 4-15,0 0 7 0,-3 0 8 0,5 0 5 0,-3 0 4 0,2-3 2 16,-1-1-1-16,2-2-3 0,0-2-2 0,0-1-4 0,4-4-5 16,-1-2-3-16,1-2-3 0,-1-3-3 0,6-3-4 0,-5-3-8 0,1-1-7 15,0-1-6-15,-1 0-4 0,3-3-3 0,-2 1-3 0,-2 0-1 16,3 1 0-16,-3-2 0 0,1 3 0 0,-1 0 0 0,-3 4-1 0,4-1 4 16,-4 2-2-16,0 4-2 0,2 2 1 0,-5 2-2 0,4 2-4 15,-4 4-3-15,1-2-2 0,-3 7-4 0,0 0-1 0,0 4 0 0,0 0 1 16,0 4 1-16,-3 0-1 0,1 7 0 0,-4 2 2 0,4 3-3 0,-2 1-2 15,-1 6-3-15,0-2-1 0,-2 6-2 0,2 0-2 0,0 2-6 16,0-1-7-16,-4 4-11 0,4-1-10 0,-3 2-13 0,3-2-15 0,-4 1-18 16,4 0-20-16,-2-2-26 0,6 3-28 0,-6-1-37 0,2 1-42 0,3-4-38 15,-5 1-36-15,7-2-45 0,-2 0-52 0,2-3-22 0</inkml:trace>
  <inkml:trace contextRef="#ctx0" brushRef="#br0" timeOffset="4049.5103">41235 6095 212 0,'-3'4'261'0,"-1"0"-98"0,3 4-54 0,-3-3-32 0,4 2-15 16,0 5-5-16,0-4 2 0,0-1 4 0,0-1 1 0,4 2 0 0,-3-1-2 15,3 1-3-15,-1 2 2 0,-3-6 2 0,2 4 4 0,5-3 3 16,-6 0 6-16,3-2 4 0,-3 1 5 0,3-4 6 0,-1 1 6 0,-1-1 7 15,1 0 1-15,-1 0 3 0,5 0 1 0,-5-1 2 0,3-3-3 0,2-3-1 16,1 3-4-16,-3-1-2 0,4-4-5 0,-2-1-7 0,-1-1-7 16,3-1-7-16,-4 0-6 0,4-2-7 0,-4-5-6 0,3-1-4 0,-3 2-5 15,4-5-6-15,-4 1-7 0,3 0-4 0,-6-5-6 0,5 2-3 0,-5 0-3 16,-2 4 0-16,3-3-3 0,-3 4 1 0,0-1-2 0,0 5-2 16,-3-1-3-16,3 3-3 0,-2 3-4 0,-5 1-3 0,5 7-1 0,-3-4-1 15,-3 6 1-15,1 1-2 0,0 1-2 0,-5 7-2 0,2 3-1 16,-2 1 0-16,-2 0 0 0,-1 7 1 0,0 1 3 0,1 1 0 0,0 6 4 15,1-3 4-15,-1 3 2 0,6-1 0 0,-3 6 0 0,3-5-1 16,-1 2 0-16,8 1-1 0,-6-4-1 0,7 1-2 0,0-3 0 0,0 2-1 16,7-1 0-16,-6-4 0 0,4 0 0 0,4-2 0 0,-1-1 0 15,1-1-2-15,1 1 2 0,2-7 1 0,-2 4 1 0,4-3 1 0,0-4-1 16,1 0 0-16,0 1 0 0,-1-5 1 0,7-1 0 0,-6-2 2 16,2-1-1-16,2-1-1 0,-1-2 2 0,3-1 1 0,1-5 0 0,0 1-1 15,-3-4 0-15,0 0-2 0,6-5 0 0,-6-3 2 0,0 0-1 0,3-2 0 16,-3-2 1-16,1-4-1 0,-4-2 1 0,4 1-1 0,-5 0 0 15,2-7-2-15,1 2 1 0,-8 0-1 0,7 2 1 0,-7-1 0 0,2-1 0 16,-4 1 2-16,-1 2 1 0,2 3 2 0,-4 1 2 0,-2 2 1 0,1 1 2 16,-3 4 0-16,-1 0-1 0,0 4 0 0,-1 2-2 0,1 1-4 15,-4 4-3-15,1 1-2 0,-2 4-2 0,3 0-1 0,-5 4-3 0,0 0-2 16,1 0-2-16,-1 4-2 0,-2 0-1 0,1 1 0 0,-4 3 0 16,5 1 1-16,-1 4 2 0,1-1 3 0,0 1 1 0,0-1 3 0,2 3-1 15,3-1-2-15,-1 0-1 0,-1 0-1 0,4 1-1 0,0-1-1 0,0 0-1 16,0-2 0-16,7 4-1 0,-5-4 1 0,3 1 1 0,2 1 1 15,-5-4 0-15,6 3 2 0,-3-1 2 0,4 1 0 0,3 2 3 16,-6-2 1-16,3-1 2 0,0 1-1 0,-1-2 1 0,1 2 0 0,-1-1 1 16,-1 0 1-16,1 1-1 0,4 1-1 0,-3 2 0 0,-4-1-1 0,4-2 0 15,-4 7 1-15,3-4-1 0,-6 1-1 0,5 0 1 0,-6 1-1 0,5 2 0 16,-3-4 0-16,0 3 0 0,-3-2 1 0,2 0 0 0,-2 0 0 16,0-2-1-16,0 3-1 0,0-5 2 0,0 2 2 0,0-3-1 15,0 0 0-15,0 0 0 0,0 0 1 0,4-2 2 0,-3 0-1 0,3 0-1 16,-1 0-1-16,-1-3-1 0,5 1 0 0,-1-2 1 0,1-3 2 0,0 1-1 15,7 3-1-15,1-7-3 0,0 0-3 0,2 0 0 0,2-7-1 16,3 3-1-16,4-4-1 0,1-1 2 0,-3-3-1 0,3-5 0 0,1-1 0 16,2-2 0-16,-2-4-4 0,2-4 1 0,1 1 0 0,0-5 0 15,-2-3 2-15,-2 1 0 0,4-3 0 0,-1-2 1 0,1 0-1 0,-2-2-1 16,0 2-1-16,-2 0-1 0,1-2 1 0,-4 2 0 0,-2-2 0 0,3 5 0 16,-3-3 1-16,-1 3 1 0,1 1 1 0,-1-1 2 0,-6 4 2 15,2-1 5-15,0 4 2 0,-3-3 4 0,-1 6 1 0,1-6 2 0,-4 4 3 16,2 5 4-16,-2-2 4 0,2 0 5 0,-7 2 5 0,4 2 5 15,-7-2 4-15,4 4 6 0,-4-1 1 0,3 3 3 0,-5 1 1 0,4 1 4 16,-1 3 1-16,-3-1 0 0,0 2-2 0,0 1-3 0,0 2-6 0,-3 2-6 16,-1 3-9-16,4-2-7 0,-1 0-11 0,-3 5-8 0,2 0-7 15,-4 5-7-15,0 0-6 0,-2 2-2 0,3 3-2 0,-4 2 1 0,-4 2 2 16,2 6 3-16,0 3 0 0,-3 2 5 0,0 0 5 0,1 6 5 16,-4 3 5-16,1-3 4 0,3 4 5 0,-5 3 2 0,1-2 2 0,4 3-1 15,-1 2-1-15,0 0 0 0,4-1-1 0,-3 2 0 0,-1 0 0 0,5-2-1 16,-2 2 1-16,2-1-2 0,4-1 0 0,-4 0-1 0,8-1-2 15,-4-2-2-15,-2 1-2 0,7-5-4 0,0 3-4 0,0-6-5 0,0 0-6 16,7-2-6-16,-2 0-7 0,0-3-5 0,3 0-5 0,3-3-2 0,2-3-2 16,4 1-4-16,0-4-5 0,5-2-5 0,-1-2-3 0,4-2 0 15,1-2 2-15,-2-4 2 0,3-1 6 0,-1-6 5 0,-2 1 4 0,3-5 3 16,0-3 4-16,-5-2 1 0,6-4 2 0,-6-4 4 0,0 0 4 16,0-1 4-16,-3-7 4 0,3 1 3 0,-1-1 3 0,-3-4-1 0,-1 3 1 15,-1-2-1-15,4 0 3 0,-4 2 1 0,-3-1 3 0,1 1 3 16,0 4 1-16,-3-3 6 0,0 5 2 0,1 2 5 0,-4-1 5 0,-1 5 5 15,1 0 6-15,-1-2 3 0,-2 7 5 0,1-4 3 0,-3 4 1 0,-1 3 1 16,1 0-2-16,-1-1-3 0,-2 4-6 0,0 1-5 0,0 4-6 16,-2-2-7-16,2 3-4 0,-3 0-6 0,1 3-3 0,-1 1-5 15,-3 1-4-15,1 5-1 0,-2 2-1 0,-1 1 0 0,3 2-1 0,-4 5 3 16,2 0 2-16,-1 1 3 0,-6 4 2 0,2 1 4 0,4 2 2 0,1 0 1 16,-1 1-1-16,-4-2 0 0,3 5 1 0,2-4 0 0,-1 0-1 15,1 1-1-15,0 1-1 0,0-2-2 0,2-3-4 0,3-1-4 0,-1 0-7 16,0-1-9-16,3-3-8 0,0 0-7 0,0-4-6 0,3-1-8 0,0 0-9 15,-1-3-10-15,2 1-6 0,1-3-5 0,0-3-7 0,7-3-1 16,-2 1-1-16,2-2 0 0,2 1-1 0,1-4-3 0,5-4-3 0,-1-4-3 16,0 0-2-16,6 0 3 0,-1-8 4 0,2 2 4 0,-2-6 5 0,3-1 4 15,-1-4 4-15,-3-3 1 0,6-2 2 0,-1 1 5 0,-6 0 6 16,5-7 12-16,-5 2 14 0,1 1 12 0,-3 1 12 0,2 3 11 0,-1 1 7 16,-6 3 8-16,2 3 9 0,-3 2 5 0,-4 4 4 0,2-4 3 15,-2 10 2-15,-1-3 1 0,-1 6-3 0,-3-3-1 0,0 7-3 0,2-1-4 16,-5 1-2-16,5 3-5 0,-6 0-4 0,3 3-4 0,-2-2-5 15,4 5 0-15,-4-1 0 0,1 3 1 0,-1-2 1 0,5 2 4 0,-5 2 4 16,1 0 3-16,1-4 5 0,1 2 3 0,-4-1 0 0,6 1 2 0,-5 3-2 16,1-6 1-16,-1 3 0 0,1-4 0 0,1 1 3 0,-4-1 1 15,2 1 0-15,-2-2 1 0,3 0 0 0,-1 2 1 0,-2-5 0 0,0 0 1 16,0 0 3-16,0 0 5 0,0 0 8 0,0 0 6 0,0 0 5 0,3 0 0 16,0-3-1-16,-3 1-1 0,2-1-1 0,-2-2-2 0,4-2-3 15,-1 2-4-15,-3-6-4 0,2 5-5 0,-2-8-4 0,0 2-8 0,0-2-8 16,0-1-7-16,0 0-8 0,0-2-5 0,0 2-1 0,-2 0-3 15,2 2 1-15,-3 0-1 0,-1-2 1 0,2 3-1 0,-4 1 0 0,1 1-1 16,3 3-2-16,-5-1-1 0,2 4-2 0,-4-2 0 0,4 4-2 16,-3-1 0-16,-1 3 1 0,2 3 0 0,-1 2 1 0,-4 2-1 0,-2 1-1 15,1 2 1-15,2 4 0 0,-2 1 4 0,-1 2 2 0,0 3 2 16,-3 0 0-16,4 2-2 0,-1 3-2 0,0 0-6 0,3 3-7 0,-3-1-8 16,4-1-7-16,-2 4-12 0,3-1-10 0,4-1-10 0,-3-1-10 0,6 0-12 15,-3-2-14-15,5-1-8 0,0 3-5 0,0-6-1 0,5 1 0 0,3-1 1 16,-1-1 0-16,2 0-4 0,4-3-7 0,8-1-6 0,-2-3-1 15,3-1 1-15,2 0 1 0,3 1 2 0,4-7 2 0,3 1-7 0,-5 1-8 16,7-3-10-16,-1-5-10 0,6 0-5 0,-5 0-2 0,7-1 6 16,-6-4 14-16,2-3 8 0,-1 1 11 0,-2-3 15 0,0-2 16 0,-2-4 29 15,-5 2 32-15,-2-2 34 0,2-4 36 0,-9-1 28 0,3 1 25 16,-1-5 24-16,-5 3 18 0,0 2 19 0,-3-3 16 0,-1 2 15 0,1-2 16 16,-6 1 4-16,3 5 0 0,-3-1-8 0,1 2-16 0,-1 2-11 0,-6 0-15 15,3 3-10-15,2 2-12 0,-5 2-11 0,-2-1-15 0,3 1-14 0,-3 2-17 16,0 2-15-16,0 3-13 0,0 0-11 0,0 0-11 0,0 0-9 15,-3 3-8-15,1 2-7 0,-2 0-4 0,1 0-5 0,-2 4-1 0,5 2 0 16,-2-2 3-16,-1 3 2 0,-1 0 5 0,3 1 3 0,1 1 3 16,-4-5 3-16,3 3 0 0,1-2-1 0,0 2 1 0,0-2 0 0,0 1 0 15,1-6 1-15,3 3 0 0,-4 0 0 0,1-4-1 0,3 4 2 16,-1-1 1-16,-3-2 4 0,2-4 1 0,-2 1 8 0,3 2 6 0,-1-4 7 16,-2 1 7-16,0-1 7 0,7 0 5 0,-5-1 2 0,1 1 4 0,-1-6 0 15,4 5 4-15,-4-7 2 0,5-1-1 0,-2 1-1 0,0-7-2 16,0 3-5-16,4-2-5 0,-4 0-6 0,7-6-6 0,-10 4-6 0,4-8-3 15,0 4-2-15,-1 0-1 0,-2-2 1 0,-1 2 1 0,3 2 0 16,-5-1 0-16,0 5 0 0,0-1-3 0,0 3-6 0,0-1-4 0,-2 5-6 16,-1 2-4-16,-2 3-4 0,0-2-2 0,-1 5-3 0,-2 5-2 15,-6 0-4-15,2 2-3 0,-1 6-4 0,-1 0-2 0,-3 6 1 0,2 1 1 16,1 2 1-16,-3 2 4 0,0 1 4 0,3 1 6 0,-1 2 3 16,3 0-1-16,2-3 1 0,-2 5 1 0,3-6-1 0,2 0 0 0,1 1-2 15,4 0-3-15,2-3-3 0,0 1-6 0,0-2-2 0,2-1-4 0,4-2-1 16,-4-1-2-16,7 0-2 0,-1-1-1 0,1-1-3 0,1-2 0 15,2-1-1-15,3-4-1 0,-1-1 0 0,0-2 0 0,6-1 2 0,-1-4 3 16,0 0 3-16,6 0 1 0,-3-4 0 0,6-4 0 0,-1-3 0 0,4 2 1 16,-4-3 1-16,4-3 0 0,1-6 0 0,-1 2 1 0,1-4 3 15,-1-2 1-15,1 0 1 0,-1-1 0 0,-4-3 1 0,4 0 2 16,-7-3 1-16,1 4 2 0,-3-5-1 0,-1 3 1 0,-1 1 0 0,-6 2-1 16,3-3 1-16,-7 5-1 0,0 4 0 0,-1-3 1 0,-4 8-2 15,2-4-1-15,-5 4-2 0,1 5-2 0,0-2-4 0,-3 6-2 0,-3-2-4 16,0 2-2-16,1 6-2 0,-5-3 1 0,2 4-1 0,-4 4-1 0,3 0 0 15,-3 5 0-15,1-1 2 0,-1 5 2 0,-1-1 1 0,1 6 4 16,-3 2 4-16,4 1 3 0,3 6 4 0,-4-4 3 0,4 4 2 0,0-1 2 16,0 6 1-16,1-6 3 0,3 2-1 0,-6 1 2 0,7 0-1 0,-2-1 1 15,2 0-1-15,0-1 1 0,0 0-1 0,2-2-1 0,-2-1 1 16,7 1-1-16,-7 0 1 0,1-3 0 0,3 1 1 0,-4-3-1 0,2-1-1 16,-2 1-1-16,0-3-4 0,-2 0 0 0,2-5-3 0,-5 0-3 0,-2 1-7 15,5-2-5-15,-5-2-7 0,1-2-8 0,-3 1-11 0,1 0-12 16,-4-3-14-16,1-1-14 0,-2-2-20 0,-4 1-21 0,3-3-26 0,-1 0-30 15,-6-3-40-15,2 1-45 0,1-2-63 0,-3-1-70 0,1-3-37 16,-2 0-18-16</inkml:trace>
  <inkml:trace contextRef="#ctx0" brushRef="#br0" timeOffset="4357.6368">41919 5524 425 0,'-2'-11'473'0,"-1"3"-59"0,3 0-94 0,3 3-82 0,-1-3-73 16,3 1-42-16,4 1-21 0,2 0-12 0,0 2-7 0,11-1-11 0,0 0-14 16,5 1-15-16,6 1-17 0,9 1-10 0,1 2-7 0,10-3-9 15,1 3-9-15,8 0-13 0,3 3-14 0,1-3-20 0,9 5-23 0,-3-4-30 16,1 2-32-16,4 2-37 0,-5 0-39 0,-1-1-35 0,4 3-32 16,-10-2-52-16,5 2-64 0,-10-2-30 0</inkml:trace>
  <inkml:trace contextRef="#ctx0" brushRef="#br0" timeOffset="4490.8759">43715 5484 216 0,'3'-7'369'0,"2"7"-59"0,-1-1-46 0,-3-3-36 0,-1 4-29 16,4-1-20-16,-4 1-20 0,0 0-16 0,0 0-18 0,0 0-19 15,0 0-18-15,0 0-19 0,0 0-16 0,0 0-16 0,0 0-17 0,0 0-22 16,0 0-20-16,0 0-23 0,0 0-27 0,0 0-28 0,0 0-40 16,0 0-41-16,0 0-54 0,0 0-60 0,-4 5-60 0,4-1-63 0,-1 5-29 15</inkml:trace>
  <inkml:trace contextRef="#ctx0" brushRef="#br0" timeOffset="16528.7312">37106 9260 7 0,'0'-1'58'0,"0"1"-2"16,0 0 0-16,0 0 1 0,0 0 2 0,0 0 3 0,4-3 3 15,-4 3 4-15,0 0 3 0,2 0 3 0,-2 0 4 0,0-1 2 16,0 1 5-16,3-4 2 0,-3 4 4 0,0 0-2 0,3-3 0 0,-3 3-2 15,0-1-1-15,0 1-3 0,0-4-3 0,0 4-2 0,0-3-5 16,0 3-2-16,0 0-2 0,0-1-2 0,0 1-3 0,0 0-3 0,0-4-1 16,0 4-2-16,0 0-3 0,0 0-3 0,0 0-2 0,0 0-3 15,0 0-2-15,0 0-3 0,0 0-3 0,0 0-4 0,0 0-4 16,0 0-4-16,0 0-3 0,0 0-1 0,0 0-4 0,0 0-3 0,0 0-3 16,0 0-1-16,0 0-2 0,0 0-1 0,0 0-2 0,0 0-1 0,0 0 0 15,0 0-1-15,0 0 2 0,0 0 1 0,0 0 1 0,0 0 0 16,0 0 3-16,0 0 0 0,0 0 2 0,0 0 2 0,0 0 1 15,0 0 3-15,0 0 2 0,0 0 0 0,0 0 1 0,0 0 1 0,0 0-2 16,0 0 1-16,0-3 0 0,0 3-1 0,0-4 1 0,-3 4-2 16,3 0-1-16,0 0-3 0,0 0-2 0,0 0-2 0,0 0-2 15,0 0 1-15,0 0-2 0,0 0-1 0,0 0-1 0,0 0-1 0,0 0-1 16,0 0-1-16,0 0 1 0,0 0 1 0,0 0 0 0,0 0 2 16,0 0 0-16,0 0 3 0,0 0-1 0,0 0 0 0,0 0 2 0,0 0 0 15,0 0 2-15,0 0 2 0,0 0 0 0,0 0 0 0,0 0 1 16,0 0 0-16,0 0 1 0,0 0-1 0,0 0 0 0,0-1 0 0,0 1 0 15,0 0 1-15,0 0-1 0,0 0-1 0,0 0 0 0,0 0-1 16,0-4-1-16,0 4-2 0,0 0-2 0,0 0-1 0,0 0 0 16,0 0 0-16,0 0-1 0,0 0 0 0,0 0-1 0,0 0-1 0,0 0-2 15,0 0 1-15,0-3-1 0,0 3-1 0,0 0 2 0,0 0 0 16,0 0-1-16,0 0-1 0,0 0 0 0,0 0-2 0,0 0-1 16,0 0-1-16,0 0 1 0,0 0-1 0,0 0 0 0,0 0-1 0,0 0-1 15,0 0-2-15,0 0 0 0,0 0 0 0,0 0-2 0,0 0-2 16,0 0 1-16,0 0-3 0,0 0-1 0,0 0-2 0,0 0 0 0,-3 0-2 15,3 7 2-15,0-6 1 0,0 6 1 0,0-2 1 0,0 6 3 16,0-2 3-16,0 4 2 0,0 4 1 0,0 0 2 0,3 4 1 0,0 2 4 16,-3 1 3-16,2 2 1 0,-2 4 2 0,4 1-1 0,-1 1 0 15,-3-1 1-15,2 5-2 0,-2-3-1 0,0 3-1 0,0 0 0 16,0 0 0-16,0 0 0 0,0 1 0 0,-2 1 0 0,2-5-1 0,-3 3 0 16,-1-2 0-16,4 0 0 0,-2-2 0 0,-4 1-1 0,4 0 1 15,-2-4-1-15,3-1 0 0,-6 1 1 0,5-2 0 0,-1-3-2 0,1 1 0 16,-5 1-2-16,6-4 1 0,-3-2-1 0,2-1 1 0,-4-3-2 15,4 3 0-15,-1-3-1 0,-1-3-1 0,4 2 0 0,-2-2-1 16,-1-1 0-16,1-5-1 0,2 4 2 0,-3-2 0 0,-1-5 0 0,4 5 0 16,-1-6 1-16,-3 2-1 0,4 2 1 0,0-6 1 0,0 6 2 15,0-6 0-15,0-1 2 0,0 0 1 0,0 0 0 0,0 0 0 0,0 0 1 16,0 0 0-16,0 0 0 0,0 0 2 0,0 0-1 0,0 0 0 16,0 0 0-16,0 0-2 0,0 0 0 0,0 0-1 0,0 0 0 15,0 0-1-15,0 0 0 0,0 0 0 0,0 0-1 0,0 0 0 0,0 0-2 16,0 0 1-16,0 0-1 0,0 0 0 0,0 0 2 0,0 0 0 15,0 0 2-15,0 0 0 0,0 0 0 0,0 0-1 0,0 0 2 0,0 0-1 16,0 0 1-16,0 0 1 0,0 0 0 0,0 0 0 0,0 0 0 16,0 0 0-16,0 0 0 0,0 0-1 0,0 0 0 0,0 0 0 0,0 0-1 15,0 0 2-15,0 0 0 0,0 0-1 0,0 0 0 0,0 0-1 16,0 0-1-16,0 0-1 0,0 0 1 0,0 0-2 0,0 0 1 0,0 0-1 16,0 0 0-16,0 0-1 0,0 0 0 0,0 0-1 0,0 0-2 15,0 0 1-15,0 0 0 0,0 0 1 0,0 0-1 0,0 0 0 16,0 0 0-16,0 0 1 0,0 0 0 0,0 0-1 0,0 0 0 0,0 0 1 15,0 0 1-15,0 0-2 0,0 0 1 0,0 0-1 0,0 0 1 16,0 0-1-16,0 0 2 0,0 0 0 0,4-1 0 0,-4 1 1 16,1 0-1-16,-1 0 1 0,0 0-1 0,0 0 0 0,0 0 0 0,0 0-1 15,0 0 1-15,0 0 1 0,0 0-2 0,0 0 0 0,0 0 0 16,0 0-1-16,0 0-1 0,0 0 0 0,0 0 0 0,0 0 2 0,0 0-1 16,0 0-1-16,0 0 1 0,0 0 0 0,0 0 0 0,0 0-1 15,0 0 0-15,0 0 0 0,0 0 1 0,0 0 1 0,0 0 0 0,0 0 0 16,0 0-1-16,0 0 0 0,0 0-1 0,0 0 0 0,0 0-1 15,0 0 0-15,0 0 0 0,0 0 1 0,0 0 0 0,0 0-1 16,0 0-1-16,0 0 0 0,0 0 0 0,0 0 0 0,0 0-1 0,0 0 1 16,0 0 0-16,0 0 1 0,0 0 0 0,0 0-2 0,0 0 1 15,0 0 0-15,0 0 0 0,0 0-1 0,0 0 1 0,0 0 0 16,0 0 0-16,0 0 1 0,0 0-2 0,0 0 1 0,0 0 0 0,0 0 1 16,0 0 0-16,0 0-1 0,0 0 4 0,0 0-1 0,0 0-1 15,0 0 0-15,0 0-1 0,0 0 1 0,0 0 0 0,0 0 0 0,0 0 0 16,0 0 1-16,0 0-2 0,0 0-1 0,0 0 1 0,0 0-1 15,0 0 0-15,0 0 0 0,0 0 0 0,0 0 1 0,0 0 1 0,0 0-1 16,0 0 0-16,0 0 0 0,0 0 0 0,0 0 0 0,0 0 0 16,0 0 2-16,0 0-1 0,0 0-1 0,0 0-2 0,0 0-1 15,0 0-3-15,0 0-4 0,0 0-4 0,0 0-3 0,-1-3-3 0,1 3-6 16,-4 0-6-16,4 0-6 0,-1 0-7 0,-3 0-8 0,4 0-7 16,-3 0-7-16,1 0-6 0,-5 0-7 0,7 0-9 0,-1 0-8 0,-3 0-12 15,4 0-13-15,-2 0-14 0,2 0-16 0,-6 0-19 0,4 3-21 16,2-3-30-16,0 0-31 0,0 0-31 0,0 0-28 0,0 0-48 15,0 0-59-15,0 0-27 0,0 0-15 0</inkml:trace>
  <inkml:trace contextRef="#ctx0" brushRef="#br0" timeOffset="20662.3649">32845 3817 100 0,'-26'-6'229'0,"-1"-1"-32"0,3 3-20 0,-2-2-4 15,3 1 2-15,0 1 2 0,3 0 0 0,0 3-12 0,4-5-16 16,3 6-19-16,-1-1-16 0,5-3-13 0,3 4-12 0,-6-1-8 0,10 1-7 16,-5 0-5-16,7 0-9 0,0 0-3 0,0 0-7 0,7 0 0 15,0 0-3-15,1 0 1 0,6 1 2 0,3-1 2 0,2 5 1 0,11-3-1 16,3 3-2-16,6 2-3 0,5-2-4 0,8 2 1 0,11-3 1 0,3 3-1 16,11 1-2-16,6-1-2 0,11 1-5 0,5 2-5 0,7-6-5 0,10 4-6 15,5 1-6-15,9-5-4 0,1 7-5 0,7-2-9 0,0-6-6 16,2 9-7-16,-4-7-7 0,2 2-4 0,1-3-6 0,-5 4-4 0,-2-3-6 15,1 2-2-15,-7-2-2 0,0 0 2 0,-3-3 1 0,-7 1 4 16,0 0 4-16,-9-3 8 0,-3 0 6 0,-5 0 5 0,-8-3 2 0,-6 0 6 16,-7 1 7-16,-10-3 10 0,-8 0 10 0,-4 0 8 0,-10 0 10 15,-6 0 8-15,-6 0 5 0,-4 1 7 0,-4 0 5 0,-4-3 5 0,-8 2 4 16,-4 1 4-16,2 0 3 0,-5 1-5 0,-4-1-2 0,1-1-8 0,-4 2-10 16,-4 2-10-16,1-3-12 0,-4 1-11 0,-1 3-13 0,-4-1-13 15,-2-2-15-15,-1 3-14 0,-8 0-15 0,-4 0-15 0,-2 0-18 0,-3 3-16 16,-4-2-17-16,-2 2-22 0,-4 1-22 0,-1 0-31 0,-5 1-31 15,2 2-39-15,-3-2-42 0,-1 3-48 0,1 0-53 0,-7-1-22 0,5 1-10 16</inkml:trace>
  <inkml:trace contextRef="#ctx0" brushRef="#br0" timeOffset="21074.4756">33315 3976 198 0,'-80'-4'396'0,"5"-1"-50"0,4 0-80 0,6 1-37 0,7-2-14 15,2 4-5-15,6-3 1 0,9 2-1 0,5 1-2 0,7 0-10 0,4 2-14 16,3-3-17-16,8 1-15 0,4 2-12 0,3-3-13 0,2 3-13 16,5 0-10-16,5 0-13 0,7 0-13 0,5 0-11 0,2 0-9 0,11 3-8 15,3-3-4-15,8 2-3 0,8 1-1 0,13-1-2 0,2 3 0 0,13 0-2 16,8-3 0-16,9 4-1 0,5-2-2 0,14 4-2 0,3-2-4 16,5-1-2-16,8 2-2 0,3-2-4 0,2 3-2 0,8-1-3 15,-6 0-3-15,2-1-1 0,-1 1-2 0,1 0-2 0,-7 2-2 0,2-4 1 16,-3 2-2-16,-7-2-1 0,-4 3 0 0,-5-3 0 0,-3-1 3 0,-7 1 1 15,-5-2 3-15,-8 2 0 0,-6-5 0 0,-8 3 4 0,-11-3 2 16,-5 0 4-16,-6 0 5 0,-9 0 6 0,-3-3 6 0,-9 3 7 0,-5-3 7 16,-5 1 4-16,-2 2 5 0,-5-3 4 0,-2 1 5 0,-3 2 2 0,-2 0 2 15,-1 0-2-15,-1 0-2 0,-2 0-6 0,-3 0-7 0,-3 0-6 16,0 0-8-16,0 0-9 0,0 0-5 0,0 0-9 0,0 0-6 0,-3 0-5 16,1 0-4-16,-5 2-5 0,5-2-5 0,-3 3-2 0,-2-3-2 15,2 0-3-15,0 0 0 0,0 0-3 0,-2 0-2 0,6 0-4 0,-3 0-5 16,2 0-5-16,-4 0-8 0,4 0-7 0,-2 0-9 0,1 0-9 15,3 0-10-15,-2 2-12 0,-1 1-12 0,1-3-12 0,-5 3-14 0,6-1-16 16,-3-2-19-16,-1 4-19 0,0-1-18 0,-3-2-28 0,-1 6-31 0,0-2-52 16,-1 3-62-16,-2-4-62 0,-1 4-61 0,-3-4-26 0,3 3-5 15,-4-2 4-15,0 3 10 0</inkml:trace>
  <inkml:trace contextRef="#ctx0" brushRef="#br0" timeOffset="22040.1459">38111 10213 328 0,'2'-8'432'16,"-2"0"2"-16,0 0 1 0,0 4-52 0,0 0-77 0,0-1-89 15,-2 0-93-15,-2 5-51 0,4 0-29 0,-1 0-12 0,-3 5-4 16,-1 0-6-16,0 3-4 0,-2 4-7 0,-1 3-4 0,1 2-3 0,-2 3-2 16,-2 5 0-16,4 1 1 0,-9 3 2 0,6 3 1 0,-7 1-2 15,3 1-1-15,1-1-5 0,-1 6-5 0,-3-4-6 0,2 2-8 0,1-1-11 16,0 1-11-16,1-2-16 0,-1 4-22 0,-3-5-33 0,3 1-40 15,3-4-52-15,0 6-58 0,-1-6-67 0,6-1-70 0,-1-4-34 0,0 2-17 16</inkml:trace>
  <inkml:trace contextRef="#ctx0" brushRef="#br0" timeOffset="22563.1934">39376 9770 257 0,'5'-27'341'16,"4"2"-61"-16,-2 1-64 0,1-4-64 0,4 6-34 0,-2 1-19 0,2-3-9 15,-1 8-3-15,2-2-6 0,1 1-6 0,0 2-10 0,-1 0-13 16,1 4-14-16,3-2-12 0,0 6-9 0,-2 2-8 0,1-2-3 16,-1 6-4-16,-1-3-3 0,-1 4-4 0,1 4 1 0,0-3-1 0,1 6 1 15,-5 2-1-15,0-1 2 0,-1 4 0 0,-1 0 0 0,-3 2 6 16,2 7 1-16,-5-4 2 0,1 2 1 0,-3 1-1 0,-3 2 1 0,1 3 1 15,-5 0 0-15,-1-1-1 0,-6 4 2 0,1 0 1 0,-1 1 0 0,-1-2 1 16,-7 4-1-16,-4-5-1 0,4 4-1 0,0-3-3 0,-6-1-1 16,1 1-1-16,3-3 1 0,-1 0 0 0,1-1 0 0,2-5-3 15,1 4-3-15,2-4-3 0,6-7-2 0,-1 3-3 0,4-3 0 16,1-1 1-16,1-1 3 0,3-1 5 0,1-1 5 0,1-2 4 0,3-2 3 16,3-2 3-16,1 3 4 0,-3-4 5 0,6 0 4 0,-2 0 6 15,0 0 3-15,6 0 3 0,-3 0 1 0,6-4 0 0,-1 4-3 0,1-4-3 16,7 0-5-16,-3 3-5 0,1-2-4 0,3-1-3 0,4 2-4 15,-2-1-5-15,1 0-9 0,-1 1-10 0,3 2-16 0,1-3-17 0,2 1-23 16,-2 2-25-16,6-2-36 0,-5-1-40 0,7 3-41 0,-2 0-44 16,2 0-56-16,-1 0-63 0,1 0-32 0,-3 0-19 0</inkml:trace>
  <inkml:trace contextRef="#ctx0" brushRef="#br0" timeOffset="22818.9127">40654 10032 154 0,'0'-12'456'15,"3"-3"12"-15,0 4 11 0,-3-1-69 0,2 0-104 0,-2 4-77 16,3 0-66-16,-1 3-36 0,-2-3-20 0,4 4-14 0,-4 0-6 0,0 4-14 16,0 0-14-16,0 0-14 0,-4 3-14 0,2-2-11 0,-1 4-9 15,-2 3-4-15,0-1-2 0,-4 6-2 0,1 2-1 0,3 2 2 16,-4 1 0-16,-1 2 3 0,-2 1 3 0,2 4 3 0,-4 2 2 0,0-1-1 15,-3 1-5-15,0 0-11 0,4 4-10 0,-6-6-16 0,2 4-19 16,2-3-23-16,-2-2-27 0,-1 4-37 0,5-3-46 0,3 2-56 0,-4-3-62 16,2 1-71-16,3-2-75 0,4-3-38 0,0 0-16 0,2-1-3 15</inkml:trace>
  <inkml:trace contextRef="#ctx0" brushRef="#br0" timeOffset="23328.1717">41518 9474 175 0,'14'-15'285'15,"-4"-1"-102"-15,4 4-65 0,-1 0-46 0,4 0-20 0,0 2-9 16,-1 2-2-16,1 2 2 0,0 1-4 0,-2-1-5 0,2 5-6 16,-3-3-7-16,0 4-3 0,-1 4 0 0,1-4 2 0,-1 4 5 0,-4 0 0 15,3 0 0-15,-7 2 1 0,0 2 2 0,0-1 3 0,2 3 1 16,-7 0 4-16,0 0 2 0,0-1 4 0,-3 3 1 0,-1 0 2 0,-1 0 0 16,-3 0 1-16,1 0 0 0,-2 0 1 0,-3 4-1 0,-1-5-1 15,3 2-2-15,-4-2-2 0,0 2-3 0,1-2-2 0,-8-2-1 16,7 3-3-16,4 0-3 0,-3-5-4 0,-1 2-2 0,2-1-5 0,2-1-5 15,-2-2-2-15,7 2-5 0,0-1-1 0,1-1-1 0,2-4-1 16,2 2-5-16,2 0 0 0,2-1-1 0,-3-2-2 0,8 3 1 0,-4-2-2 16,7-1 1-16,2 4-1 0,-1-4-1 0,1 5 2 0,-1-3 0 15,6 3 1-15,2-1-2 0,-3 4 1 0,1 0 1 0,2 0 2 16,-3 1 1-16,1 2 2 0,-2 3 0 0,0-2 1 0,-1 3 0 0,-3 0 2 16,1 0 1-16,-2-1 1 0,-2 5 2 0,2-3 1 0,-7 1 1 15,0 1 2-15,-1-1 2 0,-3-2 2 0,-1 1 2 0,-1 1 2 16,1-2 3-16,-5-2 3 0,-2 3 2 0,2-2 1 0,-6 2 0 0,3-4-1 15,-4 0 0-15,-2 1-1 0,1-1 0 0,-1 0-1 0,-5-1-1 0,0-2-5 16,-1 1-7-16,-2 0-11 0,0 0-15 0,1-3-16 0,-4-2-18 16,1 3-28-16,-2-3-28 0,4-1-47 0,-2 1-54 0,2-2-70 15,2-2-77-15,-1-1-40 0,6 0-22 0,1 0-9 0</inkml:trace>
  <inkml:trace contextRef="#ctx0" brushRef="#br0" timeOffset="23566.29">42287 10043 184 0,'7'-3'399'16,"-2"3"4"-16,-3 0 2 0,5 0-81 0,-7 0-124 0,0 0-74 0,0 0-48 15,0 0-23-15,0 3-11 0,-4 2-5 0,1-1 0 0,1 4-6 16,-1-2-4-16,-2 5-5 0,0-2-3 0,-4 5-1 0,1 4 1 0,-1-3 1 15,-1 1-1-15,-4 3-1 0,0 1-2 0,1 2-11 0,-3 1-14 16,-2-3-21-16,1 5-24 0,3-3-34 0,-1 3-43 0,1-2-49 16,-6-2-58-16,6 1-68 0,4 1-78 0,-2-1-40 0,5-1-22 0</inkml:trace>
  <inkml:trace contextRef="#ctx0" brushRef="#br0" timeOffset="23973.3406">43553 10052 412 0,'-9'-4'386'0,"1"-1"-71"0,2-1-57 15,1 1-52-15,2 0-28 0,1 1-16 0,-1 1-12 0,-1-2-6 16,4 3-15-16,0-1-20 0,4 0-20 0,-1 1-21 0,-3 2-16 16,2-3-16-16,5 3-15 0,-2 0-14 0,0 0-16 0,4 0-13 0,1 0-19 15,2 0-20-15,3 0-29 0,5 0-36 0,-1 0-41 0,3 0-46 0,2 3-60 16,5 2-68-16,0-2-51 0,5-1-40 0,-5 3-18 0</inkml:trace>
  <inkml:trace contextRef="#ctx0" brushRef="#br0" timeOffset="24155.5219">44543 10049 410 0,'0'0'443'0,"0"0"0"0,0 0-88 0,0 0-130 0,2 0-75 0,3 0-48 16,2 0-24-16,-2-1-13 0,4 1-11 0,-1 0-10 0,6 0-17 15,0 0-20-15,1 0-23 0,7 0-20 0,0 0-24 0,4 0-24 0,1 0-28 16,-3 0-27-16,10 1-33 0,-5-1-33 0,5 3-29 0,-5-3-27 15,5 3-49-15,-1-3-61 0,1 0-28 0</inkml:trace>
  <inkml:trace contextRef="#ctx0" brushRef="#br0" timeOffset="24274.7239">45555 9977 23 0,'0'0'83'0,"0"0"-50"0,0 0-37 0,0 0-30 15,5 0-27-15</inkml:trace>
  <inkml:trace contextRef="#ctx0" brushRef="#br0" timeOffset="24585.4264">46000 9802 106 0,'3'-2'437'0,"-1"-3"-47"0,-2 3-74 0,0-1-53 15,0 3-45-15,0 0-22 0,0 0-12 0,0 0-12 0,0 0-12 16,0 0-17-16,0 0-22 0,0 0-18 0,0 0-21 0,0 0-16 16,-5 0-12-16,5 0-9 0,-2 5-7 0,-1-3-3 0,-2 3-2 0,1 3-3 15,2-1 0-15,-1 6-1 0,0-2 0 0,1 6 1 0,-2-2 4 0,1 1 2 16,1 4 4-16,-1 0 0 0,1 1 2 0,-5-1-3 0,7 7-3 15,-1-4-6-15,-4 5-5 0,1-4-7 0,1 1-5 0,1 3-12 16,-3-2-13-16,2 2-15 0,-1-2-16 0,2-1-19 0,-4 2-19 0,1-2-22 16,3 0-23-16,2 0-32 0,-4-1-38 0,1 1-56 0,3 0-64 0,0-3-73 15,3-1-81-15,1 2-32 0,-2-3-13 0</inkml:trace>
  <inkml:trace contextRef="#ctx0" brushRef="#br0" timeOffset="25129.3207">46673 9686 351 0,'7'-17'454'15,"-5"0"-46"-15,3-1-73 0,2 2-77 0,-2-3-75 0,4 6-42 16,-4-2-24-16,3 5-11 0,1-3-7 0,-4 2-11 0,3 2-15 0,-3 1-16 16,4 1-15-16,-4 2-14 0,4 4-9 0,-4-3-5 0,3 4-4 15,-3 4-2-15,6 0-3 0,-3 3 1 0,1 0 1 0,-1 4-1 16,1 1 2-16,-1 1 2 0,1-3 4 0,-4 5 1 0,3 5 3 0,-2-3 2 16,-1-1 2-16,-2 4 2 0,-1 2-2 0,1-2 1 0,-1 1-1 0,-2 0 0 15,0 2-3-15,0-1 0 0,-2 0 1 0,-1-1-1 0,3 2 1 16,-2-3-1-16,-5 2-1 0,0-2-3 0,1 0-1 0,0-2-2 15,-2-2 1-15,3 3-1 0,-4-6-2 0,4 0 0 0,0-1-1 16,0-2 1-16,-2 1 2 0,2-2 0 0,2-5 3 0,-3 5 3 0,5-6 5 16,1 1 10-16,0-3 11 0,0-1 5 0,0 0 4 0,0 0 1 15,0-1 2-15,5-3 2 0,-3 1-1 0,4-6-1 0,-4 0-2 0,5-6-3 16,0 1-5-16,0-4-5 0,-1-2-8 0,3-3-9 0,3-2-12 16,2 1-7-16,-4-3-6 0,3-1-4 0,1 0-1 0,3-2-3 0,0 2-2 15,-2 2-1-15,6 2-1 0,-6-4-1 0,2 6 2 0,2-3 0 16,-2 4 1-16,0 1-1 0,-1-1-2 0,4 2-1 0,-6 6-2 0,1 0-1 15,-1 1 1-15,-1 2-1 0,3 3-1 0,-6-1 1 0,0 4-1 16,5 0-1-16,-8 3-1 0,5 2 1 0,-2 3 0 0,2 0 0 16,-1 4 4-16,-3 1 1 0,1 2 4 0,-1 3 1 0,1 3 1 0,-2 0 1 15,-1 2 1-15,1 2-1 0,-3 4 0 0,-1 0-3 0,-3 0-5 16,0 3-7-16,0 0-11 0,0 2-11 0,-7 0-13 0,5-1-14 16,-3 5-15-16,-1-3-22 0,-1 1-23 0,0 1-38 0,-2-4-46 0,4 3-62 15,-3-1-67-15,3 1-59 0,-4-4-55 0,7 2-23 0,-4-2-6 16</inkml:trace>
  <inkml:trace contextRef="#ctx0" brushRef="#br0" timeOffset="25422.8423">47736 9846 212 0,'0'-1'478'15,"0"-3"2"-15,0 2 0 0,2 1-95 0,-2-3-145 0,6 4-79 0,-4-3-48 16,3 2-25-16,4 1-14 0,-1-4-11 0,4 4-11 0,-2 0-12 16,4 0-12-16,3 0-10 0,2 4-8 0,0-4-4 0,6 1-4 0,-1 2-1 15,-2-3-1-15,6 5 0 0,-1-5 0 0,2 2-2 0,0 2-4 16,-2-4-5-16,2 1-5 0,-2-1-7 0,1 0-10 0,-1 0-13 0,4 0-18 15,-8 0-26-15,5 0-30 0,-3 0-45 0,-1 0-50 0,2 0-61 16,-2 0-71-16,-2 0-41 0,3 0-28 0,-2 0-13 0</inkml:trace>
  <inkml:trace contextRef="#ctx0" brushRef="#br0" timeOffset="25702.1655">48945 9437 187 0,'8'-13'446'0,"-2"3"12"16,2-3 11-16,-3 4-79 0,4 0-122 0,-4-2-64 0,3 2-34 15,-1 1-20-15,-2 4-9 0,-3-4-12 0,5 3-8 0,-7 2-17 0,2-1-16 16,-2 4-17-16,0 0-14 0,0 7-11 0,0-1-10 0,-2 1-6 16,2 5-9-16,-4 3-4 0,1 2-2 0,-2 2 0 0,0 6 2 0,-4-1 2 15,4 4 5-15,-7 1 3 0,5 6 3 0,-1 0 2 0,-6 2 0 16,2 0-2-16,-1 0-7 0,2 0-8 0,-2 3-12 0,-1-1-14 0,-1 2-17 15,1-3-18-15,0 3-19 0,1-1-23 0,3-2-22 0,-2-1-33 16,-2 0-38-16,4-1-55 0,-2 0-62 0,2 0-76 0,-1-3-82 0,3-1-40 16,-4-2-20-16,2-1-2 0</inkml:trace>
  <inkml:trace contextRef="#ctx0" brushRef="#br0" timeOffset="31356.4523">51175 13525 100 0,'0'-10'155'0,"0"3"5"0,-3 0-5 0,3-1-9 0,-2 0-6 16,2 0-10-16,-3 0-6 0,1 0-9 0,2 0-5 0,-7 4-3 16,7-4-5-16,-1 0-6 0,1 4-6 0,-4-1-7 0,3-2-5 0,1 7-6 15,-4-4-6-15,1 0-7 0,3 2-7 0,-2-1-4 0,2 3-6 16,0 0-4-16,0 0-6 0,0 0-5 0,0 0-4 0,0 0-4 0,0 0-3 16,0 0-5-16,0 0-3 0,0 0-5 0,0 0-2 0,0 0-3 0,0 0 0 15,0 0-2-15,0 0 1 0,0 0 0 0,0 0-1 0,0 0 0 16,0 0-1-16,0 0 2 0,0 0-1 0,0 0 0 0,0 0-1 0,0 0 0 15,0 0 0-15,0 3 3 0,-3-1 0 0,-1 1 1 0,4-2 3 0,-1 3 1 16,1 3 3-16,-4-1 1 0,2 1 2 0,-1 0 1 0,0 1 1 16,1 1 3-16,-3 3 0 0,-2 0 3 0,5 1 1 0,-3-1 2 0,-2 3 2 15,6 1 0-15,-6 0 0 0,2 3-3 0,0 1-1 0,-1-4 2 16,1 6-1-16,-1-2-2 0,4 2 1 0,-5 1 0 0,2 2 0 0,-4-4-1 16,8 4-1-16,-4-3-1 0,-4 2 0 0,4 3 0 0,-2-6 0 0,-1 4 3 15,2-2 0-15,-2-3-1 0,3 3 0 0,-4 1 0 0,1-3 0 16,3-1-1-16,-4 0 0 0,4 0 2 0,0-1 0 0,0 1-2 0,0-3 1 15,-4 1 0-15,2-1 0 0,6-2-1 0,-5-1 0 0,0 1 2 16,-1 1 0-16,0-4 2 0,5 0-2 0,-5 3 1 0,2-5 0 0,0 0 0 16,0-1 1-16,0 2 2 0,-2-5-1 0,5 1 0 0,-1 5-2 15,1-8-1-15,-4 3 0 0,6-2 0 0,-2 2 2 0,2-2-1 0,-4-1 1 16,1-1 0-16,3 2 3 0,-2-4 0 0,2 2 2 0,0-3 1 16,0 0 2-16,0 0 2 0,0 0 4 0,0 0 3 0,0 0 3 0,0 0 1 15,0 0 2-15,0 0 2 0,0 0 3 0,0 0 4 0,0 0 3 0,0 0 2 16,0 0 2-16,0 0 4 0,0 0 1 0,0 0 3 0,0 0-2 15,0 0-1-15,0 0-2 0,0-4-4 0,0 0-2 0,0 3-5 0,0-5-3 16,0 1-5-16,-3 1-4 0,1-5-6 0,-1 6-6 0,-1-5-5 16,3-4-6-16,-3 5-4 0,3-2-4 0,-6-1-3 0,5 0-1 0,-1-3-1 15,1 4-1-15,-5-5 1 0,2 2-2 0,0 0-1 0,0-3 0 16,-2 3 1-16,5-2-2 0,-3-1 1 0,-2 2-1 0,-1-1 0 0,3-1-1 16,3 1 1-16,-5-2 0 0,2 5 0 0,0-6 1 0,0 2-1 0,0 1 0 15,-2 2 0-15,5-2 0 0,-5 2-1 0,6-4 1 0,-3 3 1 16,2 2-1-16,-4-5 0 0,4 4 0 0,-3 0 0 0,1-1 0 0,1 1-2 15,1-1 1-15,-1 3 1 0,-1-3 0 0,4 2-1 0,-1-1 1 0,-3 1-1 16,4-2 1-16,-1 6 0 0,1-2 0 0,0-1 0 0,0 3 0 16,0-1 0-16,0-2 1 0,0 6-1 0,0-4-1 0,0 3 1 15,0 1-1-15,0 0-1 0,0 3-1 0,0-5 1 0,0 6 0 0,0 0-2 16,0 0-1-16,0 0-1 0,0 0-4 0,0 0-1 0,0 0-3 0,0 0-3 16,0 0-3-16,0 0-3 0,0 0 0 0,0 0-2 0,0 4-1 15,-4-2 0-15,1-1 0 0,3 3 0 0,-2 0 2 0,2 5 3 0,-3-3 1 16,1 4 3-16,2 0 3 0,0 2 3 0,0 2 3 0,0-2 4 0,0 3 1 15,0 1 3-15,0 1 0 0,0-2 2 0,0 3 0 0,0-4 2 16,0-3-1-16,0 6 0 0,2-2-1 0,1-2 0 0,-3-1 0 0,2-1 1 16,1 2-1-16,1-3 0 0,-3-1 0 0,4 2 1 0,-1-4 0 15,-1-1 1-15,-1 3 0 0,5-5 0 0,-2 0 0 0,-3 3 0 0,1-6 0 16,0 6 3-16,3-6 1 0,-1 3 1 0,0-4 1 0,3 0 1 0,1 0 1 16,1 0-1-16,2 0 0 0,5 0 2 0,-3 0 0 0,1-4-1 15,7 3 0-15,0-6 1 0,1 2-1 0,-1 2-1 0,2-1-2 0,1-4 0 16,-1 3-1-16,2-1-2 0,-4 1 0 0,0-2-1 0,2 1 0 15,-4 1-3-15,-1 1 0 0,0-1 0 0,0 0 0 0,-6 1 0 0,3-1 1 16,-3-1 1-16,-6 5-1 0,5-4 0 0,-2 2 0 0,-3-1 1 16,0 3-1-16,0-3 1 0,-2 4 2 0,-3-3-2 0,1 3 2 0,0 0-2 15,-1-4 0-15,-2 4 0 0,0 0-1 0,0 0-1 0,0 0-1 16,0 0 1-16,0 0-2 0,0 0 0 0,0 0-1 0,0 0-2 0,0 0 0 16,0 0-2-16,0 0-1 0,0 0-2 0,0 0-2 0,0 0-2 0,0 0-3 15,0 0-3-15,0 0-4 0,0 0-3 0,0 0-2 0,-2 0-4 16,2 0-4-16,-3 0-4 0,0 0-5 0,3 0-5 0,-2 0-8 0,2 0-6 15,0 0-7-15,0 0-5 0,0 0-7 0,0 0-7 0,0 0-7 0,0 0-6 16,0 0-6-16,0 0-5 0,0 0-8 0,0 0-5 0,0 0-5 16,0 0-2-16,0 0-4 0,0 0-4 0,0 0-2 0,0 0-2 0,0 0-4 15,0 0-3-15,0 0-4 0,0 0-5 0,0 0-3 0,0 0-3 16,0 0-1-16,0 0-1 0,0 0 0 0,0 0 2 0,0 0-2 0,0 0 1 16,0 0-1-16,0 0 0 0</inkml:trace>
  <inkml:trace contextRef="#ctx0" brushRef="#br0" timeOffset="54138.5142">4770 8250 351 0,'-16'-24'426'0,"3"4"-71"15,1-4-110-15,-2 2-55 0,4 0-27 0,-2-2-9 0,-2 0 0 0,1 3 1 16,3-2 4-16,-2 1-6 0,3 1-8 0,-1-3-10 0,-2 3-11 15,2 3-6-15,1-2-4 0,1 0-4 0,3 3-3 0,-4 0-4 0,4 2-3 16,0-1-5-16,-2 3-7 0,2 2-7 0,3 1-8 0,-1 3-9 16,-2 2-9-16,1 0-9 0,4 0-9 0,-2 1-9 0,2 4-9 0,0 0-6 15,0 0-6-15,0 4-6 0,2 6-4 0,-2-3-1 0,5 8-1 16,-1 0 1-16,1 5 1 0,3 1 0 0,-3 6 4 0,4-1 4 0,3 4 3 16,-2-1 2-16,4 2 5 0,-1 0 3 0,5-1 3 0,-1 0 5 15,1-2 4-15,5 1 6 0,0-2 5 0,3-2 5 0,10-1 8 0,0-4 5 16,6 0 7-16,9-3 3 0,4-2 6 0,8-5 1 0,5-4 2 0,7-2-2 15,7-4-3-15,9-5-1 0,6-5-2 0,3-2-1 0,11-5-4 16,10-6-4-16,9-5-5 0,5-1-6 0,4-3-8 0,6-4-6 0,2-4-5 16,1-3-7-16,1 2-2 0,3-6-4 0,-2 4-4 0,-4-3 0 15,-2-1-3-15,-5 1 0 0,-7 1 1 0,-11 4 1 0,-2-2 2 0,-6 2 4 16,-9 1 6-16,-5 1 7 0,-6 2 10 0,-7-2 9 0,-10 6 8 0,-4-2 11 16,-9 3 9-16,-8 4 5 0,-6 2 4 0,-4 1 0 0,-10 4-2 15,1-2 1-15,-9 5-3 0,-4 1-3 0,-1 2-4 0,-3 2-8 0,-6 4-6 16,-1 1-7-16,-2-1-10 0,-1 5-8 0,-1-3-7 0,-3 6-6 15,-1-6-6-15,-2 7-5 0,1-1-4 0,-3 1-4 0,0 0-4 0,0 0-3 16,0 0-2-16,0 0 0 0,0 0-1 0,0 0-1 0,0 0-1 16,0 0 1-16,0 0-2 0,0 0-1 0,0 0-1 0,-3 1-1 0,1-1-2 15,-2 7-4-15,-1-6-4 0,2 6-11 0,-2-3-10 0,0 0-19 0,1 4-21 16,-1-1-28-16,-3 3-33 0,3 0-38 0,-4 5-40 0,1 2-50 16,-3 1-54-16,-1 1-103 0,-1 6-126 0,-1 0-88 0,-1 1-69 15,-2 2-28-15,-2 3-9 0,-2 0 6 0,3 1 15 0</inkml:trace>
  <inkml:trace contextRef="#ctx0" brushRef="#br0" timeOffset="64771.2504">27253 14048 83 0,'-14'-4'426'0,"8"0"-42"0,-6-1-74 16,3 0-60-16,4 2-56 0,2-2-39 0,1 3-28 0,2 0-13 15,2-1-5-15,1-2-9 0,2 2-11 0,4 1-16 0,4-1-17 0,4-1-14 16,2 2-14-16,3-1-8 0,9-2-6 0,1 2-7 0,8 2-2 16,0-4 2-16,7 1 4 0,0 2 2 0,4 1 3 0,2-3 0 0,2 3-3 15,1 1-2-15,-5-3-6 0,-1-1-6 0,-1 4-9 0,-1-1-13 16,-5-3-13-16,-1 4-15 0,-6-3-16 0,-4 3-14 0,-1 0-14 0,-7 0-17 16,-2 0-16-16,-3 0-13 0,-2 0-10 0,-3 0-9 0,-6 0-6 15,-3 0-2-15,-5 0-3 0,0 0 3 0,0 0 7 0,-8 0 10 16,-1 0 12-16,-4 0 11 0,-6 0 10 0,2 3 14 0,-4-3 15 0</inkml:trace>
  <inkml:trace contextRef="#ctx0" brushRef="#br0" timeOffset="65112.3241">27765 13959 12 0,'-36'0'67'16,"0"0"8"-16,4 1 5 0,1-1 3 0,4 4 5 0,-1-1 2 15,6-2 1-15,-2 3-2 0,2-1-5 0,3 1-2 0,-1 2-2 0,-2 2-2 16,6-1-2-16,-1 0-2 0,0 4-1 0,2-2 1 0,1 4-1 16,1-2 1-16,-3 2 1 0,3 2-2 0,-3 1-3 0,3-2 0 15,-1 3 2-15,0 0 0 0,-1 0-1 0,1-2-1 0,1 2-3 0,-1 5-1 16,0-5-1-16,4 0-5 0,-2-3-2 0,-1 3-5 0,4-1-5 15,-1-1-3-15,1-2-2 0,1 2-4 0,3-6-4 0,0 0-2 16,-1 2-5-16,3-5-1 0,0 2-1 0,1-3-1 0,2 0 1 0,0-3 1 16,2 1 0-16,-2-1 1 0,3-2 3 0,2 3 1 0,0-3 6 0,4 0 2 15,-1 0 5-15,4-3 3 0,-1 3 4 0,7-5 1 0,-1 3 0 16,9 0 0-16,-6-3 0 0,11-1-2 0,0 1-1 0,5-1-2 16,1-2-3-16,2 4-2 0,6-4-5 0,-1 4-5 0,2 0-7 15,0 3-5-15,2 1-5 0,-2 1-5 0,2 3-3 0,-2 0-3 0,-2 4-3 16,0 1-3-16,-3 0-2 0,-3 4 0 0,-2 2-1 0,-2-1-2 15,-4 2 0-15,-6-1 1 0,2 5 0 0,-11-3 3 0,4 0 3 0,-7 0 2 16,-4 0 4-16,-2 0 4 0,-3 2 3 0,-6-3 3 0,-1 1 3 0,-3 1 1 16,-8-1 3-16,-4 3 2 0,-3-4 1 0,-5 5 1 15,-9-1 0-15,0 0-4 0,-5-3-7 0,-3 5-14 0,-6-3-19 0,-1 1-25 16,-7 1-31-16,2-1-37 0,-4 2-41 0,1-2-66 0,1-2-81 0,0 1-93 16,5 1-103-16,2 1-52 0,1-5-26 0,2 1-12 0</inkml:trace>
  <inkml:trace contextRef="#ctx0" brushRef="#br0" timeOffset="66956.7334">27064 16534 58 0,'-2'-12'199'0,"2"3"-5"0,-7 0-2 0,7-2 2 0,-5 2 2 15,5 1-2-15,-2 3-5 0,2-1-14 0,-3 0-15 0,0 1-15 0,3 4-15 16,-2-2-20-16,-2-1-19 0,4 3-16 0,0 1-16 0,0 0-13 16,-3 5-13-16,3-1-11 0,-2 1-9 0,-1 5-8 0,3 3-5 15,-2 1-2-15,-1 3 0 0,3 4 1 0,0 2 3 0,0 5 3 0,0-1 4 16,0 2 5-16,0 2 2 0,-4 2 2 0,4-2 0 0,0-3 2 15,-1 5 1-15,-3 0 2 0,4-1 0 0,-1-2-2 0,1-1-6 0,-4 2-8 16,1-5-11-16,3 2-13 0,-2-2-15 0,-1 2-19 0,3-3-25 16,-2 1-30-16,2-2-32 0,-4 0-40 0,1-2-42 0,3 4-70 0,3-7-83 15,1 1-48-15,-2-2-32 0</inkml:trace>
  <inkml:trace contextRef="#ctx0" brushRef="#br0" timeOffset="67253.9803">27763 17041 195 0,'0'-12'468'0,"0"0"10"0,0 3-79 0,0-4-125 0,0 6-68 15,0-3-38-15,0 3-22 0,0-3-10 0,0 5-8 0,0-2-7 16,0 3-14-16,0-1-20 0,0 1-17 0,0 1-20 0,0 3-16 0,0 0-12 16,-4 3-9-16,4 1-4 0,-1 1-4 0,-6 2-5 0,5 1-4 15,-1 3-1-15,1 1-2 0,-5 3 1 0,6 3 3 0,-6 2 1 0,2 0 0 16,3 1 0-16,-5 4-4 0,0 0-8 0,1 0-14 0,-3 3-16 16,4-1-21-16,-4-1-22 0,3 1-27 0,-1 1-34 0,0 0-43 0,0-2-50 15,2 1-78-15,2-1-94 0,-3 2-45 0,6-3-20 0</inkml:trace>
  <inkml:trace contextRef="#ctx0" brushRef="#br0" timeOffset="67656.732">28656 16607 247 0,'6'-18'363'0,"2"-6"-80"0,1 5-75 0,-1 2-71 0,2 1-40 16,4 2-26-16,-2 1-14 0,2 3-7 0,1 3-9 0,2 3-7 0,2-2-11 15,1 1-16-15,-4 5-9 0,6 0-8 0,0 0-3 0,-3 5-1 16,3 1 2-16,-2-2-1 0,-4 3 3 0,2 5 1 0,-2-1 2 0,-3 1 2 16,-2 3 3-16,-3 0 3 0,-3 1 3 0,-1 4 4 0,-4 3 3 15,-4-3 4-15,-1 1 3 0,-3 3 2 0,-6-3 4 0,0 6 2 16,-3-4 0-16,-1 0-1 0,-5 0 2 0,0 0 2 0,-3 2-2 0,-1-2 0 15,-1-4-2-15,-2 2-1 0,-1 3-1 0,4-1-1 0,-4-3-2 16,4-2-1-16,-1-1-2 0,1 0-2 0,3 0-4 0,4-2-2 0,-2 1-2 16,8-4-3-16,0 1-1 0,1-4-4 0,4 2-2 0,2-5 0 15,1 2 0-15,0-3-1 0,6 1 2 0,0-1 1 0,0-5 3 16,6 5 5-16,2-5 1 0,1 4 2 0,1-1 1 0,2-3 1 0,5 0 2 16,-2 0 1-16,7 0 0 0,1 0 3 0,2-3-1 0,-1-1-3 15,3-1-4-15,1 5-7 0,-1-3-10 0,4-2-13 0,-1 0-16 0,-2 0-18 16,-1 2-23-16,0 0-27 0,0-1-31 0,4 2-34 0,-4-1-30 15,-1 1-28-15,1 2-62 0,-3 0-80 0,5 0-38 0</inkml:trace>
  <inkml:trace contextRef="#ctx0" brushRef="#br0" timeOffset="67895.4736">29652 16983 221 0,'0'-5'432'0,"0"-2"-31"0,0 2-69 0,0-1-87 0,0-1-52 16,0 3-33-16,0 0-18 0,0-1-11 0,0 1-9 0,0 1-11 16,0 3-16-16,0 0-20 0,0 0-16 0,0 0-17 0,-3 0-9 15,0 7-8-15,3-2-7 0,-6-1-7 0,5 7-3 0,-3 0-4 0,-1 4 0 16,-2 2 0-16,1 3 3 0,-3 5 2 0,1-1 5 0,-3 6 5 16,-4 0 0-16,5 2-1 0,-4 0-9 0,0 2-14 0,-3 4-15 0,2-2-18 15,0 2-23-15,1-3-26 0,0 2-32 0,1 0-39 0,-1-3-49 16,4 0-54-16,1-1-76 0,1-1-86 0,4-2-41 0,3-2-20 0</inkml:trace>
  <inkml:trace contextRef="#ctx0" brushRef="#br0" timeOffset="68357.1232">30469 16550 244 0,'7'-16'398'0,"2"-1"-85"15,-1 6-127-15,6-2-74 0,-1 2-51 0,6-2-30 0,2 3-19 0,-3 4-8 16,5-2-5-16,0 1-4 0,0 3-3 0,-1 4-3 0,0 0-4 16,0 0-1-16,0 0-4 0,-3 4 1 0,3 3 1 0,-5-2 1 15,0 4 2-15,-6-2 0 0,-1 3 4 0,-2-2 1 0,1 4 0 0,-6-2 1 16,-1 1 1-16,-2 2 2 0,-2 3 2 0,-1-5 2 0,-6 6 4 15,1-2 1-15,-2-4 1 0,-1 4 2 0,-1-1 2 0,-1-2 0 0,-4 4 0 16,1-3 0-16,3-2 2 0,-8 5 1 0,8-4 0 0,-3-3 0 16,-1 4 2-16,0-4-2 0,4-1 0 0,2 0 2 0,-1-3 0 0,4-2 3 15,1 2 0-15,0 2 1 0,2-6-2 0,5-1 0 0,0 0-2 16,0 0-2-16,3 0-2 0,6 0-4 0,-2-1-1 0,5 1-3 0,1-3-4 16,4-1-3-16,-1 4-7 0,4-1-2 0,1 1-5 0,-1 1-1 15,2 3-3-15,2 0 0 0,-2 1-1 0,1 6 0 0,-1-3 2 16,-3 3 0-16,-1 2 2 0,-1-1 0 0,2 4 3 0,-5-5 3 0,1 4 3 15,-5-1 3-15,-1 5 3 0,-1-4 3 0,-6 3 7 0,3-3 6 16,-1 1 8-16,-4-1 4 0,-4 0 5 0,-3-4 4 0,1 4 4 0,-1 1 2 16,-7 0 2-16,-1-3 2 0,1-1 1 0,-5 4 0 0,1-4-1 15,-1 1-8-15,-3-3-6 0,-6 3-15 0,3 2-19 0,-1-3-24 16,-3-4-26-16,2 4-36 0,-2-4-41 0,2 2-77 0,-1-2-93 0,4-4-49 16</inkml:trace>
  <inkml:trace contextRef="#ctx0" brushRef="#br0" timeOffset="68652.7766">31796 16928 354 0,'-2'-7'432'0,"-1"-2"-84"0,3 1-128 0,-2 4-71 0,2-3-46 15,-3 2-23-15,3 5-14 0,0 0-8 0,0 0-7 0,0 4-9 16,0 1-13-16,0-1-11 0,0 7-11 0,0-2-6 0,0 3 0 16,-4 4 3-16,3 1 5 0,-3 3 4 0,4 0 4 0,-1 2 2 0,-3 2 1 15,1 1-4-15,-2 0-7 0,1 0-12 0,-1 0-15 0,0-1-19 16,-4 4-23-16,4-4-27 0,0 1-31 0,-2-2-41 0,2 0-46 0,4 2-71 15,1-2-82-15,0-3-40 0</inkml:trace>
  <inkml:trace contextRef="#ctx0" brushRef="#br0" timeOffset="69070.2317">32548 16546 29 0,'0'-17'462'0,"2"-1"10"0,-2 0-65 0,3 7-101 16,-3-5-79-16,0 8-66 0,0-4-43 0,0 4-30 0,-3 3-15 15,3 2-8-15,-2-1-4 0,2 4-3 0,-3 4-8 0,-1 0-12 0,-1 0-10 16,3 8-10-16,-1 3-4 0,0-4-5 0,-3 6 1 0,5 1 2 16,-3 0 5-16,1 2 7 0,1 1 3 0,-1-1 1 0,3 2 1 0,0-2-1 15,3 0 0-15,-1 0-1 0,5 1 0 0,-6-5 0 0,5-2 2 16,0 3-2-16,1-4 1 0,2-2 1 0,-1 2 1 0,4-1 2 0,-5 0 2 15,7-4 2-15,-1-1 3 0,3-2 1 0,-1-2 3 0,2-2 1 16,2-1 1-16,0-1 0 0,-2-2 2 0,1-2 2 0,5-2 1 16,-1-1 3-16,-2-5 2 0,1 1 4 0,-1-1 3 0,-1-2 3 0,0-2 1 15,1-1 2-15,-5-2 0 0,6-3 1 0,-7-2 0 0,1 0 0 16,-1 0 0-16,-1-1 0 0,1-2-1 0,1 0 0 0,-8 3-4 0,7 3-4 16,-6 2-6-16,-1 0-8 0,0 4-9 0,0-1-10 0,-6 6-8 15,-1 1-8-15,4 3-4 0,-4 2-4 0,0 5-4 0,0 0-3 0,-4 5-5 16,3 2-5-16,-6 9-4 0,2-2-3 0,-4 5-2 0,1 10 1 15,1-3-2-15,-5 9-2 0,-2 0-7 0,4 8-12 0,-4-5-18 0,1 7-23 16,-4 1-26-16,0 0-31 0,3 6-33 0,-3-4-36 0,-2 5-78 16,2 1-97-16,4-2-83 0,-3-3-75 0,3 3-35 0,-5-4-12 15,5-2 1-15</inkml:trace>
  <inkml:trace contextRef="#ctx0" brushRef="#br0" timeOffset="70948.849">14570 13593 54 0,'0'-9'141'16,"-1"1"7"-16,-3 0 4 0,4 0 3 0,-1 1-3 0,1-1-5 0,0 3-7 15,-4-2-10-15,4 2-7 0,0-3-7 0,0 3-7 0,0 0-7 16,0 3-9-16,0 0-9 0,-3-1-12 0,3 1-12 0,0 2-10 0,0 0-12 15,0 0-10-15,-2 0-7 0,-1 2-7 0,-1 3-5 0,3 2-2 16,-3 3-4-16,-1 0 0 0,2 4-2 0,1 6 1 0,-3 4 2 0,-2 2 4 16,2 4 4-16,0 1 2 0,1 8 4 0,-1-3 2 0,-3 4 3 15,3 1-2-15,-1-3 1 0,-2 0-2 0,4 2-3 0,-1 1-4 0,0-7 0 16,0 3-3-16,-2-2-2 0,2-3 0 0,4-3-2 0,-3-2 0 16,1 1 1-16,-2-3-2 0,5-3-1 0,-2-5 0 0,-2 0 2 0,1 2 3 15,3-8 7-15,0 1 6 0,0-3 10 0,0-1 8 0,0-2 10 16,0 2 7-16,0-4 8 0,3-1 6 0,-3-3 3 0,0 0 4 15,0 0 4-15,4-3 0 0,-2-1-1 0,-2-4-3 0,0 2-7 0,0-6-7 16,0-5-7-16,0 2-8 0,0-5-10 0,3-1-9 0,-3-4-8 16,2-1-8-16,-2-7-4 0,3 1-3 0,-3-6-3 0,4 1-3 0,-3-6-1 15,3 3-1-15,-3-4-2 0,3-1 0 0,1 2-3 0,2-1 1 16,-2-1-3-16,0 2 0 0,0 3 0 0,4-1-1 0,-4 2 1 0,-2 3 0 16,6 1 0-16,-4 4 2 0,0 6-1 0,-2-3 0 0,-1 1 0 15,1 9 1-15,-3-2-2 0,4 5-3 0,-3 3-4 0,-1 0-3 16,0 5-5-16,0-2 0 0,0 5-2 0,0 4 0 0,0 0 1 0,0 4-1 15,-1 7 1-15,-3 2 2 0,4 0 1 0,-3 9 2 0,3 3 4 16,-2 3 2-16,-1 8 5 0,1-1 5 0,-1 2 6 0,-1 7 3 0,-1-1 2 16,0-2 1-16,2 6-1 0,1-4 0 0,-5 2-1 0,5-1 0 15,-1-2-1-15,-2-1-3 0,1-4 1 0,3-1-2 0,-3-1-1 16,-1-2 0-16,5-5-2 0,-3-1 0 0,3-3-1 0,-2 0-1 0,-1-1 2 16,3-6 0-16,-4 0 2 0,4-3 1 0,0-1 2 0,0-5 3 15,0 4 2-15,0-5 3 0,0 1 5 0,0-3 3 0,0-4 5 0,0 6 3 16,0-7 2-16,0 0 2 0,0 0 0 0,0 0 0 0,0-7-1 15,0 2-2-15,0-3-8 0,-1 0-9 0,-3-4-13 0,4-1-16 0,-5 0-18 16,2-1-22-16,1-2-25 0,-3 0-29 0,-2-3-31 0,2 6-42 16,2-3-44-16,1 4-55 0,-2-1-61 0,4 1-63 0,0 2-66 15,0 3-30-15,0 1-13 0</inkml:trace>
  <inkml:trace contextRef="#ctx0" brushRef="#br0" timeOffset="71545.9628">15010 13157 65 0,'-15'-33'318'0,"-5"-1"-85"0,1 2-54 0,-3-1-37 0,-1 2-16 15,0 0-7-15,-5 2 0 0,3 1 3 0,-3 2 3 0,-2 0 1 0,2 3-7 16,-2-2-11-16,1 2-8 0,-2 6-8 0,0-3-7 0,-1 4-8 15,1-3-5-15,1 6-5 0,-3 2-9 0,-3-1-7 0,6 7-6 0,-6-3-6 16,3 5-4-16,1 3-5 0,-2 0-3 0,-2 3-1 0,4 2-4 16,-4 3-7-16,0 4-3 0,0 3-8 0,4 2-1 0,-7 5 1 15,3 3 0-15,0 3 3 0,0 5 2 0,-1 4 2 0,1 5 3 0,0 6 0 16,0 1 4-16,4 7 2 0,-2 4 2 0,3 4 5 0,-1 4 2 16,1 3 3-16,4 3-3 0,5 3-3 0,-1-1-4 0,5 6-1 0,-1-5-6 15,7 4-3-15,2-1-4 0,1-2-4 0,7-3-3 0,2-1-4 16,6-3-4-16,-1 2-3 0,5-6-1 0,4-1-2 0,3-4 3 15,1 0 2-15,5-8 2 0,-1 1-1 0,5-3 1 0,0-1 3 0,4-8 2 16,0 2 3-16,4-5 4 0,1-3 3 0,5-6 4 0,-2-2 4 16,4-1 2-16,0-3 2 0,-1-5 1 0,3-3 0 0,4-4 2 0,-1-5 1 15,-2-1 2-15,3-2 0 0,4-5 1 0,-3-5 0 0,1-3-1 16,2-3-3-16,0-2-2 0,-2-5-2 0,2-2 2 0,1-5 0 0,-4-3 2 16,3 1 1-16,1-4-1 0,-1-3 1 0,-2-5 1 0,2 3 0 0,-4-4 0 15,1 0 0-15,-1-1-1 0,1-1 2 0,-2 0 2 0,-2-3 0 16,-2-1-1-16,-3-1-3 0,0 1-2 0,-5-4 0 0,3 4-2 15,-7-3 1-15,1 0-1 0,-8-1-1 0,2-3 0 0,-4 4 0 0,-1-3-2 16,-5 2-2-16,-2-1 1 0,-1 0-1 0,-6 3-1 0,1-2-2 16,-4 2 0-16,-5 2-3 0,0-1-2 0,-2 3-3 0,-4-1-1 15,-3 2-3-15,-1 3-2 0,-4-1-2 0,0 3 0 0,-3 3-2 0,-1 0 0 16,-5 2-3-16,1 0-2 0,-2 5-1 0,-6 0-2 0,2 4 0 16,-2 1-4-16,-6 2-3 0,4 2-4 0,-8 6-4 0,5 0-6 0,-6 3-4 15,-4 5-7-15,1 0-8 0,-2 3-8 0,2 4-7 0,-6 3-12 16,1 3-11-16,-1 1-12 0,1 3-12 0,-1 0-13 0,4 7-15 15,-2 1-19-15,4-1-21 0,7 6-31 0,-3-5-33 0,8 5-49 0,1-2-53 16,9 3-50-16,0-2-48 0,8 1-18 0</inkml:trace>
  <inkml:trace contextRef="#ctx0" brushRef="#br0" timeOffset="72240.2975">16204 13836 383 0,'-10'-4'463'0,"1"0"-66"16,-1 0-103-16,3 3-60 0,-1-2-41 0,3-2-23 0,3 5-13 16,-1-3-13-16,-1 0-12 0,4 3-22 0,0 0-22 0,0 0-23 15,0 0-20-15,4 0-16 0,-1 0-12 0,2 0-10 0,4 0-6 0,1 0-5 16,3 0-3-16,6 0-2 0,2 0-2 0,3 0 2 0,10 0 3 15,1 0 5-15,8 0 4 0,1-1 4 0,6-3 2 0,4 4 0 0,4-3-1 16,6-2-4-16,-3 1-3 0,2 1-5 0,5-2-6 0,-1-1-7 16,1 0-4-16,2 0-9 0,-2 0-9 0,0-4-8 0,-1 3-8 15,-1-3-7-15,-3 1-6 0,-3-2-3 0,-2 2-1 0,-3-3 4 16,-6 0 4-16,-5 4 5 0,1-4 8 0,-9 3 8 0,-4 0 7 0,-5-2 6 16,-1 5 9-16,-4-2 6 0,-7-1 9 0,1 2 4 0,-6 2 8 15,0-3 4-15,-3 0 5 0,-5 4-1 0,1-4 0 0,-3 1-3 0,-3 3 0 16,-2 1-2-16,-4-2-1 0,-1 1 0 0,-2 0 0 0,-3-1-1 15,-2 5-4-15,-6-1-1 0,1-1-3 0,-5 2-1 0,0 0-2 0,-1 0-2 16,-2 2 0-16,-1-1 1 0,-1-1 0 0,1 5 1 0,2-1-1 16,0-1 0-16,2-2-1 0,4 4-1 0,1-2 0 0,2-3 0 0,4 3-1 15,3-2 0-15,-1-1 0 0,7 4 0 0,-1-4 1 0,1 0 2 16,7 0 1-16,0 0 3 0,0 0 3 0,3-4 3 0,6 4-1 16,-4-4 3-16,7 1 2 0,2 2 1 0,1-3 2 0,2 0 0 15,5 0 1-15,2 3 2 0,2-3 0 0,1 3-3 0,0-1-1 0,4 2-3 16,-4 0-4-16,0 0-2 0,1 3 0 0,-1 1 0 0,-1 1 1 15,-2-1-1-15,-2 4 0 0,0 3 0 0,-2 1 2 0,-4 1-1 0,1-2 2 16,-4 4 0-16,-2 2 3 0,-3-2 1 0,1 3 3 0,-6 2 2 16,-3-1 1-16,-3 1-1 0,-1 2 0 0,-6 0-4 0,-4-2-5 0,1 4-8 15,-9 3-10-15,-1-4-13 0,-4 2-17 0,2 0-27 0,-8 3-32 16,2-4-43-16,-4 1-51 0,2 2-73 0,-3-4-85 0,6 2-43 0,-3-2-22 16</inkml:trace>
  <inkml:trace contextRef="#ctx0" brushRef="#br0" timeOffset="72498.7438">18457 13401 223 0,'3'-17'495'0,"-1"3"15"0,3-2 12 0,-5 4-90 0,4-1-141 15,-4 5-79-15,3-4-49 0,-3 4-28 0,0 1-18 0,0 2-8 0,-3 5-3 16,3 0-10-16,-4 4-12 0,2 1-15 0,-3 3-18 0,-2 7-12 16,2-2-11-16,-3 7-6 0,-1 5-2 0,2 3 1 0,-4 3 0 15,2 4 4-15,-1 2 2 0,-4 2-1 0,2 1-4 0,-1 5-11 0,-1-2-16 16,0 4-22-16,1-1-25 0,-1-1-27 0,0 1-29 0,1-1-38 16,1 1-43-16,2-5-79 0,1 1-94 0,-1-2-73 0,3-1-65 15,2-2-30-15,0-2-13 0,5-2 0 0</inkml:trace>
  <inkml:trace contextRef="#ctx0" brushRef="#br0" timeOffset="73840.193">14978 17119 42 0,'-3'16'165'15,"-3"1"6"-15,-2-1 5 0,1 3 0 0,-5 1-6 0,2-1-6 16,-2-2-8-16,-2 0-8 0,1-1-11 0,-4 4-9 0,1-4-9 0,-1 3-7 16,0-8-11-16,4 1-9 0,-3 1-6 0,-1-1-8 0,0-3-4 0,3-2-6 15,-1-2-4-15,0 2-2 0,1-2-1 0,0-2-4 0,1-3-4 16,-1 0-4-16,4 0-6 0,-4-3-3 0,2-1-5 0,4-1-4 16,-2-3-4-16,1 1-4 0,1-2-5 0,-1-1-4 0,4-2-4 0,-4-1-4 15,8 0-5-15,-3-2-4 0,3-5-3 0,-3 0-3 0,4 2-2 16,4-2-4-16,-3-2-2 0,4-2-2 0,4 0-2 0,-1 0 0 0,1-1 0 15,1 3 0-15,-1-3-2 0,4 4 0 0,-1-1-1 0,4 4-1 16,-3 2 0-16,-1 2-2 0,2 4 0 0,0 0 0 0,4 9 3 16,-4 1 3-16,3 1 3 0,-3 9 2 0,3 0 3 0,-2 4 6 0,2 7 2 15,-3 4 6-15,-1 2 5 0,-1 5 3 0,-1 0 3 0,-3 4 5 16,-3 4 3-16,0 0 2 0,-5 4 0 0,-1 0 2 0,-5-3-1 0,-2 2 1 16,-4 2 0-16,-2-3-3 0,-4 2-1 0,1-3-2 0,-7-2-2 15,-2 0-1-15,2 2-1 0,-6-4 0 0,2-2-2 0,-2-4 1 16,-6 4 0-16,5-6 1 0,-1-1-2 0,1 0 0 0,2-7 1 0,2 2 1 15,1-4 2-15,1-3 2 0,6-3 2 0,0 0-1 0,2-6-3 16,3 1-5-16,1-1-4 0,4-6-5 0,-1-2-6 0,1-6-5 16,1-1-5-16,3-4-4 0,1-4-3 0,-1-2-5 0,5-4-4 0,0-2-4 15,0-7-2-15,0-2-1 0,5 2 1 0,-1-2 1 0,1-7 2 0,3 2 4 16,-3 3 2-16,4-3 4 0,-4 5 1 0,4 0 1 0,-1 3-3 16,2 3 1-16,2 5-2 0,-1 3 0 0,1 6 0 0,-2 3 2 15,3 3 2-15,4 4 3 0,2 3 3 0,-2 7 2 0,2 3 3 0,3 2 2 16,-3 5 3-16,3 2 2 0,0 5 6 0,4 1 2 0,-4 2 3 15,-3-3-1-15,5 7-1 0,-4-2-9 0,-1-1-7 0,0 0-10 0,1-1-9 16,-5 0-13-16,3-4-13 0,0 0-16 0,1-4-14 0,-2 1-14 16,0-3-15-16,-2 2-14 0,8-7-15 0,-6-3-12 0,5 2-11 0,0-9-7 15,2 1-7-15,2-3-1 0,4-5 1 0,-1-3 2 0,2-1 1 16,1-6 9-16</inkml:trace>
  <inkml:trace contextRef="#ctx0" brushRef="#br0" timeOffset="74290.1555">15476 16809 114 0,'-14'-36'151'0,"1"-1"7"0,-1 2 7 0,-3 4-1 0,0 1-5 0,-2 2-7 16,0 1-7-16,-3-1-7 0,3 5-4 0,-6 5-10 0,3-2-12 15,-2 6-10-15,-3-3-14 0,-2 2-9 0,1 3-10 0,-1-1-10 0,-1 5-8 16,-6-3-8-16,3 7-7 0,-6 0-6 0,3 3-6 0,-3 1-7 16,-2 1-7-16,0 6-3 0,0-1-3 0,-3 4-1 0,0 3 1 0,-1 3-1 15,3 0-1-15,-1 4 3 0,-3 5 2 0,2 5 4 0,3 3 4 0,0 0 3 16,2 6 5-16,-2 8 5 0,5 0 4 0,-2 9 2 0,4 3 2 15,2 3 1-15,1 7-1 0,4 2 1 0,0 4-1 0,4 5-2 0,5-1-5 16,-3 1-3-16,8 4-4 0,2-8-5 0,6 5-6 0,-2-2-4 16,7-5-5-16,0-3-5 0,7-6-4 0,-2 0-3 0,6-6-2 15,2-2-2-15,4-5 0 0,2-2-2 0,3-7-1 0,0-4 0 16,6 3-1-16,2-8 3 0,3-5 4 0,1-3 4 0,3 1 5 0,3-7 7 16,0-6 5-16,5-5 6 0,4-1 5 0,1-5 5 0,-1-3 4 0,6-8 6 15,-1-2 5-15,4-5 3 0,-1-1 3 0,-1-8 2 0,5-4 2 16,-1 0-2-16,-2-7 0 0,-4-2-3 0,4-5-2 0,-1-3-4 15,-6-4-1-15,-2-3-3 0,1-3-2 0,-6-1-1 0,-8-4-3 0,0 1 0 16,-6-6-2-16,-6 2-1 0,-1-1-1 0,-5 1 0 0,-6 2-2 16,-3-1 1-16,-8 1 0 0,-1 6-3 0,-5 1 0 0,-3 1-2 15,-2 3-3-15,-4 6-3 0,-5-1 0 0,-1 10-4 0,-2-1-2 0,-6 4-4 16,1 4-2-16,0 6-6 0,-6 4-3 0,-1-2-4 0,2 12-5 0,-4 0-5 16,0 4-7-16,-3 8-10 0,1 1-11 0,-1 3-10 0,-2 7-12 15,2 1-15-15,2 4-13 0,1 4-17 0,0 0-17 0,9 4-20 16,-1 5-23-16,6-1-22 0,5-1-22 0,3 2-21 0,6 2-20 0,3-3-16 15,8 3-13-15,4-2-45 0,5-2-60 0,2-1-23 0</inkml:trace>
  <inkml:trace contextRef="#ctx0" brushRef="#br0" timeOffset="74767.027">16109 17419 176 0,'-5'-4'466'0,"-2"3"0"0,5-1-3 0,-1-3-89 16,3 1-134-16,0 1-81 0,0 3-54 0,5-1-30 0,3 1-16 0,4 0-13 15,-2 0-9-15,7 0-11 0,2 0-12 0,3 0-6 0,6 0-6 0,4 0 0 16,4-4 2-16,0 4 3 0,3-1 2 0,2 1 1 0,7-3 2 16,-2 0 0-16,0-1-2 0,3 2-2 0,1-3-4 0,-1-1-3 15,0 2-3-15,4-4-3 0,-3 3-2 0,-1-2-6 0,4 0-5 0,-3-1-5 16,-1 0-6-16,-3 0-3 0,-2-4-4 0,2 4-1 0,-6-4 0 15,-1 3 1-15,-3-2 3 0,-7 5 5 0,-4-1 4 0,-1-1 6 16,-7 0 7-16,0 1 5 0,-6 3 7 0,-3-4 5 0,2 0 6 0,-6 4 4 16,-4-4 3-16,0 4 2 0,-4-7-1 0,-6 6-1 0,2-3 0 15,-1 0-1-15,-5 1-2 0,-1 1-3 0,-2-1 0 0,-5 2-2 0,3 0-2 16,-3-3-1-16,-4 3 0 0,2-1-2 0,-1 5 2 0,-2-2 1 16,4 1 1-16,-1-1 3 0,-1 3 1 0,6 0 2 0,0 0 0 0,2 0 1 15,0 0 0-15,4 0 0 0,2 0-3 0,3 0-1 0,-1 0-4 16,8 0-3-16,-3-2-1 0,4 2-3 0,0 0-1 0,5 0-1 15,0-3-1-15,4 0 1 0,3 3 0 0,2 0 1 0,1 0-1 0,5 0 1 16,-1 0 2-16,5 0 1 0,5 0 3 0,-5 3 1 0,3 0 1 16,4-1-1-16,-4 3-3 0,0-1 0 0,1 4-1 0,-6-3 1 15,3 3-2-15,-6 0 0 0,0 0 0 0,-2 3-1 0,2-2 1 0,-6 4 2 16,-4-2-1-16,-1 4 2 0,-2-4 2 0,-1 1 2 0,-5 1 1 0,-2-1-1 16,-3 5-2-16,-4-1-9 0,-3 0-10 0,-1 4-14 0,-6-2-14 15,2 2-24-15,-5 0-26 0,3-2-45 0,-3 5-53 0,3-3-87 16,0 2-107-16,-1-2-53 0,1-2-30 0,5-2-15 0</inkml:trace>
  <inkml:trace contextRef="#ctx0" brushRef="#br0" timeOffset="75303.9914">18395 17023 19 0,'0'14'347'0,"-1"1"-78"0,-3 4-48 16,3-2-36-16,-3-3-14 0,-1 3-6 0,2-1 0 0,-2-3 4 0,-1 3-7 15,0 0-10-15,1-4-11 0,-4 3-10 0,4-4-9 0,-4-1-6 16,3 0-4-16,-3 0-4 0,-3-3-6 0,2-2-7 0,-2 3-8 0,2-4-6 16,-2 0-5-16,-2-1-5 0,-1 1-3 0,1-4 0 0,0 0-3 15,1-4-2-15,-3 1-5 0,3-1-5 0,-1-4-3 0,1 2-6 0,-1-4-4 16,0 0-2-16,4-2-3 0,-2-2-3 0,4-2-5 0,-3-4-5 15,6 3-5-15,-2-2-7 0,6-2-6 0,-3 2-8 0,4-4-6 0,4-2-7 16,1 2-5-16,0 5-6 0,7 1-5 0,-2-4-3 0,7 8-3 16,-3-2-2-16,5 2-2 0,-2 6 0 0,5-1-1 0,-3 8 0 15,3 0 1-15,0 4 1 0,-3 3 4 0,3 6 3 0,-3-1 5 0,3 6 3 16,-5-1 4-16,-4 6 4 0,1 2 5 0,0 3 2 0,-1 0 3 16,-4 4 5-16,-4 0 2 0,2 4 3 0,-5 0 2 0,-2 0 3 0,-2 3 1 15,-2 0 2-15,-4 1 1 0,-1 1 1 0,-4 1 0 0,-1-1 2 16,0-3-1-16,-4 2-1 0,-3 0 0 0,-6-1 0 0,0 0-1 0,-4-3-1 15,2-3 0-15,-7 2-1 0,0-5-2 0,-3 0 1 0,-2-1-1 16,2-1-1-16,-2-2 1 0,0-4 0 0,4-3 0 0,-3-3 2 16,5-1 0-16,-1-2 1 0,8-2 0 0,1-3 1 0,2-7 0 0,6-1 0 15,5-1 1-15,2-11 0 0,2 4-2 0,7-7-2 0,3-3-5 16,3-2-6-16,7-5-3 0,2-1-7 0,7-2-3 0,0-1-4 16,6-1-4-16,1 2-4 0,1 0-4 0,2 1-2 0,-2 6-2 15,4 1-2-15,0 4-2 0,-4 1 2 0,6 3 1 0,-8 7 2 0,2 2 2 16,4 3 1-16,-7 3 1 0,3 2-1 0,-1 7-3 0,-2-1-4 0,1 2-10 15,1 1-12-15,-6 3-17 0,6 3-18 0,-4 1-29 0,2-1-32 16,-2 3-48-16,5-5-57 0,-1 4-70 0,1 1-79 0,1-2-38 16,2 3-19-16</inkml:trace>
  <inkml:trace contextRef="#ctx0" brushRef="#br0" timeOffset="75960.3672">13982 19900 34 0,'-2'-19'431'0,"-1"3"7"16,3 2-65-16,0-4-99 0,3 3-74 0,-1 2-58 0,5-7-36 15,-2 5-24-15,0 2-13 0,5 0-7 0,2 1-10 0,2 1-11 0,0 2-12 16,4 1-13-16,-1 3-11 0,2 3-9 0,3-1-5 0,0 3-6 16,-3 3-1-16,3 2-1 0,-1 3 1 0,-2-2 0 0,-2 5 1 0,-2 1 4 15,-3-1 2-15,-2 4 3 0,-1 2 4 0,-4-1 4 0,0 3 4 16,-5-3 4-16,-2 2 6 0,-1-1 4 0,-6 0 7 0,-1 3 5 16,-2 0 4-16,-1 0 4 0,-1-3 2 0,-5 0 2 0,2 0-1 0,-2 0 2 15,1 2 0-15,-3-6 0 0,2 6-1 0,1-8-1 0,4 1-2 16,-3 1-2-16,3-3-2 0,1 0-1 0,4-2 1 0,1-3 3 0,1 2 2 15,0-6 3-15,5 3 0 0,2-4-1 0,0 0-2 0,0-4-3 16,2-1-3-16,5-2-4 0,0-1-4 0,1-1-5 0,1 0-3 16,8-2-7-16,-2 0-7 0,2 0-11 0,2-1-7 0,3 3-6 0,-2-2-5 15,1 5-1-15,1-2-1 0,4 1-1 0,-8 6 0 0,5 1 2 16,-1 1 1-16,-4 6 0 0,1-2 2 0,-2 4 1 0,2 5 4 0,-2-2 5 16,-3-1 3-16,-1 6 2 0,-1 1 4 0,-1 0 4 0,-3 2 3 15,-3 1 4-15,0-1 3 0,-5 0 5 0,0-1 2 0,-1 4 4 0,-4-3 2 16,-2 2 4-16,-7-2 2 0,4 0 2 0,-4-1 0 0,-3 4 2 15,0-3 0-15,-2 0 2 0,-3 0-1 0,0-3 0 0,-2 0-2 0,-1-3-4 16,1 2-5-16,-4-4-7 0,3 1-9 0,-3-6-11 0,1 1-17 0,5 0-21 16,-2-7-21-16,-1 2-27 0,6-3-34 0,-2-3-37 0,3-5-50 15,1-1-54-15,3-2-83 0,4-5-101 0,1 0-48 0,4 2-24 0,2-8-6 16</inkml:trace>
  <inkml:trace contextRef="#ctx0" brushRef="#br0" timeOffset="76491.3623">14570 19163 110 0,'-15'-31'437'16,"-5"5"-53"-16,1-1-85 0,-5 4-65 0,-2 2-54 0,3-2-30 15,-6 3-21-15,1 5-4 0,1 0 1 0,-5 5-2 0,1 2-3 0,-5 3-8 16,4-2-14-16,-8 2-10 0,5 5-8 0,-6 4-6 0,0 1-4 15,0-1-5-15,-4 5-5 0,1 4-5 0,0-1-4 0,1 4-5 0,-5 2-4 16,4 2-6-16,-2 3-3 0,2 5-2 0,-1-1-3 0,1 2-2 16,3 7-4-16,0-3-1 0,0 8-3 0,2 4-2 0,3 4-3 15,0-1 0-15,4 4-1 0,1 6 1 0,2 2 1 0,0-1-2 0,5 3 1 16,6-1-3-16,-3 6-2 0,6-4-2 0,3 5-2 0,3-1 2 16,3-1 2-16,2 0 3 0,8 0 3 0,1-3 1 0,3 2 1 0,2 0 1 15,9-6 0-15,3-1 2 0,1 0 2 0,4-6 3 0,9 1 2 16,-1-7 2-16,6 0 3 0,2-2-2 0,3-8-4 0,7-1-2 15,-2-2-4-15,5-7-2 0,1-1-2 0,1-5-4 0,3-4-2 0,-1-4-3 16,1-4-3-16,-1-4-2 0,3-4-4 0,-2-7 1 0,2-1-1 0,-3-5 0 16,3-4 0-16,-1-5 0 0,-3-2 0 0,4-8 0 0,-1-1 0 15,-3-2 2-15,-1-1 2 0,0-8 4 0,0 0 3 0,-3 0 2 16,-6-7 3-16,1 0 3 0,-2-2 0 0,-7-2 2 0,3-2 2 0,-7-3 1 16,-1 0 1-16,-2-1 1 0,-5-2 2 0,-1-3-1 0,-6 0-1 15,0-1-1-15,-8-1 0 0,-1 2-2 0,-4 0-1 0,-4 2-1 0,-5-3 1 16,-5 11-2-16,0-4-2 0,-6 7-1 0,-4 7-1 0,-4-2-2 15,0 5-2-15,-6 6-2 0,-2 3-1 0,-1 7-4 0,-2 2-5 0,-3 7-3 16,-3-2-3-16,1 8-5 0,-1 3-7 0,-5 3-10 0,5 5-9 16,0 2-15-16,0 5-16 0,1 0-19 0,2 5-20 0,3 1-22 15,2 7-26-15,3-3-26 0,6 4-27 0,5 3-40 0,6 0-46 0,6 4-82 16,4 1-99-16,3-1-46 0,7 2-18 0,7 3 0 0</inkml:trace>
  <inkml:trace contextRef="#ctx0" brushRef="#br0" timeOffset="76979.4393">16069 19750 391 0,'-13'7'462'0,"-1"-3"0"0,0 0-63 0,6 5-94 0,-1-1-87 16,4-5-84-16,4 5-50 0,-3-3-32 0,8 3-15 0,1-4-5 0,3 4-4 15,2-3-1-15,9 2-3 0,2-2-6 0,3 0-3 0,6-2-2 16,3-1-3-16,8-2-1 0,1 0 1 0,4 0 3 0,7 0 2 0,-2-5 0 16,6 3-3-16,-1-6-4 0,2 1-4 0,0 1-1 0,0-2-2 15,1-3-1-15,-1 2 1 0,0-3 1 0,-3-3 2 0,1 3 1 0,-1-1 0 16,-2-3-5-16,-7 2-1 0,3 0-2 0,-8-5 1 0,3 6 2 16,-4-6 2-16,-8 2 3 0,1 0-1 0,-6 0 1 0,-2 1 0 15,-1 3 1-15,-7-6 1 0,0 5 2 0,-6-5 2 0,-3 6 3 0,1-3 2 16,-6 2 4-16,-1-1 0 0,-2 2 0 0,-5 1 1 0,0-1 0 15,-4 5-1-15,-3-7 0 0,-2 7 0 0,1-2 2 0,-6 2-1 0,-3 1 1 16,0 2-2-16,-2-3 0 0,-2 6 0 0,-1-2-1 0,-4 4 2 16,4-3 0-16,0 3 3 0,-1 0-1 0,1 0 1 0,2 3 0 15,2-3-3-15,1 2-2 0,3 0-3 0,4 0-5 0,0-2-3 0,5 3-4 16,1-1-2-16,4-2-4 0,5 3 0 0,0-3 0 0,3 3-1 16,2-3-2-16,4 2 2 0,1-2 0 0,7 3 5 0,2-1 0 0,3-2 3 15,2 2 3-15,5 1 1 0,-2-3 0 0,2 5 1 0,2-4-1 16,-4 3-1-16,4 1-3 0,-4-1-2 0,4 3-2 0,-7-2-2 15,1 7-1-15,-6-5 0 0,3 2-1 0,-5 3 1 0,-1 1 0 0,-4 2 1 16,-2-1 2-16,-2 2 2 0,-2 1 2 0,-3 3 2 0,-3 3 2 0,-3-5 1 16,-4 4 2-16,-5 2-2 0,-2-3-2 0,-3 4-9 0,-3 1-11 15,-6-3-17-15,4 5-17 0,-5-2-23 0,-1 2-26 0,1-3-39 16,0 0-46-16,-2 0-98 0,5 2-122 0,2-5-65 0,0 1-34 16,4-4-18-16,3-2-6 0</inkml:trace>
  <inkml:trace contextRef="#ctx0" brushRef="#br0" timeOffset="77374.0649">17824 19234 49 0,'10'-9'441'0,"2"-1"0"16,-1-1-16-16,-3 4-23 0,6 2-99 0,-6 0-136 0,4 4-73 0,-2-6-45 15,4 7-20-15,0 0-8 0,-1 0-6 0,1 0 0 0,0 7-2 16,3-2 0-16,-4-1 0 0,1 3 1 0,0 0 0 0,-1 1 1 0,-1 1 1 15,-2 2 2-15,-1 1 1 0,-4 1 0 0,4 0 0 0,-4 7 1 16,-2-5 2-16,1 1 0 0,-4 1 3 0,-4 3 2 0,1-4 1 16,-2 4 3-16,-4 3 0 0,1-3 2 0,-3 0 0 0,-1-1 0 0,2 3 0 15,-3-2-3-15,-1 0 0 0,0 0-1 0,2-3-4 0,-1 0-1 16,2-1-4-16,3-3-3 0,-1 0-3 0,1 1-4 0,1-1-2 0,0-5-4 16,6 0-2-16,-3 0 1 0,4-1-2 0,4-2 0 0,-3 3-1 15,6-4-1-15,0-2 0 0,1 3 0 0,1 1 2 0,-1-1 1 0,3 2 0 16,2-2 0-16,-1 1 1 0,2 1 1 0,-4 1 1 0,4 1 1 15,-2-1 1-15,-2 0 1 0,2 4 2 0,-2-4 3 0,2 5 3 16,-3-3 5-16,-3 2 1 0,1-2 3 0,-2 3 3 0,-3-4 4 0,1 3 2 16,1-1 4-16,-4 2-1 0,-4-4 1 0,1 3 0 0,-2-1 0 15,-4 1 0-15,-1-2-2 0,-2-1-4 0,-1 2-5 0,-6-2-9 0,2 0-12 16,-7 2-19-16,-2-2-21 0,2 3-26 0,-6-4-28 0,-1 4-33 16,-1-5-38-16,-4-1-66 0,0-1-82 0,0 3-82 0,0-4-83 15,-5 4-41-15,6-3-20 0,-6 0-6 0</inkml:trace>
  <inkml:trace contextRef="#ctx0" brushRef="#br0" timeOffset="78024.7108">13847 21842 61 0,'-1'-20'459'0,"-3"0"13"16,-1-1-51-16,2 1-83 0,1 0-59 0,-1 4-50 0,3 2-35 0,-4 1-24 15,4 3-18-15,-2 0-17 0,-1 4-16 0,3-1-16 0,-2 7-17 16,2 0-15-16,-3 0-14 0,3 7-13 0,-3 2-13 0,3 3-14 0,-2 6-10 16,-2-1-5-16,4 4-5 0,-3 7-1 0,1-3 3 0,2 4 4 15,0 0 2-15,0 4 0 0,0-2 1 0,0-5-2 0,2 0 1 16,1 2-1-16,1-3 1 0,1 0-2 0,0-2-1 0,0-6 2 0,4 1 0 16,-1 1 2-16,1-6 2 0,1 2 2 0,2-6 3 0,-2 0 3 15,2-1 4-15,-2-3 4 0,7 1 1 0,-3-6 2 0,0 0 1 16,-1 0 2-16,4-6 1 0,2-1 1 0,-2-3 1 0,-1 1 1 0,1-3 1 15,1-5-1-15,-1-2 0 0,2 2 1 0,-5-5-2 0,3-1-2 0,-4-2 0 16,1-1-2-16,0-2-1 0,-6 1 0 0,1 3-2 0,1-3-1 16,-1 2-4-16,-4 2-3 0,2 3-6 0,-6 3-7 0,4 1-7 15,-5 1-6-15,4 10-2 0,-4-2-4 0,0 7 0 0,0 0-2 16,0 8-1-16,0 3-2 0,0 3-4 0,-4 3-3 0,3 8-5 0,-3 3-6 16,-1 0-7-16,0 8-8 0,-4-2-10 0,1 5-12 0,3 1-17 15,-4 0-19-15,1 2-19 0,-1 0-18 0,-1-2-26 0,1 2-29 0,1-1-41 16,-1 0-49-16,4-3-75 0,0 1-87 0,5-8-39 0,0 2-12 15,0-8 0-15</inkml:trace>
  <inkml:trace contextRef="#ctx0" brushRef="#br0" timeOffset="78531.1257">14538 21431 231 0,'-14'-25'426'0,"1"1"-7"0,-6-1-80 0,-2 3-120 16,3-1-65-16,-4 4-39 0,-6-1-17 0,4 0-5 0,-5 0-2 16,0 3-1-16,-1 0-5 0,-6 1-9 0,4 3-7 0,-8-3-8 0,4 4-5 15,-4 0-5-15,-1 0-4 0,-4 4-3 0,1 5-3 0,0 1-4 0,-2-1-4 16,-4 6-5-16,6-1-4 0,-6 1-3 0,6 9-4 0,-2 3-2 16,-2-1-4-16,7 6-2 0,-3 3-2 0,3 1-3 0,0 7-2 15,2 9-3-15,1-5-2 0,8 10-3 0,-3 4 0 0,3 4-3 0,2 2-3 16,3 3 0-16,4 3-2 0,1 2 1 0,1 2-2 0,5 4 0 15,1 1 1-15,1 1 5 0,2 0 3 0,4 2 4 0,3 0 4 16,3-2 5-16,0 1 3 0,5 0 5 0,4-4 3 0,3 3 3 0,1-6 4 16,3 1 3-16,4-5 4 0,4-1 3 0,1-4-2 0,4 0-1 15,6-5-3-15,0-3-1 0,3-4-1 0,3-4-3 0,3-4-2 16,1-3-1-16,1-6-3 0,3 0-2 0,4-6 0 0,-4 0-1 0,6-7-2 16,-2-2 0-16,1-7-3 0,-1-1-3 0,5-7-3 0,-3-2-1 0,3-3 0 15,-5-5 0-15,1-6 0 0,1-1 0 0,-2-6 0 0,-2-2-1 16,-2-2 1-16,4-10 0 0,-7 4 0 0,4-4 0 0,-1-7-1 15,-5 4 3-15,1-5 2 0,-4-3 1 0,0-2 3 0,-6-1 4 0,1 0 3 16,-5-3 3-16,1 0 5 0,-3-1 2 0,-1 0 4 0,-6-1 3 0,-3-4 2 16,-6 3 3-16,1 2 2 0,-4-2 1 0,-7-2 1 0,1 3 1 15,-8-3-4-15,1 5-4 0,-7-4-4 0,-4 5-4 0,1 0-4 0,-6 2-7 16,-3 1-5-16,-6 4-4 0,-1 6-4 0,0-1-5 0,-1 10-5 16,-3 1-4-16,-3 5-4 0,2 4-4 0,-2 4-5 0,1 9-8 0,-3 1-9 15,2 5-13-15,-3 5-15 0,3 5-18 0,0 5-19 0,4 1-20 16,-4 8-27-16,6 2-28 0,1 2-38 0,0 4-42 0,5 1-79 15,2 4-98-15,5 1-48 0,3-2-27 0,5 1-7 0</inkml:trace>
  <inkml:trace contextRef="#ctx0" brushRef="#br0" timeOffset="79096.9528">15401 21924 399 0,'-22'1'451'16,"3"-1"0"-16,4 0-59 0,-1 0-92 0,6 0-90 0,2 0-89 0,2 0-47 16,3 0-24-16,3 0-11 0,0 0-1 0,9 0 0 0,-1 0 0 15,2 0-5-15,7 0-3 0,2 0-3 0,7 0-3 0,4 0 2 16,3 0 3-16,6-1 2 0,4-3 0 0,1-3-1 0,4 6-3 0,3-7-5 15,-2 1-4-15,4-2-3 0,0 0-4 0,-2-1-3 0,-1 0-4 16,3 2-1-16,-4-1-2 0,0-4-4 0,-3 3-2 0,2-3-3 0,-2 4-3 16,-1 0-1-16,-4-3 1 0,3-3-1 0,-3 3-2 0,0-2 1 15,-5 2 0-15,3 0 1 0,-7-1 1 0,-1 1 1 0,0-1 1 16,-4 5 2-16,-3-5 4 0,-2 2 3 0,-2-1 3 0,-4 0 1 0,-3 0 2 16,1 2 1-16,-5 2 2 0,-1-2 1 0,1 0 0 0,-4 0 2 15,0 2 3-15,-5 0 2 0,0 0 1 0,-5 1 1 0,0-2-1 0,-4 0-1 16,1 2 0-16,-1-1 0 0,-5 3-2 0,1-3 0 0,-6 4 1 15,0-1 0-15,-1-1 2 0,-2 1 0 0,-2 3 1 0,-2-2 1 0,2 1 0 16,-1 0 3-16,1 3 3 0,-2-2 2 0,2 2 2 0,2 0 2 16,0 0-1-16,3 0 2 0,2 0-2 0,4 0-2 0,-1 0-3 0,5 0-2 15,1 0-5-15,-1-3-3 0,4 1-4 0,5 2-3 0,0 0-3 16,0-3-3-16,4 0-2 0,1-1-3 0,3 3-1 0,2-4-2 16,4-2 0-16,0 6-1 0,6-4 1 0,4-1 2 0,2 2 1 0,1 0 2 15,4-1 1-15,-2 5 0 0,6 0-2 0,-4 0 2 0,5 4 0 16,-4 1 0-16,2-1 2 0,-5 7 1 0,2-3 2 0,0 2-1 0,-4 3 0 15,0-1-2-15,-1 4 1 0,-7-3-2 0,0 6 0 0,-2-1 1 16,-4-2 2-16,-4 4 1 0,-4 0-1 0,-5-1 1 0,0 1-2 16,-4 4-1-16,-2-4-7 0,-6 5-6 0,-2-3-10 0,-5 6-16 0,-3-4-18 15,0 1-23-15,-5 3-24 0,-1-3-31 0,-2 2-33 0,-1-3-73 16,4 3-91-16,-4-4-76 0,4 0-70 0,5-5-32 0,-2 1-13 0</inkml:trace>
  <inkml:trace contextRef="#ctx0" brushRef="#br0" timeOffset="79508.3821">17928 21230 5 0,'-1'-6'446'0,"-3"0"-2"0,4 1-5 15,-3 3-6-15,3 2-98 0,-2 0-144 0,-1 5-76 0,1 0-44 0,-2 4-20 16,1 2-7-16,3 2-2 0,-2 6 2 0,-1 1 1 0,3-1 1 16,-2 1 3-16,2 2 4 0,0 2 1 0,0 0 1 0,2 0 0 0,-2-2-2 15,5 1-3-15,-2-1-4 0,3-1-4 0,-1-1-4 0,2-1-3 16,-2-2-2-16,5 0-1 0,-2-5 1 0,1 1 2 0,-1-1 2 16,3-3 5-16,1-1 3 0,-2-4 1 0,3 0 2 0,1-1 1 0,0-3-2 15,-1-3 0-15,3-2-2 0,-1-2-1 0,6-5-4 0,-6 4-1 16,4-5-2-16,1-4-2 0,-1 0-3 0,0 0-1 0,-2-7-4 15,0 0-3-15,-2-1 1 0,2 1 0 0,-3-2 0 0,-2-2 1 0,-2-1 1 16,4 5 0-16,-6-1 1 0,-3 7-2 0,4-6-4 0,-4 8-5 16,-2-1-8-16,-1 6-3 0,1 1-4 0,-3 6-1 0,0 4-2 0,0 1-3 15,0 7 1-15,-3 1-3 0,1 10-3 0,-1-2-9 0,-2 7-9 16,0 4-13-16,-4 4-16 0,4 4-19 0,-7-1-20 0,4 5-26 0,-3 0-28 16,1 1-39-16,-2 0-44 0,4 1-86 0,-3-1-107 0,-1-1-68 15,2-1-45-15,2 0-18 0,-1-6-2 0</inkml:trace>
  <inkml:trace contextRef="#ctx0" brushRef="#br0" timeOffset="79973.3851">14651 23949 391 0,'-2'0'473'0,"-2"-3"-27"0,1 1-39 0,3-2-84 16,0 4-104-16,3-3-64 0,1-2-42 0,-2 2-21 0,3 1-13 0,3-4-9 15,1 4-8-15,4-1-10 0,6-6-9 0,3 5-9 0,0-7-4 16,6 3-8-16,6-1-4 0,2-3-5 0,1 0-7 0,4 1-7 16,3-3-8-16,1 1-11 0,-1 3-13 0,0-1-16 0,-1-1-20 0,0 0-22 15,-6 4-25-15,-1 0-29 0,-4 0-32 0,-1-1-32 0,-4 2-33 16,-6 3-24-16,-2 0-21 0,-6 4-45 0,-2-1-60 0,-5 1-22 16</inkml:trace>
  <inkml:trace contextRef="#ctx0" brushRef="#br0" timeOffset="80343.1821">14596 23964 372 0,'-9'0'364'0,"1"2"-72"0,-1-1-63 16,4-1-57-16,-3 4-37 0,3-4-24 0,0 4-15 0,1 0-8 0,-1-3-10 15,0 6-11-15,0-3-12 0,-2 4-12 0,2-4-10 0,0 5-11 16,1-2-5-16,-1 1-3 0,0 0-3 0,2 0-2 0,-2 0 0 0,5-1 0 15,-4-2-2-15,4 2-4 0,0 1-1 0,0-4-3 0,0 4 0 16,4-3 0-16,-1 3 3 0,2-5 3 0,0 2 3 0,4 2 1 0,1-2 2 16,-2-4 2-16,6 2 3 0,3 1 1 0,2-4 1 0,1 4 1 15,1-1 1-15,8-3 3 0,-2 1-1 0,2-1 1 0,2 4-2 16,3-1-2-16,0-3-2 0,2 5-1 0,3-5-3 0,-7 7 0 0,4-2-3 16,-2 1-1-16,-1-1 0 0,-6 5-2 0,0-2-1 0,-1 1 1 0,-4 1 0 15,-3 0 2-15,-2-1 2 0,-2 3 3 0,-3-4 3 0,-3 4 4 16,-2-5 4-16,-4 2 4 0,2 1 2 0,-5 0 3 0,-2 0 2 0,-4-3 4 15,0 3-1-15,-4 0 0 0,-2 0-3 0,-6-1-4 0,0 2-11 16,-4-2-13-16,-2 0-17 0,-1-2-19 0,-2 1-18 0,-6 0-19 0,2 0-24 16,1-3-27-16,-3 3-41 0,6-4-46 0,-4-1-82 0,8-1-96 15,0 1-57-15,1-3-35 0,3 0-12 0</inkml:trace>
  <inkml:trace contextRef="#ctx0" brushRef="#br0" timeOffset="81008.0308">15379 23528 24 0,'-10'-16'423'0,"-4"-3"9"0,0-1-63 0,1 1-98 0,-4 2-60 15,-6-3-41-15,5 4-23 0,-5-1-12 0,1-3-9 0,0 4-6 0,-2-1-9 16,-3 1-12-16,1 2-12 0,-1 2-10 0,-4-4-11 0,4 8-9 15,0-4-9-15,-4 4-6 0,2 0-5 0,-5 0-5 0,3 3-2 0,-1 2-7 16,0 3-4-16,-3 3-4 0,0-2-3 0,2 6 1 0,-3-1-1 16,1 1 2-16,-1 5-1 0,0-1 2 0,0 6 0 0,4-4 3 0,-4 4 0 15,0 4 0-15,0-1 0 0,4 5 2 0,-4-1 0 0,2 3 1 16,2 0 1-16,-1 6-1 0,-1-4-1 0,7 6-3 0,-4 0-2 16,4 2-2-16,0-1-3 0,-1 4-2 0,4 4-1 0,2 0-3 0,2 2-1 15,-2 0-2-15,6 4 2 0,3 3 5 0,1-1 2 0,1 0 4 0,-1 4 3 16,7-2 3-16,0 7 5 0,2-8 5 0,3 6 4 0,3-2 2 15,1 1 3-15,1-1 4 0,3-5 3 0,2 4 2 0,2-1 0 0,2-3-6 16,1-3-1-16,2-2-3 0,2 1-3 0,3-5-2 0,1-2-4 16,2-1-3-16,2-5-3 0,1 1-1 0,4-8-2 0,-1 0-1 0,6-3 1 15,-1-3 3-15,3-2 2 0,2-3 0 0,4-5 4 0,1 1 1 0,-2-6 3 16,5-2 1-16,1-2 2 0,-1-3 3 0,1-4 0 0,3-1 2 16,-4-6-1-16,6 2 2 0,-6-6-3 0,1-4-3 0,3 2-2 0,-4-2-2 15,4-4-2-15,-7 5-4 0,3-9-4 0,1 2-3 0,-4-1-3 16,2-2-3-16,-4 3-2 0,2-3-4 0,-2-2-1 0,-3 0-3 0,0 2 0 15,0-4-2-15,-2 3-2 0,-3-3-2 0,3 1 0 0,-3-2-1 0,-2-2-2 16,0 0-1-16,-1 2 2 0,-3-7-2 0,3 5 2 0,-6-1 3 16,-1-5 1-16,1-1 3 0,-1 2 2 0,-6-1 0 0,2-2 2 15,-5 2 3-15,0-3 2 0,-3 1 4 0,-4 2 1 0,4-2 6 0,-9 0 1 16,2 5 4-16,-6-5 2 0,-1 4-1 0,0-2 0 0,-5 1 0 16,0 2 1-16,-3 4-1 0,-6-5 0 0,0 5-3 0,1 0 0 0,-4 2-1 15,-5 0-2-15,3 2-2 0,-3 0-2 0,-1 1-3 0,0 3-3 16,-3-2-3-16,-1 5-1 0,-4 0-3 0,4 4-3 0,-6-1-3 0,-1 0-3 15,0 1-1-15,-2 6-5 0,-3-3-6 0,0 5-5 0,-4 3-6 16,1-1-6-16,-1 3-5 0,-1 1-7 0,-1 4-6 0,-1-2-6 0,4 3-7 16,-4 3-6-16,1-2-6 0,4 4-6 0,-3 1-7 0,3 3-5 15,2-1-5-15,1 3-7 0,-1 2-5 0,7 2-8 0,-4-2-9 16,5 3-8-16,0 3-8 0,4-3-6 0,3 4-9 0,-1-2-6 16,6 0-9-16,2 2-9 0,2 0-12 0,-2 0-14 0,8 0-16 0,0 0-21 15,4 0-23-15,5 0-18 0,0 0-16 0,0-4-43 0,5 3-60 16,2-2-22-16</inkml:trace>
  <inkml:trace contextRef="#ctx0" brushRef="#br0" timeOffset="85915.0037">16446 22506 217 0,'-5'0'337'0,"2"0"-87"0,-2 0-66 0,1 0-51 0,-1 0-34 16,3 0-22-16,2 0-13 0,-3 0-7 0,3 0-3 0,0 0-2 15,0 0-9-15,0 0-14 0,0 0-9 0,0 0-7 0,-3 0-6 0,3 0-3 16,-2 4-8-16,-2-3-5 0,4 3-11 0,-1-1-15 0,-3-2-23 15,-1 4-30-15,2 1-38 0,-2 2-45 0,1-2-67 0,3 1-80 0,-3 3-39 16</inkml:trace>
  <inkml:trace contextRef="#ctx0" brushRef="#br0" timeOffset="86490.2947">16387 23624 34 0,'-9'0'445'16,"1"0"5"-16,-1 0 4 0,0 0-87 0,4 0-133 0,0 0-79 15,0 0-52-15,2 0-30 0,-2 0-16 0,1 0-6 0,4 0-2 0,0 0-1 16,0 0-5-16,5 4-2 0,-1-4-6 0,4 1-5 0,1 2-3 0,1-3 0 16,4 0 0-16,3 0 4 0,5 0 2 0,2 0 3 0,3 0 3 15,4-3-1-15,5 2-1 0,4-4-2 0,5-2-1 0,-1-1-3 16,6 0-2-16,-1-1-2 0,6-4-1 0,-3 3-1 0,1-2-1 0,-1 2-5 16,-3 0-5-16,0-2-4 0,-1 1-4 0,-2-1-5 0,-5 3-3 15,0-3-5-15,-2 5-4 0,-6 1-5 0,-3-2-4 0,1 3-4 16,-7 1-3-16,-2-2-2 0,-1 4-2 0,-6-3 0 0,-1 2 2 0,-1 1 1 15,-4 2 3-15,3-2 3 0,-5-1 2 0,-4 3 5 0,2 0 5 0,-2 0 4 16,-3 0 8-16,0 0 4 0,0 0 2 0,0 0 2 0,0 0 0 16,-3 0 1-16,1-2 0 0,-4-1 2 0,0 2-1 0,-2-4 2 15,-2 1 1-15,-2 0 1 0,-2-3 1 0,-1 2 0 0,-6-7 0 16,1 5 2-16,-2-2 3 0,-4-3 3 0,-1 0 2 0,-1-1 5 0,-2 0 3 16,2 1 3-16,-2-2 2 0,-3 2 4 0,3-3 1 0,-1 2 2 15,4-1 2-15,-1 0 1 0,5 2 2 0,2 2-2 0,2-2-4 0,2 1-3 16,4 6-5-16,2-4-4 0,3 1-7 0,4 1-5 0,3 6-5 15,1-6-4-15,1 2-2 0,8 5-5 0,0 0-3 0,4 0-5 16,9 5-3-16,1 2-1 0,2-3 2 0,4 4 0 0,2 0 5 0,1 0 3 16,4 5 1-16,0-1 2 0,-2 3-1 0,2 1-4 0,-4 3-3 0,-5 1-6 15,1 0-5-15,-6-1-10 0,-3 3-9 0,-2 1-17 0,-5 2-20 16,-6-2-21-16,-6 0-22 0,-1 4-26 0,-8-2-28 0,-3 0-46 16,-6 3-56-16,0-7-80 0,-2 4-94 0,-6-3-43 0,-1 2-19 0,2-4-7 15</inkml:trace>
  <inkml:trace contextRef="#ctx0" brushRef="#br0" timeOffset="88523.275">18704 23266 16 0,'0'-21'435'0,"0"0"6"0,0 4-71 0,-3 5-110 0,3-4-69 15,-2 7-47-15,-1 1-29 0,3 3-22 0,-2 4-11 0,-1 2-6 16,3 7-10-16,-4 2-11 0,2 5-14 0,-1 2-18 0,-2 8-9 0,1 4-9 16,-1 3-1-16,2 6-1 0,1 4-2 0,-3 2-3 15,-2 3-9-15,2 1-14 0,0 1-14 0,-3-1-19 0,2 3-25 0,-2-1-28 16,-1-1-46-16,1 0-52 0,-2-2-78 0,1-3-89 0,4-1-46 15,-4-5-22-15</inkml:trace>
  <inkml:trace contextRef="#ctx0" brushRef="#br0" timeOffset="89286.9764">19190 23612 214 0,'-2'-4'445'0,"-1"0"-2"0,1 3-2 0,-1 1-94 16,0 1-139-16,-3 3-79 0,5 0-50 0,-6 4-25 0,2 0-14 0,0 7-7 16,-4-2-6-16,1 3-7 0,-1 3-9 0,2 6-5 0,-5-2-3 0,4 5 0 15,-1-3-2-15,2 4 0 0,1-2-2 0,-1 1 0 0,0 3-2 16,5-6-1-16,-1 2-3 0,3-3 0 0,5 1 0 0,-2-2-1 15,6-6 1-15,-1 3-1 0,3-6 1 0,-1 2 1 0,7-4 1 0,-3-3 3 16,3-1 3-16,1-4 2 0,1 3 3 0,3-7 2 0,-1-3 3 16,1-2 1-16,2-2 2 0,-2-5 1 0,0 0 3 0,2 0 2 0,-2-5 2 15,-1 0 3-15,-1-1 1 0,1-3 1 0,-6-2 0 0,2-4 0 16,-3 3 1-16,-1-4-1 0,-1 0 0 0,-3-1 1 0,-4 0 3 16,-3 1-2-16,-2-2-1 0,0 6-1 0,-6-4-2 0,1 1-3 15,0 6-4-15,-7 1-3 0,-1 1-4 0,-1 6-4 0,0 0-4 0,1 3-3 16,-4 5-3-16,-5 0-5 0,3 5-3 0,-3 5-4 0,-2 0-3 0,-2 2-2 15,4 2-4-15,-5 2-3 0,5 1-2 0,-1 0-4 0,1 4-3 16,2-2-2-16,3 1-5 0,0-2-1 0,6 1 1 0,3-2-1 16,-1 4 0-16,6-7 0 0,3 1 0 0,3 2 0 0,2-7 1 0,4 3 2 15,5 0 1-15,-1-6 3 0,4 3 4 0,5-3 2 0,1 1 4 16,1-3 4-16,3-3 1 0,-2 1 3 0,3-3 0 0,4 3 3 0,-1-6 6 16,1 0 6-16,-1 0 8 0,0-4 7 0,1 4 8 0,-1-5 7 15,1-2 7-15,-1 1 6 0,-1-5 10 0,-2 5 5 0,-1-3 6 16,4 0 7-16,-7-3 5 0,5 0 3 0,-6 0 4 0,0-2 1 0,0 2 0 15,0-1 1-15,-6 1 0 0,1-3 1 0,-4 2 0 0,3 2-1 16,-3-1-1-16,-2 4-1 0,-2-1-1 0,-1 1 0 0,-4 4-2 0,0 0 0 16,2 4-4-16,-6-2-5 0,-1 4-5 0,0 1-6 0,0 4-6 15,0-2-7-15,-1 3-7 0,-6 3-6 0,2-3-4 0,0 4-6 16,-4 4-5-16,0-3-5 0,1 4-6 0,-1 0-2 0,3 3-5 0,-6 3 0 16,3-3-2-16,4 1 1 0,-4-2-1 0,4 2 2 0,2-1 1 15,3-2-2-15,0 2 1 0,0-3 0 0,3 0-1 0,2-1 2 0,4 0 0 16,0 0 1-16,1-4 2 0,2 3 0 0,-2-3 0 0,4 0 1 15,-1-3 1-15,3 5-2 0,-1-5 0 0,2 3 0 0,-3-4 1 16,3 1-1-16,-2 2-1 0,2 1-1 0,-3-3 0 0,3 3-1 0,-2-1-2 16,-1 2 0-16,-1 3-2 0,-1-1 2 0,-1 0 0 0,0 4 2 15,-2-1 1-15,0 3 2 0,-3 1 1 0,-2 0 2 0,1 1 0 0,0 1 2 16,-5 1 2-16,0 0 1 0,0 1 2 0,-5 2 1 0,3 0 2 16,-5-1-2-16,1 0 0 0,-1 4-7 0,-2-4-7 0,4-3-14 0,-3 4-15 15,2 2-22-15,-2-4-25 0,3-2-22 0,1-2-23 0,-1 2-19 16,5-4-19-16,4 1-19 0,1-5-21 0,0-3-27 0,7 2-34 15,1-6-34-15,5 3-35 0,5-4-52 0,3-4-64 0,3-1-27 0,7 1-6 16</inkml:trace>
  <inkml:trace contextRef="#ctx0" brushRef="#br0" timeOffset="90343.2132">20706 23326 178 0,'10'-8'444'0,"6"4"6"0,-6-7-75 15,0 5-114-15,4-2-70 0,-2 4-49 0,-2-4-26 0,4 3-16 0,-1-2-8 16,-1-1-5-16,-1 4-7 0,2 0-9 0,-4 0-12 0,4 4-14 16,-4 0-11-16,-1 0-8 0,1 0-5 0,-1 4-5 0,-2 4 0 0,2 0-2 15,-3 0-2-15,0 5-1 0,0 2-1 0,-1 2 2 0,-4 1 0 16,0 3 2-16,0 6 0 0,-5-2 1 0,-4 3-1 0,1 3 1 15,-1 2 0-15,-4-2-2 0,-3 3 1 0,-4 0-2 0,1 2 2 16,2-3-1-16,-5 2 1 0,1 0-1 0,1 1-1 0,-2-3 0 0,3-1-2 16,2 0-2-16,1 0-2 0,3-2-1 0,1-2-3 0,3-3-1 0,3 2-2 15,6-6-3-15,0 0-4 0,6-4-5 0,6 1-2 0,4 1-6 16,4-6 0-16,4 2 1 0,7-6-3 0,4 2 0 0,6-5-5 16,7-1-8-16,2 0-9 0,6 0-9 0,2-5-7 0,5 0-6 0,3-5-2 15,1 3-6-15,-1-3-2 0,3 1-3 0,-1-5-8 0,-2 1-9 16,-2-7-7-16,-1 7-6 0,-5-5-1 0,-6-2 2 0,-5 2 10 0,-1-1 14 15,-11-3 19-15,1 1 23 0,-9 3 20 0,-4-6 20 0,-6 4 16 16,-4-2 15-16,-1 3 18 0,-5-3 20 0,-3 1 17 0,-4 3 20 16,0 0 17-16,0-2 14 0,-4 3 5 0,-1-3 3 0,0 7-8 15,-4-2-14-15,4-1-11 0,-3 5-10 0,3-2-10 0,-4 3-8 0,4-2-11 16,-2 2-13-16,2 2-12 0,3 2-13 0,-1-3-11 0,-1 4-9 0,-1 0-6 16,5 4-5-16,-1-3-2 0,-3 2 0 0,4 2-1 0,0 2-1 15,0 0 1-15,0 1 0 0,0 2 3 0,0 1 4 0,0 0 5 0,0 2 4 16,0 2 4-16,0 0 1 0,0-1 2 0,0 1-2 0,-3 2-1 15,3 3-1-15,0-4 0 0,-2 4-3 0,-1 2 0 0,3-5-1 16,-2 2 0-16,2 1-3 0,-3-3-4 0,3 3-1 0,0-4-2 0,0 0 0 16,0 0-1-16,3-3 1 0,-3 0 1 0,2-1-2 0,3 1 1 15,-2-5 2-15,2 0 1 0,0 1 3 0,-1-5 3 0,4-1 2 16,-2-3 3-16,5 0 1 0,-4 0 1 0,5-3 2 0,-2-1-1 0,2-5 1 16,-1 1 1-16,2 0 0 0,1-5 1 0,-2-1 0 0,-2 1 1 15,2-3-2-15,-2-3 1 0,-1 3-2 0,-4-3 1 0,3 0-2 0,-2-3 1 16,-1 2 2-16,-5 0 0 0,0-3 1 0,0 3 1 0,-5-1 2 15,-1 2-1-15,-2-2-3 0,3 1-1 0,-4 4-3 0,-1 1-2 0,-2-2-3 16,2 6-1-16,-2-2-4 0,-3 4-4 0,-2 4-3 0,3 0-4 16,-3 2-2-16,-2 6-4 0,0-1-3 0,-1 3-4 0,1 6-2 15,0-2-2-15,-1 4-5 0,1 2-3 0,4 1-4 0,-6 4-5 0,8 0-6 16,-1-2-4-16,5 4-6 0,1-2-5 0,3 0-8 0,5 0-6 16,0 0-6-16,5-3-4 0,2 0-3 0,1 0-2 0,3-3 0 0,2 0 1 15,6-5 3-15,-2 2 4 0,2-3 3 0,1-3 8 0,4-5 6 16,-2 0 9-16,2 0 8 0,2-5 10 0,-1-2 7 0,-1-2 6 15,3-2 7-15,1-4 4 0,-3 2 3 0,3-3 6 0,-5-1 7 0,6-2 6 16,-5-1 3-16,4 0 6 0,-6-4 3 0,3 3 5 0,-4-1 1 16,1-3 4-16,0 2 2 0,-5 2 2 0,2-2 4 0,-5-2 4 0,3 6 5 15,-7-2 3-15,2-1 0 0,-2 2 2 0,-3 3 1 0,0 0-1 16,-4 3 0-16,2-2 2 0,-5 3-1 0,0 0-1 0,0 2 0 16,0-1-4-16,-5 1-3 0,2 5-5 0,-2-1-7 0,-1 2-6 0,-2 2-3 15,-1-2-5-15,1 5-6 0,-2 0-5 0,-1 3-4 0,-1-1-5 16,4 3-5-16,-2 2-5 0,1 1-4 0,1 0-5 0,-1 0-5 0,4 4-6 15,2-4-4-15,3 4-5 0,0-5-4 0,0 2-3 0,3 1-2 16,6-1-1-16,-4 2-1 0,3-3 0 0,2-2 0 0,4 2 0 16,-2 0 2-16,2-1 4 0,-1-2 3 0,1 3 5 0,0-4 6 0,-1 3 3 15,4-2 5-15,-6 2 3 0,2-3 5 0,-1 4 2 0,-2-3 4 16,2 1 0-16,-1-1 3 0,0 2 3 0,0-2 3 0,-3 6 3 0,1-4 2 16,-1 3 2-16,-1-2 3 0,2 4 3 0,-3-3 1 0,1 3 1 15,2 2 0-15,-4-1 0 0,-2-3 0 0,2 6-1 0,2-2 0 0,-5 1-3 16,3-1-2-16,-2 1-1 0,3-2-2 0,-1 2-3 0,-2 1-4 15,2-4-8-15,0 0-7 0,4-2-13 0,-1-1-14 0,1 0-16 16,1-2-16-16,2-2-8 0,2-4-4 0,-1-1-9 0,6 0-11 0,2-5-19 16,-1 1-25-16,6-4-34 0,-1-4-40 0,3 0-54 0,0-6-59 15,1 4-44-15,-5-5-36 0,4-2-10 0</inkml:trace>
  <inkml:trace contextRef="#ctx0" brushRef="#br0" timeOffset="90859.5293">23054 23361 339 0,'0'-4'298'0,"6"-4"-74"0,-6 3-47 0,3-1-35 16,0-1-20-16,3 2-11 0,-5-3-11 0,3 1-8 0,1-1-7 0,-2 2-6 15,2-2-6-15,0-1-4 0,2 1-5 0,-2-3-2 0,0 2-4 16,4-5 0-16,-1 5-1 0,-1-3 1 0,9 2 2 0,-6-2 6 16,4-4-1-16,-1 6-1 0,1-3 0 0,5 2 0 0,-2-1-1 0,0 1-2 15,0 2-3-15,2-2-2 0,-4 5-6 0,0-2-4 0,-1 3-6 16,-1 1-7-16,1-2-6 0,-4 4-6 0,-1-1-3 0,1 3 0 0,-1 3-3 16,-1-1-2-16,-3 4-2 0,4-2-2 0,-4 6 1 0,3-1 1 15,-2 3 2-15,0 3 0 0,-4 5 3 0,5 0 1 0,-7-2 2 16,0 4-1-16,0 2 0 0,-3 3 0 0,-1-2 0 0,-1-1-1 0,-4 3 0 15,1-2-1-15,-2 3-2 0,-1-1-1 0,0-1-2 0,0-1-2 16,-1 0-2-16,-1-4-2 0,-1 2-1 0,4-1-1 0,-2-2-2 0,3-2 0 16,1 2-2-16,-2-4-2 0,5 3-1 0,-4-7 0 0,6-1-2 15,3 1 1-15,0-1-1 0,0-4 3 0,0 0 0 0,3 1 2 16,6-3 2-16,-4-1 0 0,3 0 2 0,1-3 0 0,-1-1 2 0,2 0 1 16,1 0 2-16,1 0 0 0,1 0-1 0,-3 0-2 0,4-1 1 15,-5-3-1-15,3 4-2 0,-2 0-2 0,-2 0 0 0,3 0-2 0,-3 0 0 16,1 0-1-16,-1 0-1 0,-3 4-1 0,4-3-1 0,-4 1 1 15,3 2 1-15,-2 1 0 0,-3-2 2 0,5 2 0 0,-6-1 2 16,2 0 1-16,-1 3 1 0,-1 1 0 0,-2-4 0 0,-2 4 2 0,-1 1-1 16,-1-2 0-16,-1 0-5 0,-3 4-5 0,2-2-10 0,-2 1-11 0,-2 0-14 15,-2 3-18-15,5-4-18 0,-8 3-22 0,1 0-26 0,4-1-29 16,-4-1-52-16,2 2-63 0,-2 1-80 0,4-1-89 0,-2-2-41 16,2 0-18-16,7-1-3 0</inkml:trace>
  <inkml:trace contextRef="#ctx0" brushRef="#br0" timeOffset="91693.3927">24306 23815 85 0,'-3'-17'228'0,"1"2"11"16,-1-1 5-16,-2-3-11 0,-1-1-18 0,0 3-28 0,0 3-36 0,3-3-21 16,-2 5-20-16,0 0-11 0,0-1-7 0,0-2-4 0,-2 4-4 0,2 2-4 15,0-3-5-15,-1 4-5 0,0 0-2 0,4 1-3 0,-3 2-3 16,-2-2-3-16,5 2-5 0,-3 2-5 0,-2 0-5 0,2 1-7 15,2 0-4-15,-2 2-7 0,0 0-5 0,-4 2-5 0,1-2-4 0,2 2-4 16,-2 4-5-16,-1 1-2 0,3-2-3 0,-3 5 1 0,0 3 0 16,1-4 2-16,-1 7 2 0,1-4 2 0,1 4 3 0,0 3 3 0,2-2 3 15,0 0 0-15,2 2 1 0,-3-2-1 0,6 2 2 0,-3-3 0 16,3 3-1-16,3-3-2 0,-3 2-1 0,6-4 2 0,0 1-1 0,-4-1 2 16,7-2 0-16,-1 3-1 0,2-7 0 0,-1 4 0 15,3-6 2-15,-2-2 1 0,4 2-1 0,-1-1-2 0,6-5 1 0,-5 0-3 16,3-3 0-16,2-2-2 0,-2 0-3 0,1-3-2 0,-1 0-1 0,1-4-1 15,-3-3-1-15,5 2 0 0,-4-2 0 0,-3-3-1 0,3 1 0 16,-6-3 0-16,0 2 1 0,2-5 3 0,-3-1 0 0,-1 0 2 16,-6 0 1-16,3 1 1 0,-5-2 0 0,0 2 0 0,0 2 0 0,-5-1-1 15,3 1-3-15,-6 3-1 0,1-1-1 0,-3 4-1 0,1 2-2 16,-5 1-3-16,1 6-3 0,-4 0-1 0,3 4-4 0,-5 4-1 0,1 1-1 16,-3 5-3-16,2 2-2 0,-3 1-4 0,0 5-1 0,3 1-4 15,-3 3-5-15,3 0-4 0,2 2-3 0,4-1-5 0,-1 3-5 16,5-1-4-16,4-2-5 0,2-2-2 0,3 4-6 0,3-4-2 0,6-4-2 15,1 0-1-15,4-2-1 0,-1-2 2 0,8-2 2 0,1-4 2 16,0-3 3-16,2 0 5 0,3-2 5 0,1-2 5 0,-1-3 4 0,2-1 6 16,-2-6 5-16,2 0 5 0,0 0 3 0,-5 0 6 0,7-5 5 15,-4 0 3-15,0-4 3 0,1 4 4 0,-1-4 6 0,0-2 4 0,2-1 3 16,-5 3 3-16,2-4 5 0,-3 3 3 0,0-2 3 0,-1-3 4 16,-3 6 3-16,-1-4 5 0,-1 3 3 0,0 1 5 0,-3 1 4 15,-4 0 5-15,2 0 3 0,-3 2 5 0,-2 3 5 0,-4 4 4 16,2-1 4-16,-1 0 3 0,-1 4 4 0,-3 0 2 0,0 1-1 0,-3 0-2 15,-1 6-4-15,-1-3-3 0,2 3-3 0,-3 1-6 0,-2 0-6 16,1 1-6-16,-1 3-7 0,-1 0-8 0,-3 0-7 0,2 4-8 0,0 0-7 16,1 3-5-16,1-3-5 0,-1 1-1 0,1 3-3 0,6-2-1 15,-5-1-2-15,2 4 1 0,5-2 0 0,0 1 0 0,0 0-3 0,0-3 2 16,3-2-1-16,-1 5 1 0,5-4 1 0,-2 0 1 0,0-3-1 16,4 3 2-16,-4-3 2 0,3-1 0 0,1 1 0 0,1-2 1 15,-1-1 1-15,1-2 1 0,-2 0 2 0,4 0 0 0,-2 0 0 0,2-2-2 16,-1 2 1-16,2-5-2 0,-4 2 0 0,1 1-2 0,2 0-2 0,-2-1-2 15,-1 3-3-15,-1-2 0 0,1 2-2 0,-4 2-2 0,3-2-1 16,-2 5 0-16,-1 0 0 0,1 2-1 0,0 3 4 0,-5 0 0 16,3 3 0-16,1 2 1 0,-5 1 3 0,0 3 1 0,0-1 3 0,0 3 2 15,0-1 3-15,-2 2 2 0,-1-1 2 0,-1 2 1 0,-1-1-1 16,3 1 0-16,-1-1-1 0,0-2-1 0,-2 1 0 0,3-2 0 0,2 0 1 16,-4-2 0-16,1-2-1 0,3 3-2 0,0-3-2 0,0-3-1 15,0-3 0-15,0 3-2 0,0-5-1 0,3 1-4 0,1-3-2 16,1-4-7-16,0 1-7 0,0 0-11 0,4-2-13 0,3-2-15 0,-6 2-16 15,12-3-17-15,-5-2-19 0,1 1-23 0,5-4-24 0,3 1-35 16,0-1-35-16,0-1-45 0,4 2-50 0,-2-6-54 0,3 2-58 0,4-3-24 16,-4-1-8-16</inkml:trace>
  <inkml:trace contextRef="#ctx0" brushRef="#br0" timeOffset="92075.349">25734 22901 10 0,'-4'-15'453'0,"4"2"-28"16,-2 2-50-16,2 2-51 0,-3 2-53 0,0-1-35 0,3 3-26 0,-2 3-21 16,2-3-20-16,0 5-18 0,0 0-20 0,0 0-17 0,0 0-13 15,-4 0-14-15,4 5-11 0,-3 0-11 0,3 0-10 0,-2 4-8 16,-1-1-4-16,3 7-2 0,-2-2-1 0,-1 3 2 0,-1 4 0 0,-1 1 2 16,5 3 1-16,-1-1 0 0,1 4 0 0,-4 1-1 0,1-2-1 15,3 0-3-15,-2 3 0 0,2-5-4 0,0 3-6 0,0-2-4 16,2-3-5-16,1 3-3 0,1-6-3 0,1 2 0 0,0-4-1 0,3-3 1 15,1 2 0-15,1-3-1 0,2-1 1 0,2-5-2 0,1 1 1 0,6-3-2 16,-1-5-1-16,2 0 1 0,7-4-1 0,-5 0 1 0,7-5 3 16,1 1 0-16,1-5-2 0,1-2 3 0,-2 1 2 0,2-3 4 15,-1-3 6-15,-1 0 5 0,-1-4 3 0,-4 3 7 0,0-1 7 0,-1 1 9 16,-7-3 7-16,3 5 6 0,-9-1 3 0,1 2-2 0,-4 3-4 16,-1 5-4-16,-1 1-7 0,-4 4-5 0,-3 1-6 0,-1 4-3 0,-1 4-2 15,-3 3-7-15,-4 8-6 0,-1-1-11 0,-1 7-13 0,-4 6-16 16,1 1-18-16,-6 3-19 0,-2 2-20 0,3 8-25 0,-1-1-29 15,-3 3-25-15,3 4-25 0,-1-4-27 0,-3 3-28 0,10 2-39 16,4-1-48-16,4 1-94 0,5-2-120 0,4 4-55 0,1-2-25 0,8-2-1 16,6 0 12-16</inkml:trace>
  <inkml:trace contextRef="#ctx0" brushRef="#br0" timeOffset="95294.7055">10206 8565 49 0,'0'0'60'0,"0"0"-7"0,0 0-7 0,0 0-8 0,0 0-7 16,0 0-8-16,0 0-8 0,0 0-11 0,4 0-4 0,-1 3-2 0,2-3-2 16,1 1 1-16,4 3 1 0,2 0 2 0,6 0 3 0,-1 0 4 0,7 4 4 15,2-4 5-15,6 4 5 0,2 0 7 0,7 0 7 0,4 0 5 16,1 0 0-16,8 2 0 0,1 0-2 0,6 0-1 0,2 0-3 15,4 0-5-15,1 0-3 0,4-3-5 0,-1 2-4 0,3 3-3 0,1-4-5 16,-4 4-5-16,3-1-3 0,1-2-4 0,-4-1-3 0,1 2-1 16,0 1 0-16,1-2-5 0,-1 1 0 0,4-3-3 0,-1 1 3 0,7 1 2 15,3-2 2-15,1 1 5 0,4-3 0 0,7 2 1 0,6-2 1 16,1 3 2-16,8 0 1 0,4-4-1 0,5 4 2 0,2 2-1 0,2-3-3 16,4 1-3-16,-1 2-1 0,2-2-3 0,-1 4-1 0,1-4 1 0,-1 5 0 15,-1-2 1-15,-1 1 2 0,2 0-1 0,1 1 2 0,-4 2 0 16,0-3 3-16,4 3 3 0,-4-3 4 0,2 1 3 0,-5-2 0 15,-2 2-2-15,0-1-4 0,-4 1-3 0,-1-1-1 0,-3 4 2 0,0-4 3 16,-6-2 1-16,4 2 2 0,-4-3 2 0,-1 3 0 0,1 0 0 16,4-1 1-16,-3 1 2 0,1-4 2 0,2 2 3 0,1 0 2 15,-3 0 2-15,6 0 0 0,-6-2-5 0,2 4-3 0,-6-4-5 0,3 0-3 16,-2 4-2-16,-6-4-2 0,2 4-1 0,-3-4 1 0,0 0 1 16,-3 2 0-16,-2 0 3 0,-1 0-1 0,1-1 2 0,2 2 1 15,1-2 1-15,2 0 2 0,0 4 1 0,0-2 1 0,3 1 3 0,-1-4-2 16,6 1-1-16,-3 3-3 0,2-1-3 0,1-5-3 0,1 5-7 0,-3-1 0 15,1-2-3-15,3 4 1 0,-5-4 2 0,7 4 1 0,-4-4 0 16,3 0 1-16,-3 4 0 0,6-7 1 0,-3 3 3 0,3 2 0 16,0-3-1-16,4 1 2 0,-3-3 1 0,1 3 1 0,1-4-3 0,-4 1-3 15,1-1-4-15,-1 1-3 0,-1 1-4 0,-3-5-2 0,-4 3 3 16,0 0-1-16,1 0-1 0,-4-3 2 0,-2 2 2 0,0 1 1 0,0-4 2 16,-2 1-1-16,-2-1-1 0,3 3 0 0,-5 0 0 0,0-3 3 15,0 1 1-15,-2 3-1 0,-3-4-7 0,-2 1-2 0,-4-1-3 16,-4 3-5-16,-8-3-5 0,-4 0-5 0,-4 4-6 0,-8-4-5 15,-4 0-4-15,-9 0-3 0,-5 0-1 0,-4 1 0 0,-10-1-3 0,0 3-6 16,-5-3-6-16,-6 0-11 0,-3 0-11 0</inkml:trace>
  <inkml:trace contextRef="#ctx0" brushRef="#br0" timeOffset="95948.9429">15742 8621 20 0,'48'8'50'0,"3"-5"-3"0,2 6-7 0,5 0-4 0,5-2-4 16,5 1-3-16,4-1-2 0,3 3-1 0,5-3-3 0,5 1-4 16,7 0-1-16,2 4 0 0,8-4 0 0,7 0 0 0,2 6 0 15,7-5-1-15,3 4-2 0,5-4-4 0,4 4-4 0,5-4-5 0,4 4 0 16,0-2 3-16,6 1 1 0,1-4-1 0,8 5 0 0,3-2-2 15,3-2-1-15,7 2-2 0,12-2-2 0,0 1-5 0,2 0 3 0,3-3 4 16,0 1 4-16,0-1 6 0,6 1-1 0,-4-3-4 0,3 2-3 16,-3-2-3-16,1 3-1 0,-3-4-3 0,1 0 0 0,-6 3 0 0,-5-2 4 15,-11-4 8-15,-2 2 3 0,-4 1 2 0,-7-1 2 0,-7 1 0 16,-5-3 2-16,-7 3 3 0,-3 0 3 0,-8-4 4 0,-10 2 2 16,-2 1 4-16,-13 0 3 0,-3-1 1 0,-13-2-1 0,-4 2-5 0,-9 0 0 15,-9-2 0-15,-8 3 0 0,-10 0 2 0,1-3-2 0,-16 2 1 16,-2 1-3-16,0-3-3 0,-8 2-4 0,-4-2-2 0,-2 3-1 0,1-1 0 15,-4-2 1-15,-5 2 1 0,0-2 1 0,0 3-3 0,0-1-5 16,-5 1-3-16,0 2-4 0,-4 0-8 0,1-1-8 0,-1-1-10 0,-5 2-13 16,1-1-17-16,-1 3-22 0,-3-2-26 0,2 2-25 0,-6 1-27 15,1-2-59-15,-1 1-76 0</inkml:trace>
  <inkml:trace contextRef="#ctx1" brushRef="#br0">9163 14071 0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26:33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45695 18113 256 0,'-16'-6'342'0,"-4"1"-101"15,4-3-48-15,-4 3-22 0,5 0-3 0,1 0 3 0,0 4 6 0,2-3 7 16,2 3-3-16,2-6-10 0,-1 7-17 0,4-1-21 0,2-2-18 16,-1 3-18-16,2-1-16 0,2 1-13 0,0 0-12 0,2-3-11 15,5 3-11-15,1-4-11 0,6 3-11 0,1 1-7 0,11-3-5 0,1-1-3 16,9-1 0-16,8 3 0 0,6-3 1 0,10-3 2 0,6 0 3 15,7 3-1-15,11-3-1 0,3-2-2 0,7 0-2 0,3-3-4 0,4 1-3 16,4 1-4-16,-4-4-5 0,6-1-7 0,-3 0-6 0,-1 3-7 16,-1-4-3-16,-8 0-5 0,-2-2-2 0,-3 2-3 0,-9-3 0 0,-7 4 1 15,-3-1 3-15,-12 1 7 0,-3 4 5 0,-6-1 7 0,-11 1 5 16,-4 2 6-16,-7 1 3 0,-5 2 3 0,-7-5 1 0,-1 7-1 16,-7-2 2-16,-5 3 1 0,-2-1 3 0,-2-2-1 0,-5 3 0 0,-3 3-1 15,-4-2-1-15,-5-1-1 0,-3 0 0 0,-3 2 1 0,-3-1 1 16,-2 1 2-16,1-3 3 0,-5 0 4 0,-2 0 3 0,0 0 2 0,4 0 6 15,-4 1 2-15,3-2 5 0,-1 1 5 0,7 0 3 0,0 4 3 16,5-5 0-16,3 1-3 0,2 1-2 0,6-1-1 0,0-1-1 16,9 1-3-16,2 1-3 0,2 0-4 0,6 0-3 0,6 0-4 0,3 3-7 15,5-5-8-15,2 6-5 0,7 0-5 0,-1 0-1 0,6 6 0 16,0-1 1-16,1-1-1 0,-1 8 0 0,5 0 1 0,-5 0 0 0,0 2 0 16,-2 4 2-16,-5-1 2 0,2 2 3 0,-4 1 3 0,-5 4 2 15,-2-3 4-15,-1 4 3 0,-5-3 3 0,-4 6 4 0,-1-4 4 16,-4 1 4-16,-5 2 1 0,-2 0-2 0,-7 1-3 0,-2 0-5 15,-5-2-9-15,-3 1-14 0,-6 3-15 0,-6-2-22 0,-1-2-24 0,-7 2-34 16,-4-5-36-16,-5 4-42 0,-3 1-44 0,-5 0-67 0,-4-4-79 0,-6 0-37 16,-3 1-19-16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04:12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14321 9455 7 0,'-20'-4'176'0,"1"-1"3"0,0 1 4 0,2-1 2 0,4-1-1 16,-1 1 1-16,-3 0-1 0,7 1-4 0,-2-1-4 0,2 0-8 0,1-1-3 15,4 4-9-15,-4 0-5 0,4-3-8 0,0 2-8 0,-2 1-8 16,2-2-8-16,0 0-6 0,2 3-8 0,1-2-6 0,-1 3-8 0,-1-3-5 15,3 2-7-15,1 1-7 0,0 0-7 0,0 0-8 0,0 0-7 16,0 0-9-16,0 0-6 0,1 0-7 0,3-4-4 0,1 4-4 0,3-3-3 16,1 2-1-16,4-3-3 0,1 3-1 0,5-6-3 0,6 7-1 15,6-4-1-15,5 0 4 0,7-1 0 0,6-2 1 0,7 4 2 16,9-2 1-16,5-3 2 0,7 3-1 0,5-2-2 0,8-1-2 0,4 3-2 16,5-2-2-16,3 2-2 0,0-2-5 0,2-1-6 0,4 4-6 15,-4 0-7-15,3-3-8 0,-3 2-7 0,2 1-4 0,-5 0-2 16,1 1-2-16,-3-1 1 0,-4 3-2 0,-1-6 1 0,0 6 0 15,-4-3 1-15,-1 1 1 0,-4 3 3 0,-3-4 3 0,-2 3 2 0,-5-2 3 16,-1-1 3-16,-6 3-2 0,-5 1-4 0,-2-4-5 0,-1 4-6 0,-7-1-5 16,-7-2-4-16,2 3-4 0,-7-3-3 0,-6 2-5 0,-4 1-7 15,-4-3-6-15,-3 1-9 0,-1 2-8 0,-3 0-8 0,-5 0-9 16,-1 0-8-16,-6 0-11 0,1 0-16 0,-4 2-19 0,-5-2-23 0,0 0-13 16,0 0-10-16,0 0-5 0,-2 4-5 0,-4 2-6 0,-5-1-5 15,3 0-8-15</inkml:trace>
  <inkml:trace contextRef="#ctx0" brushRef="#br0" timeOffset="265.8227">15778 9412 136 0,'-60'0'260'0,"2"0"-39"0,5 0-23 0,2 0-9 15,3 0 0-15,4 0-1 0,6 0-1 0,3 0-11 0,4 0-15 16,7 2-20-16,2-2-21 0,0 0-17 0,10 0-16 0,-2 3-12 15,7-3-15-15,1 2-8 0,6-2-9 0,0 0-6 0,3 0-3 0,7 2-3 16,4 1 1-16,8-3-1 0,5 5 2 0,4-3 1 0,10 1 2 16,3 2 1-16,6-2 1 0,8-2-2 0,5 2-2 0,3-2-5 0,8 3-5 15,1-4-10-15,1 3-10 0,5-2-10 0,0-1-9 0,0 4-9 16,4-4-11-16,-3 3-11 0,3-2-14 0,-1-1-11 0,-3 4-10 16,1-3-7-16,-2-1-4 0,1 2-11 0,-1 2-15 0,0-4-30 0,-2 0-37 15,2 0-36-15,-3 1-35 0,3-1-52 0,0 0-56 0,-3 0-29 16,0 4-13-16</inkml:trace>
  <inkml:trace contextRef="#ctx0" brushRef="#br0" timeOffset="1029.3391">25258 9865 54 0,'-41'-7'160'0,"-2"-5"8"0,2 7 5 16,0-2-1-16,2 3-4 0,-2-4-7 0,5 3-8 0,-1-2-6 16,3 2-4-16,-2 0-3 0,7 0-5 0,-2 0-4 0,4 3-4 0,1-3-5 15,3 2-8-15,2 1-9 0,2-4-6 0,1 6-6 0,0-2-8 16,8 0-6-16,-2 2-8 0,4-2-8 0,3-1-8 0,-4 3-7 0,7 0-7 15,-1 0-6-15,3 0-7 0,0 0-5 0,0-3-2 0,5 3-2 16,4 0-1-16,4 0-1 0,4 0-2 0,9 3 2 0,6-3 2 16,6 3 4-16,11-1 2 0,13 0 2 0,9 0 2 0,11 4 0 15,9-6 1-15,14 2-1 0,8 1-6 0,8-3-6 0,5 0-9 0,5-3-7 16,8 1-8-16,0-1-4 0,1 0-2 0,3-1-5 0,-1-1-4 0,0-3 0 16,-1 3-2-16,2-2-1 0,-3-1 1 0,0 2 0 0,3-1 0 15,-3-5 3-15,0 3 2 0,2-2 3 0,-8 2 4 0,1 0-2 0,-4 1-3 16,-5-2 2-16,-1 0 1 0,-7 0 2 0,-6 3 0 0,-1-1 2 15,-10 0 1-15,-2 3 3 0,-11-3 1 0,-3 1 2 0,-8 1 0 0,-9 0 3 16,-6 2 3-16,-8 0 1 0,-6 3 4 0,-7-3 0 0,-9 3-1 0,3-2-3 16,-15 3-2-16,1 0 0 0,-6 0-4 0,-1 0 1 0,-6 0 0 15,1 0 0-15,-4 0 0 0,-2 0 0 0,-3 0 0 0,0 0 0 16,0 0-3-16,-3 0 0 0,3 3-2 0,-5-2-4 0,3-1-6 16,-5 4-9-16,2 1-11 0,0-2-13 0,0 2-17 0,-7-2-19 0,2 2-19 15,-2 3-29-15,-2-1-34 0,-1 1-37 0,-6 1-44 0,6-2-44 16,-6-1-48-16,-1 5-40 0,0-4-39 0,-5 3-13 0</inkml:trace>
  <inkml:trace contextRef="#ctx0" brushRef="#br0" timeOffset="1518.7615">25241 9899 284 0,'-74'-5'353'15,"-1"0"-68"-15,4 0-48 0,4 0-33 0,8 0-16 0,1 1-6 0,5-1 5 16,3 2 9-16,9-1-2 0,0-1-8 0,11-2-17 0,1 6-21 16,3-3-17-16,9 2-15 0,2-3-14 0,3 5-11 0,3-3-11 0,9 2-10 15,4 1-10-15,4-4-9 0,11 3-10 0,3-2-13 0,14-2-5 16,10 2-1-16,12 2-1 0,14-2 4 0,13-2 1 0,14 0 1 0,20 0-1 15,16 0-2-15,10-2-5 0,15 2-6 0,4-3-3 0,10 1 1 16,1-2 0-16,10 1 3 0,-1 0-2 0,3 4-3 0,1-4-4 16,-4 4-5-16,0-4-5 0,-3 0-1 0,-2 3-3 0,-8-2-2 0,-6 2 4 15,-6-3 3-15,-6 4 1 0,-1-4-3 0,-5 3-1 0,-11-3 1 16,-3 1-1-16,-7-3 1 0,-5 2 3 0,-6 3 2 0,-10-3 3 0,-6 0 3 16,-5 1 5-16,-9 2 4 0,-11-3 5 0,-8 1 6 0,-8 2 4 15,-8-2 5-15,-6 2 3 0,-10 4 3 0,-3-2 0 0,-9-1 2 0,0 4-2 16,-3-3 1-16,-6 1-2 0,-4 2-2 0,-1 0-2 0,1 0-2 15,-4 0-4-15,-1 0-4 0,-4 0-6 0,0 0-7 0,0 0-5 16,0 0-4-16,0 0-1 0,0 0-2 0,0 0-2 0,0 0 1 0,0 0 0 16,0 0 0-16,0 0-1 0,0 0-2 0,0 0-2 0,0 0-6 0,0 0-3 15,0 0-7-15,0 0-6 0,0 0-7 0,0 0-10 0,0 0-10 16,0 0-10-16,0 0-13 0,0 0-9 0,0 0-11 0,0 0-11 16,0 0-13-16,0 2-12 0,0 1-13 0,0 1-20 0,0-1-19 0,0-3-28 15,0 0-31-15,0 5-37 0,-4 3-37 0,4-3-52 0,0-2-59 16,-3 2-29-16,3 2-14 0</inkml:trace>
  <inkml:trace contextRef="#ctx0" brushRef="#br0" timeOffset="7913.6581">6153 10632 131 0,'-7'-4'250'0,"0"-3"-72"16,2 6-33-16,0-3-14 0,0 0-1 0,1 0 5 0,-1 3 5 15,2 1 7-15,3-3-7 0,-2 3-10 0,2 0-14 0,0 0-15 0,0 0-9 16,0 0-6-16,0 0-9 0,0 0-7 0,0 0-8 0,0 0-10 0,0 0-11 16,0 0-9-16,0 0-8 0,0 0-4 0,0 0-5 0,0 0-2 0,0 0-3 15,2 0 0-15,1 0 0 0,2 0-1 0,4 3-1 0,-4 2 0 16,4-1 1-16,4 0 0 0,1 4 2 0,3-3 4 0,2 6 0 0,3-2 3 16,0 1 0-16,2 3 2 0,7-1-1 0,-1-1-2 0,6 2-3 15,2 6 0-15,1-5-3 0,2 3-1 0,3-2-2 0,2 2-2 0,4 1-3 16,-1-2-3-16,1 3-1 0,2-3-1 0,3 5-2 0,3-4-1 0,-5 3-3 15,5-3-4-15,0 0-1 0,-2 0-5 0,2 2-3 0,-2-3-3 16,1 1-4-16,-1 1-6 0,-2-1-4 0,1-2-6 0,0-1-6 0,1 5-6 16,-5-8-5-16,2 4-4 0,-4 0-3 0,1-2-3 0,-4 1-1 15,3-2-3-15,-6-1-1 0,0-2-4 0,-1 2 1 0,-4-2 4 0,-2-2 4 16,-1 1 6-16,-4 1 6 0,-4-3 8 0,1-1 6 0,-3 0 5 16,-6 0 10-16,0 0 13 0,-2-2 14 0,-4-2 14 0,1-1 15 0,-5 3 13 15,1-3 11-15,-5 0 6 0,2 0 3 0,-2 0 3 0,-2-3 4 16,-1 3 2-16,-2-4 2 0,0 1 2 0,0-2-3 0,0 0-8 15,0-2-7-15,-2 2-7 0,-1-1-9 0,-1-2-6 0,-1 1-3 0,0-2-6 16,2-2-1-16,-2 3-3 0,-4-4-4 0,4 4-2 0,-3-5-3 16,-1 1-3-16,-1-1-1 0,1 1 2 0,-1-3 0 0,-2 4 0 0,2-5 1 15,-2 0 1-15,-3 0 1 0,-1 2 3 0,3-2 1 0,-1-4 0 0,0 3 3 16,1 0 3-16,-1 0 0 0,0 2 4 0,1-1-1 0,-1-1 0 16,0 3 1-16,1-1 1 0,1 1 0 0,2 2-2 0,1-3-1 0,1 3-2 15,-3 3 1-15,6-2-2 0,-2 2-1 0,1 2-1 0,2 0-2 16,1 1-2-16,-2 1 0 0,5 0-2 0,-4 1-2 0,3 1-4 0,1-2-3 15,0 5-3-15,0 0-3 0,0 0-3 0,0 0-3 0,0 0-4 0,1 0-3 16,-1 0-1-16,0 0-1 0,4 0-1 0,1 3-2 0,2-1-2 16,-1 4 1-16,3 0-1 0,-1 5 2 0,1-2-1 0,1 4 1 15,4 0 1-15,-2 6 2 0,1 2 4 0,-2-1 4 0,2 3 2 0,-1 1 3 16,-2 4 1-16,2 0 3 0,-3-2 3 0,-2 7 1 0,1-4 0 0,-4 3 3 16,-4 4-1-16,0-5 2 0,0 5 1 0,-4-4-4 0,-4 4-5 0,-2-1-7 15,1-1-7-15,-5 3-10 0,1 1-11 0,-4-2-14 0,-2 3-15 16,0 0-23-16,-3-2-26 0,3-1-37 0,-6 5-43 0,2-6-58 0,1 5-64 15,-2-4-43-15,2-2-32 0,0-1-16 0</inkml:trace>
  <inkml:trace contextRef="#ctx0" brushRef="#br0" timeOffset="13345.8865">17519 7198 18 0,'0'0'85'16,"0"0"-5"-16,0 0-7 0,0 0-7 0,0 0-8 0,0 0-9 16,0 0-8-16,0 0-6 0,0 0-6 0,0 0-2 0,0 0-1 0,0-3-4 15,3 0-3-15,-1 3 2 0,1 0 3 0,3 0 6 0,2 0 2 0,-3 0 3 16,4 0 1-16,4 0 2 0,1 3 4 0,3 0 3 0,-2-3 2 15,6 2-1-15,1 1-1 0,0-3 0 0,2 5 0 0,3-5-6 16,1 5-9-16,-1-5-9 0,7 2-7 0,-2-2-10 0,4 1-9 0,-3 3-10 16,3-4-7-16,-1 1-12 0,5 2-12 0,-5-3-14 0,5 0-12 15,-3 0-16-15,2 0-15 0,-1 0-17 0,1 0-20 0,-1 0-17 16,1 0-19-16,0 0-16 0</inkml:trace>
  <inkml:trace contextRef="#ctx0" brushRef="#br0" timeOffset="14447.0346">16474 7229 16 0,'-23'-1'89'0,"0"-3"1"0,0 4 1 0,-2-3 1 0,4 2-4 16,-1 1 0-16,0-4-1 0,2 3 1 0,1 1-3 0,-3-2-2 0,6 2-1 16,-1 0-1-16,0 0 2 0,3-4 1 0,1 4 0 0,-1 0 0 15,6-1-3-15,-1 1-2 0,2 0-2 0,0 0-4 0,2 0-3 0,0 0-5 16,5 0-3-16,0 0-1 0,2 0-4 0,5-4-4 0,-2 3-6 16,5 1-7-16,7-5-8 0,2 2-5 0,7 0-4 0,1-1-5 0,12 2 0 15,2-1 1-15,5-2 0 0,9 2 1 0,3 1-1 0,5-1-2 0,8-1-2 16,4 1-3-16,2 1 1 0,8-3-1 0,1 2 1 0,2 3 2 15,3-1 1-15,-1-3 2 0,6 4-1 0,-3-4-5 0,5 4-3 0,-3-3-4 16,-1 2-5-16,-4-2-6 0,1 3-5 0,2-5-7 0,-4 5-5 16,-2-4-2-16,-2 1-4 0,-1 2-2 0,-2 1-4 0,1-4-3 0,-4 4-2 15,-3-7 0-15,0 7-1 0,-5-1 1 0,-3-2 3 0,-1-1 2 0,-4 3 4 16,-2-3 5-16,-4 2 5 0,-5 1 1 0,-2-3 3 0,-4 3 3 16,-2-2 4-16,-8-2 4 0,0 1 1 0,-5 3 4 0,-4-3 3 0,0 4 3 15,-5-3 0-15,-3 0 3 0,-2 3 1 0,-3-2 1 0,-1-1 0 16,-4 3 2-16,-4-2-2 0,0-1-1 0,-1 3-1 0,-4 0-2 0,0 0-6 15,0 0-7-15,-4 0-9 0,-1 0-7 0,0 0-9 0,-5 0-11 0,-2 0-9 16,-2 3-9-16,-5-3-8 0,-1 2-10 0,-4-2-8 0,-7 0-8 16,1 3-10-16,-6-1-6 0,-2-2-3 0,-3 3 0 0,-3 0 2 0,-5-2 3 15,-4 2 5-15,2 2 10 0,-6-4 7 0,-2 3 7 0,1-1 9 16,-5 2 11-16,1-4 11 0,-1 1 14 0,-2 3 15 0,-1-1 15 0,-2-1 14 16,-4-2 13-16,-3 6 12 0,2-6 11 0,-4 2 10 0,-3-2 8 15,-4 6 8-15,2-6 8 0,-3 6 6 0,3-3 6 0,-1 0 3 0,-3 1 1 16,4 3 0-16,6-3-1 0,-1 2-2 0,5-2-3 0,2 3-3 15,7-2-6-15,5 0-5 0,7 0-6 0,3 3-7 0,8-7-8 0,7 3-7 16,2-1-7-16,8 1-5 0,2-1-6 0,6-4 1 0,3 3 1 16,3-3 3-16,9 0 2 0,4 0 2 0,1-3 2 0,12 3 0 0,2-4 1 15,8-1 0-15,7 1 2 0,7-1 1 0,10-2 1 0,7 2 0 0,5-3-1 16,9 1-6-16,5-1-7 0,6 1-7 0,2 0-7 0,2-1-6 16,5 3-4-16,1-3-4 0,-1 3-4 0,-5-2-2 0,3-1-3 0,-5 7 1 15,0-3 1-15,-4-3 2 0,-5 3 0 0,-1-1 1 0,-1-1 1 16,-4 1 1-16,-6 1 1 0,1-1 1 0,-8 0 3 0,1 1 1 0,-6 1 2 15,-2 0 2-15,-6-2 2 0,1 3 0 0,-8-1-3 0,2-2-1 16,-6 2-1-16,-3 2 2 0,-6-2 2 0,2-2 2 0,-4 2 2 0,-7 1 0 16,-1 2 5-16,1-3 0 0,-8 1 2 0,2 2 0 0,-1 0 1 0,-3 0 1 15,0 0 0-15,-5 0 2 0,0 0 2 0,0 0-1 0,0 0-2 16,0 0-3-16,-1 0-1 0,-3 2-4 0,3 1-3 0,-3-3-1 0,1 2-4 16,-2 1-2-16,0-3 0 0,5 3-3 0,-4-1 0 0,2-2-3 15,-1 3-2-15,1-3-1 0,2 0 0 0,-3 1 0 0,0 2 0 0,3-3-1 16,-2 2 1-16,-2-2 0 0,4 0 1 0,-3 0 0 0,3 3-1 15,-2-3 0-15,-1 0-1 0,3 0-1 0,0 0 0 0,-2 0-1 0,2 0-2 16,-3 0-1-16,3 3-1 0,0-3 0 0,-4 2 1 0,4-2-2 0,0 0 0 16,0 0 0-16,0 0 0 0,0 0 0 0,0 0 0 0,0 0 1 15,0 0 1-15,0 0 0 0,-1 3 2 0,1-3-1 0,0 0 1 0,0 0 1 16,0 0 1-16,0 0-2 0,-4 0 1 0,4 0-1 0,0 0-1 0,0 0 1 16,0 0-1-16,0 0-2 0,0 0-1 0,0 0-2 0,0 0-2 15,0 0-2-15,0 0-3 0,0 0-2 0,0 0-2 0,0 0-2 0,0 0-3 16,0 0-3-16,0 0-1 0,0 0-4 0,0 0-4 0,0 0-5 15,0 0-4-15,0 0-3 0,0 0-6 0,0 0-8 0,0 0-9 0,0 0-15 16,0 0-16-16,0 0-18 0,0 0-22 0,0 0-30 0,0 0-33 16,-1 2-33-16,-3 4-32 0,1-2-40 0,-2 1-42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06:04.8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4-09-01T06:07:28.093"/>
    </inkml:context>
  </inkml:definitions>
  <inkml:trace contextRef="#ctx0" brushRef="#br0">29178 16887 154 0,'-5'-5'210'0,"0"0"-45"0,0 0-23 0,-4 3-10 16,1-4-4-16,-1 4 1 0,4-3 2 0,0 3-1 0,-3-3-5 15,3 2-7-15,-4-2-7 0,2 0-11 0,0 1-7 0,1 0-7 0,-1-1-6 16,-5-2-5-16,3 2-4 0,1 2-5 0,-3-5-3 0,3 3-4 0,-1-3-2 16,3 2-2-16,-6 0-3 0,1-1-3 0,0 1-2 0,0-1-4 15,-1-1-1-15,4 0-4 0,-6-1-2 0,1 1-2 0,2 1-1 16,-1 0-1-16,-1-1 0 0,2 0-1 0,0 0 0 0,-3 0-2 0,0 1 0 15,1-5-1-15,-1 6 0 0,0-1 1 0,1-1-1 0,-4 0-1 16,3-1-1-16,-1 1-2 0,-2 1 0 0,-2 0-3 0,2-1 0 16,0-1-2-16,-2-2-1 0,-3 2-1 0,3-2-2 0,0 2 0 0,-3-2-2 15,-3 3-1-15,2-1-2 0,1 0-1 0,-5-2 0 0,5 2 0 16,-6 1 0-16,1-2-1 0,3 2 0 0,-6-4-1 0,2 4 1 0,1 0 0 16,-7-1 0-16,7 5 0 0,-4-3 0 0,2 2 1 0,0-2 0 15,-3 2-1-15,4 2-2 0,-2 1 1 0,2-1-1 0,1 0-2 0,-4 3 1 16,7 0-2-16,-1 0-1 0,-2 0 0 0,4 3-4 0,0 0 1 15,-3-1-1-15,4 1-1 0,0 2-2 0,-2 2 1 0,2-1-1 16,-1 0 0-16,0 2-2 0,0 1 0 0,1 2-1 0,-3 2-1 0,2-2 0 16,0 2 0-16,-3 1-1 0,2 1-1 0,-1 0-2 0,-3 0 0 0,4 1 1 15,-1 4-1-15,1-2 2 0,2-1 1 0,0 0 0 0,-1 0 1 16,1 2 0-16,5-3 1 0,-2 4 1 0,2-3 1 0,2 4 3 16,-2-1 1-16,3-3 1 0,4 3 2 0,-5 0-1 0,1 1 0 0,4 1 1 15,0 1 0-15,-2-4 1 0,3 5-1 0,1 0 2 0,1 0 0 16,-2-2 2-16,2 3-1 0,1-1-1 0,-1 4 2 0,2-3-1 0,3 2 1 15,-5-3-1-15,2 4 0 0,3 3 0 0,-1-3 1 0,0 1-1 16,3 3 1-16,-2-1-2 0,2 1 1 0,0-3-2 0,0 6 0 16,0-2 0-16,2 1-1 0,-2-1 1 0,6-2-1 0,-4 2 0 15,1-1 0-15,-1-4-1 0,5 4-1 0,-2-3 1 0,0-1 0 0,0-2 0 16,0 2 0-16,-1-4 0 0,1 4 0 0,4-4 0 0,-4-1 0 16,3 2-1-16,-3-1 1 0,4-2-1 0,-2 3 1 0,-1-4-2 0,1 3 1 15,0-1 0-15,0 2-1 0,0-4 0 0,1 1-1 0,1-1 1 16,-1 2-1-16,3 1-1 0,-3-3 0 0,1 1-1 0,3-2 1 0,-2 1-3 15,3 0-2-15,-1-1-1 0,2 0-2 0,-4 0-2 0,4-3 0 16,5 1-3-16,-2-2-1 0,0 3 0 0,1-3 1 0,5-1-1 0,-5 3 0 16,5-7 1-16,4 5 1 0,-2-3 2 0,3 3 1 0,2-4 1 15,-1 3 1-15,7-2 0 0,-2-1 1 0,2 1 0 0,0-4 0 0,1 4-1 16,3-5-2-16,-3 4 0 0,6-3-2 0,-6-2 0 0,4 5-3 16,4-8-3-16,-4 4-1 0,0-4-2 0,3 1-2 0,-3 1 0 15,1-5-1-15,-1-1-1 0,0 4-1 0,-2-4 0 0,2 0-2 0,-3-4 0 16,5 3 1-16,-6-2-1 0,-1-1 1 0,3-3 1 0,-3 1 0 15,1-1 2-15,-2-1 2 0,0-3 0 0,-1 2 1 0,-3-3 2 16,5 2-1-16,-2-3 2 0,-2-2 1 0,-1 3 2 0,2-2 2 0,-3-5 2 16,3 6 3-16,-3-7 2 0,1 4 2 0,1-3 3 0,-1 1 0 0,-2-4 2 15,-2 1 3-15,4-2 3 0,0 2 1 0,-4-4 2 0,4 3 2 16,-4-5 1-16,0 2 0 0,1-1 0 0,-3-2 1 0,-1 2-1 16,3-6 0-16,-4 5 0 0,-1-1 0 0,0-1 0 0,-3-5 1 0,-2 5 1 15,0-1 0-15,-2-1 2 0,-1-3 1 0,-2 1 2 0,-2 6 2 16,-3-6 2-16,-2 1 2 0,-3 0 3 0,1-1 1 0,-3 3 1 15,-3-3 3-15,1 0 0 0,-3 1 1 0,-7 2-1 0,3-2-1 0,-4 0-1 16,-3 2-5-16,-4 0-2 0,-2-1-4 0,0 3-5 0,-7-2-4 16,1 3-5-16,-6-1-7 0,-2 1-3 0,1 3-6 0,-3 2-5 15,-3 0-5-15,-2-1-6 0,1 6-8 0,-1 0-7 0,1 2-8 0,-6 2-7 16,7 1-7-16,-3 5-11 0,3 1-11 0,0 1-16 0,1 4-15 0,5 1-25 16,-1 1-29-16,7 4-36 0,0 3-40 0,2 1-49 0,8 4-57 15,2-2-28-15</inkml:trace>
  <inkml:trace contextRef="#ctx0" brushRef="#br0" timeOffset="1631.9416">42315 14662 113 0,'-11'-8'149'0,"1"3"-33"0,-2-3-19 0,2 0 1 0,-4 1 10 16,-1 0 12-16,1-1 9 0,1 3 3 0,-1-2-3 0,0 2-10 16,-1-3-14-16,0 1-12 0,-1 3-11 0,3-5-6 0,-4 5-5 0,0-3-4 15,1-2-2-15,-4 5-2 0,4-4-1 0,-4 4-2 0,1-4-3 16,4 3-3-16,-6 2-4 0,-1-2-5 0,3 1-4 0,1-1-2 0,-8 0-2 16,4 0-2-16,0 0-2 0,1 0 0 0,-4 4-3 0,1-4 0 15,2 1-1-15,-7 1-2 0,1 2-1 0,1-3-2 0,3 4 0 0,-3-3 0 16,-2-1 0-16,2 4 0 0,-1 0-1 0,-2 0-1 0,2 0-1 15,1 0 1-15,-4 0-2 0,4 0-1 0,-2 0-2 0,-2 0 0 0,1 4 0 16,-1-1-1-16,4-3-2 0,-6 1 1 0,3 2-2 0,-3 1 1 16,3 0-2-16,-3-3 1 0,-1 3-2 0,5 0-1 0,-7 0 0 15,2 1-2-15,-2 0-1 0,4 3-2 0,-4-4 0 0,4 4-1 16,-7-3 0-16,3 4-2 0,0-2 0 0,0 1-1 0,0 3-1 0,0-2-1 16,1 3 0-16,2 0-1 0,1-3-2 0,-2 3 0 0,1-2-1 0,3 2 1 15,-1 1-2-15,2-1 0 0,2 3-2 0,1-2 1 0,-1-1 0 16,1 0-1-16,6 0 2 0,-2 1-1 0,-1 2 0 0,3-3 1 15,1 0 2-15,4 3-1 0,-6 1 2 0,8-4 1 0,-1 5 1 0,-3-1 1 16,3 0 1-16,1 1 0 0,3 1 1 0,-2 2 0 0,-2-4 2 16,4 4-1-16,-2 0-1 0,5 2 2 0,-5-1 0 0,3 0 1 15,1 3-1-15,1-3 1 0,-1 2-1 0,2-1 1 0,0 0 0 0,1 2 0 16,-1 1-1-16,3 0 2 0,1 0 0 0,-1-1-1 0,0 4 1 16,3 1 0-16,0 1 0 0,0-1 1 0,3 2 0 0,0 2 0 15,-3-3-1-15,2 3 1 0,5 0 0 0,-5 3 0 0,3-1-2 0,1-2 1 16,-4 3-1-16,10-1 0 0,-7 0-1 0,4-2 0 0,-1 4-1 0,-1-4-1 15,2 0 1-15,3-1-1 0,-2 2-1 0,3-4 0 0,-1 2 0 16,2-3 0-16,0 4 1 0,1-6-1 0,2 0-1 0,0 1 1 16,-2 0 0-16,6-2 0 0,1-1 0 0,-3 1-1 0,0-3 1 0,6 1-1 15,-3 1-1-15,2-3 1 0,2-1 0 0,-2 0 0 0,3 1 0 16,0-2-1-16,4-2 0 0,3-1 0 0,-5 1-1 0,5-2 0 0,2 3 1 16,0-3 0-16,1 1 0 0,-1-1 1 0,3-1 1 0,-1-3 0 15,1 3 0-15,-1-2 2 0,4-1-1 0,-4 1 0 0,3-2 2 0,3 1-1 16,-3-4 1-16,2 4 1 0,-1-7-1 0,3 6 1 0,-4-6-3 15,6 1 0-15,-1-3 1 0,2 2-2 0,-2 0-2 0,0-5 1 16,4 3 1-16,-1-3 1 0,1 0 0 0,-1-3 1 0,0 1 1 0,3-1 1 16,-3-2-1-16,0-2 3 0,1 2 1 0,-7-3 1 0,4 1 1 0,-1 0 1 15,-5-2 3-15,4-2 0 0,-6-1 0 0,-2 1-1 0,-1-2 1 16,0 1 0-16,0 0 1 0,-2 0 0 0,-5 0-1 0,5 0 2 16,-7 0 0-16,1-4-1 0,2 1 1 0,-6-1 1 0,2 3 0 0,1-2 0 15,-3-3 0-15,3 4 0 0,2-2-1 0,-5-4 0 0,3 0 0 16,1 0 0-16,-1 4-1 0,2-3 0 0,-2-1-1 0,0-1-1 0,4 0-2 15,-4-2 1-15,1 1-2 0,-4 0-1 0,3-1 0 0,2 2 0 16,-5-3-1-16,1 3-1 0,-1-2 1 0,2 1 1 0,-4 1 0 16,-2-3 3-16,1 3 0 0,-2-2 3 0,-1 1 3 0,3 0 2 0,-7-1 2 15,1-2 2-15,-1 1 2 0,-3-1 2 0,3-2 1 0,-4-1 2 16,-1 0-1-16,-1 0 1 0,-3-4 1 0,4-3-2 0,-4-1 0 16,2 3-2-16,-5-3-1 0,1-4-1 0,-1 0-2 0,1 2 0 0,-3-3-2 15,0 1 1-15,-3 0-2 0,1 0 0 0,-1 1-2 0,1 0 0 16,-5 2-1-16,2 0-1 0,-4 2 0 0,4-1-3 0,-3 3 0 0,-1 1-1 15,-1-1 1-15,-4 3-2 0,1 1-1 0,-1 3-2 0,1 0-2 16,-8 4-6-16,-1 1-5 0,1-2-6 0,-1 2-6 0,-5 1-7 16,-4 3-7-16,1 0-6 0,-6 3-6 0,0-1-7 0,-2 3-9 0,-6-1-7 15,3-1-8-15,-7 5-9 0,4 0-8 0,-5 1-8 0,3 0-8 16,0 1-11-16,-4 2-13 0,-1-2-12 0,8 1-10 0,-6 4-17 0,1-2-18 16,4 4-27-16,1-3-29 0,0 3-38 0,1 3-41 0,-1-2-46 15,2 4-47-15,4 1-27 0,1 1-18 0</inkml:trace>
  <inkml:trace contextRef="#ctx0" brushRef="#br0" timeOffset="14549.6574">29559 14558 14 0,'-5'4'361'0,"-2"-3"-24"15,2 6-39-15,3-6-86 0,-2 3-106 0,1-4-61 0,3 3-37 0,0-3-11 16,0 0 3-16,0 0 5 0,0 0 8 0,0 1 1 0,7-1 1 15,-5 0-4-15,3 0-2 0,3 0-1 0,1-1 1 0,-1-2 2 0,2-2 3 16,4-2 2-16,-2 2 0 0,2-2 2 0,3-2 3 0,-4-2 0 16,3-3 2-16,4 2-1 0,-4-1 1 0,1 0 0 0,0-4 1 0,-2 1-1 15,-1-3 3-15,-1 3-1 0,1-2 0 0,1 3-2 0,-1-2 2 16,-7 3 1-16,1-3 0 0,1 2 1 0,-1-1 0 0,-3 4 0 16,-1 0 2-16,-2-1 2 0,1 4 2 0,-3-4 2 0,0 4 1 15,-3 1 0-15,1-1-1 0,-3 2 0 0,-2-1-1 0,2 1-3 0,-4 1 0 16,1 0-3-16,-2 1-2 0,-1 2-3 0,-6 3-3 0,4-1-4 15,-4 1-7-15,3 1-4 0,-5 2-4 0,2 2-5 0,0 1-1 0,-2 0-2 16,1 9-3-16,-1-3-1 0,2 1-2 0,0 5-1 0,1 2-2 16,-4 0-1-16,5 5 0 0,1-1-1 0,-1 6 1 0,1-1 2 0,4 0-1 15,1 6-1-15,1-2 0 0,2-1 1 0,3 3 3 0,3 1 0 16,0-6 0-16,0 4-1 0,7-2 0 0,0 0-2 0,0-6 0 0,1 0-2 16,6 1-2-16,-4-2-2 0,4-4-4 0,-1-1-5 0,1-3-1 15,6-3-7-15,-1-2-4 0,0 2-10 0,0-8-10 0,3 2-13 16,0-1-10-16,0-6-18 0,4-1-17 0,-2-1-28 0,-2-6-30 0,5-1-27 15,-5 2-24-15,5-1-37 0,1-6-40 0</inkml:trace>
  <inkml:trace contextRef="#ctx0" brushRef="#br0" timeOffset="14873.719">30219 14551 384 0,'-4'-5'400'0,"4"2"-55"16,-2 3-79-16,2-1-79 0,0 1-75 0,0 0-45 0,0 0-27 16,2-4-12-16,-2 4-1 0,4-1-4 0,-3 1-5 0,3 0-6 0,1 0-9 15,3 0-4-15,-3 1-5 0,4-1 0 0,0 5-1 0,-1-2 0 16,1 2 0-16,-1 1 2 0,-3 0 0 0,4 2 1 0,-8 3-1 16,5 1 2-16,-3 0-1 0,0 1 2 0,-3 1 1 0,-3 2 4 0,0 1 6 15,-3 3 4-15,-2-4 4 0,1 8 4 0,-5-3 5 0,2 1 4 16,-4-1 6-16,-3 0 5 0,0 5 5 0,4-5 5 0,-5 0 1 0,3-2 4 15,1 0 1-15,1-2-1 0,1-1-1 0,2-1-3 0,1-3-5 16,1 1-4-16,-1-4-5 0,7-1-5 0,-4-3-6 0,6 0-6 16,0-1-5-16,0-4-4 0,6 0-3 0,1 0-3 0,2 0-5 0,4-4-4 15,1-1-5-15,3 0-6 0,5-3-6 0,0 1-7 0,2 0-8 0,5-4-9 16,-1 2-12-16,1 0-18 0,1-1-24 0,3-2-31 16,-3 6-34-16,1-1-43 0,-4 0-46 0,4 1-57 0,-4 0-63 0,1 5-35 15,-3-2-22-15</inkml:trace>
  <inkml:trace contextRef="#ctx0" brushRef="#br0" timeOffset="15747.4749">29281 9924 169 0,'-14'2'193'0,"0"1"-30"0,1 0-15 16,-1 1-8-16,0 1-6 0,2 0-6 0,-1 3-12 0,4-5-16 0,-1 5-18 15,2-3-19-15,-1 3-12 0,1-1-11 0,2-2-6 0,3 3-7 16,-2-4-6-16,5-1-4 0,-2 2-4 0,2-2-3 0,2-1 0 0,-2 1 0 16,5-1 2-16,-2-2 4 0,3 0 4 0,2 0 5 0,-3 0 4 15,4-2 5-15,-1-1 3 0,2-2 4 0,6-3 2 0,-6 4 0 0,4-5 1 16,-1 1 1-16,1-3-1 0,0 2-1 0,-1-2-1 0,4-2-4 15,-3 2-1-15,-4-2-1 0,6 2-1 0,-10-5-1 0,6 4-3 16,-3 0-2-16,1 0 1 0,-5 1-1 0,4-2 0 0,-4 4 0 0,2-3-1 16,-2 2 1-16,-4-2-1 0,3 1-1 0,-4-1-1 0,3 2-3 15,-3-2 0-15,0 3-2 0,-3 2 0 0,3-5 2 0,-4 3-1 0,3 2 1 16,-3-1-3-16,-1 0-4 0,2 2-3 0,-2 0 0 0,0 4-3 16,-1-3-3-16,1 5-4 0,-3-3-3 0,1 3-2 0,0 3-2 15,-1 2-2-15,-4 3-2 0,1-2-3 0,0 6-2 0,-5 0 1 0,-1 8 2 16,3 0 1-16,-3 1 1 0,4 4 2 0,-3 1 2 0,-1 5 0 15,4-2 2-15,1 1 1 0,-2 2 1 0,4 1 1 0,1-4 0 0,1 0 0 16,6 1 0-16,2-6-1 0,0 4-1 0,0-3 0 0,2 0 0 16,1-3-2-16,2-6-2 0,4 4-2 0,1-1-3 0,4-5-5 15,-1 1-6-15,3-2-6 0,-1-1-5 0,7-2-9 0,-3-6-9 0,3 4-15 16,6-7-14-16,-3 3-22 0,2-4-20 0,1 0-30 0,2 0-31 16,1-5-32-16,-2 1-29 0,2-1-50 0,3-3-60 0,-5 0-31 0,2 1-20 15</inkml:trace>
  <inkml:trace contextRef="#ctx0" brushRef="#br0" timeOffset="16134.0934">29946 9977 148 0,'0'-8'410'0,"-2"1"-17"0,2 0-66 0,0 2-93 0,0 1-54 16,0-1-35-16,0 1-18 0,0 3-9 0,0-2-11 0,0-1-14 16,2 4-15-16,-2-3-19 0,5 1-12 0,2 2-13 0,-6-3-8 0,4 1-9 15,2 2-8-15,2-3-5 0,-4 3-6 0,3 0-1 0,-2 3-3 16,-1-3 1-16,3 5-1 0,-3-3 2 0,7 4 0 0,-7-2 3 0,1 1 0 15,-1 4 2-15,-2-2 0 0,-1 5 3 0,1-3 0 0,-3 2 2 16,0 2 2-16,0 0 3 0,-3-1 1 0,-2 4 2 0,3-2 0 16,-7-1 2-16,4 2 1 0,-7 0 2 0,4 3 0 0,-2-7-1 0,-2 3-1 15,5 2 0-15,-5-4-2 0,3 2-2 0,1-3-3 0,1-2-1 16,0 2-3-16,2-3-2 0,2-3-2 0,3 2-5 0,0-2-1 16,0-2-1-16,3-2 1 0,2-1 2 0,2 0-1 0,3 0 1 0,0-4 0 15,6 0 1-15,-3 0 0 0,6 0-1 0,3-4 1 0,-3 3 0 16,7-6 2-16,-6 7 0 0,2-4 1 0,1 3-5 0,-3-2 0 15,0 2-4-15,-2 2-1 0,-5 1-1 0,1-1 0 0,-1 1-1 0,-1 2 1 16,-3 0 1-16,-4 2 3 0,0 1 0 0,-1-1 3 0,-3 4 3 16,-1-1 1-16,-1-1 3 0,-3 4 2 0,-4-2 0 0,-1 5 2 0,2 0 2 15,-8-2-2-15,1 3-3 0,-4 1-5 0,0-1-8 0,-2 0-14 16,-6 1-12-16,4 0-19 0,-2 0-22 0,-1-1-31 0,1 3-36 16,-7-3-45-16,4 1-53 0,0-2-69 0,-2 2-77 0,1-4-42 0,-1 4-27 15</inkml:trace>
  <inkml:trace contextRef="#ctx0" brushRef="#br0" timeOffset="17150.1175">23970 12491 63 0,'0'0'364'0,"0"0"-48"0,4 0-76 16,1-3-74-16,0 3-71 0,0-4-38 0,4-1-21 0,-1-3-5 15,4 1 1-15,2-2 4 0,-4-3 5 0,7 1-1 0,-2-2-2 0,2-1-3 16,2-1-3-16,2-5-4 0,1 2-3 0,-2-2-5 0,1 0-3 16,-3-1-1-16,1 1-2 0,2 1 2 0,-6-4 4 0,-1 6 4 0,-1-3 3 15,1 0 3-15,-2 3 4 0,-2 0 3 0,-1 1 4 0,-4-1 2 16,2 4 4-16,-6-3 1 0,4 0 0 0,-5 4 0 0,0 0-2 16,0-1-2-16,0 1-4 0,-5 0-4 0,4 2-3 0,-6 1-3 0,2-2-3 15,-4 2-2-15,4 2-3 0,-4 2-3 0,-1-3-3 0,-2 1-3 16,5 6-3-16,-8-2-2 0,1 3-3 0,1 3 0 0,-1 1-1 15,-1 1 0-15,1 3-2 0,-6 4-2 0,1 3-2 0,2-2-3 0,-2 7-1 16,2-3 0-16,-2 5-1 0,2 2 0 0,-2 4 2 0,6 0-2 16,-1 4 0-16,-3-4-1 0,7 4-2 0,1 2-2 0,1 0-2 0,3-2-2 15,1 0-3-15,3 4-2 0,1-5-4 0,1-2-3 0,3 6-3 16,1-9-4-16,0 3-4 0,2-1-3 0,0-3-7 0,5-4-4 16,-2 4-6-16,3-8-6 0,1 0-6 0,1 2-9 0,1-7-11 0,3 1-12 15,-2-5-11-15,1-1-14 0,5-2-12 0,-1-4-13 0,0-1-9 16,3-5-6-16,-1 1-4 0,2-4 0 0,-2-1 1 0,1-5 4 0</inkml:trace>
  <inkml:trace contextRef="#ctx0" brushRef="#br0" timeOffset="17502.6538">24608 12365 51 0,'5'-14'153'0,"-1"-1"5"0,-1-1 3 0,-1 4 1 16,-2 0-5-16,3 2-6 0,-3 0-7 0,0 0-9 0,0 2-10 16,0 2-12-16,0 0-11 0,0 1-16 0,0 4-10 0,0 1-11 0,0 0-10 15,0 0-8-15,0 0-8 0,-3 1-9 0,3 4-8 0,-2 5-6 16,-1 0-5-16,-1 0-2 0,2 2-2 0,-1 4-1 0,-2 0-2 15,1 3 1-15,-1 1-1 0,4 1 0 0,1-2-2 0,-4 1-1 0,1 3-2 16,3-2-1-16,0-1-2 0,0-2 0 0,0 2-1 0,3-3 1 16,1 1 0-16,1-3 1 0,0 0-1 0,3-2-2 0,-2-1 0 0,2 0 3 15,1-3 1-15,1-1 2 0,-2-3 1 0,3 2 1 0,4-2 3 16,-5-3-1-16,4 1 2 0,-4-3 0 0,5 0 2 0,-4-3 0 16,-1 1 2-16,2-3 4 0,-2-2 2 0,-1 2 2 0,-1-3 2 0,2-1 3 15,-3-2 4-15,2-1 3 0,-4 3 2 0,0-3 4 0,3-1 4 16,-2-1 2-16,-3 0 5 0,-1 2 2 0,1-1 4 0,-1 1 3 0,-2-1 2 15,0 4-2-15,0-2-3 0,0 6-4 0,0-3-3 0,0 0-4 16,0 3-5-16,0-1-7 0,0 5-4 0,0 1-5 0,0 0-6 16,0 1-3-16,-2 3-7 0,-1-1-5 0,3 9-4 0,-5-4-3 0,1 5-5 15,2-1-5-15,-1 6-8 0,-2-1-9 0,1 3-7 0,-1 0-9 0,4 3-6 16,-3 3-6-16,1-1-12 0,1 3-16 0,-1-2-28 0,3 5-37 16,-4-2-45-16,4 3-48 0,0-3-42 0,4 5-35 0,-4-3-43 15,5-2-46-15,-2 0-18 0</inkml:trace>
  <inkml:trace contextRef="#ctx0" brushRef="#br0" timeOffset="25777.0225">40495 12380 207 0,'-3'-3'352'15,"1"1"-68"-15,-5-1-96 0,5 1-57 0,-1 2-36 0,1-2-16 16,2-1-7-16,-3 3-3 0,-1-1-1 0,4 1-2 0,0 0-5 0,0 0-9 16,0 0-14-16,0 0-12 0,0 0-10 0,4-4-6 0,-1 4-3 15,-3-1-3-15,2-3-4 0,3 1-1 0,-2-1-1 0,3 1 0 0,2 2 1 16,-3-4 1-16,4 2 0 0,3-2 1 0,-6-1 1 0,6 1 1 16,-1 4 3-16,2-6 1 0,3 3 0 0,-3-1 0 0,1 1 4 0,0-3 1 15,-1 3 1-15,1-1 1 0,-4 1-1 0,4-1 0 0,-2 0 0 16,-2 0 1-16,4-1-1 0,-3 2 2 0,0-1 1 0,-3 2 1 15,1-2 1-15,-1 4 1 0,-3-3 0 0,1 3 0 0,-1 1 0 0,-2-3 0 16,0 0 1-16,-1 3 1 0,2-1-1 0,-4 1 0 0,0 0-1 16,0 0 0-16,0 0-1 0,0 0-2 0,0 0-1 0,0 0-1 15,1 1 2-15,-1 2 2 0,7 0 1 0,-7-2 4 0,2 4 2 0,-2 3 2 16,0-1 2-16,0 1 1 0,3 2 4 0,-3-1 0 0,0 4 1 0,0-1 2 16,0 0 2-16,0 7 0 0,0-6 0 0,0 5-3 0,0 2-3 15,0 0-2-15,0-2-3 0,0 5-2 0,-3 2-3 0,3-2-1 16,0 4-2-16,-2-1-1 0,2 1-2 0,-7 1-2 0,7 2-3 0,-1 0-1 15,-3-1 3-15,4 2-1 0,-2-2 2 0,2 1-2 0,-6-2 1 0,6 0-1 16,-2 2 0-16,-1-2-1 0,3-5 1 0,-2 4 0 0,2-2 1 16,-4-1-1-16,1-2 3 0,3-2 0 0,-2-2-3 0,2 1-2 15,-3-3-1-15,-1 2-2 0,4-3 0 0,0-3-2 0,0 3-3 0,0-4-4 16,0 1-5-16,0-4-4 0,0 0-4 0,0 1-8 0,0-5-5 16,0 0-5-16,0 3-8 0,0-6-8 0,0 6-11 0,0-7-14 15,0 0-18-15,0 0-21 0,0 0-24 0,0 0-34 0,0 0-37 0,0 0-41 16,0-7-40-16,4-1-54 0,-1 3-59 0,-1-3-30 0,5-4-11 15</inkml:trace>
  <inkml:trace contextRef="#ctx0" brushRef="#br0" timeOffset="26280.5405">40512 12455 193 0,'-12'0'322'0,"2"1"-70"16,1 3-59-16,4-4-52 0,-3 0-32 0,3 0-19 0,-2 3-11 15,5-3-7-15,2 0-9 0,0 0-13 0,0 0-11 0,0 0-13 0,0 0-7 16,2 0-6-16,5 0-2 0,-1-3-2 0,3 3 2 0,3-5-1 15,1 1 1-15,-2 0 1 0,7-1 3 0,0-1 2 0,7-2 1 0,-3 3 1 16,-1-3-1-16,1 0-2 0,0-2-4 0,0 3-2 0,4-3-1 16,-4 0-1-16,-3-1 0 0,0 0-1 0,-2 2-1 0,0 1 0 15,-4-3-1-15,1 2-3 0,0-2-1 0,-4 3-1 0,2 2 2 0,-5-1 2 16,1 2 0-16,1-3 2 0,-4 3-1 0,3 0 0 0,-3 1 0 16,2 1 0-16,-2 0-1 0,-3 1 2 0,5-1 2 0,-7 3 1 15,2-1 2-15,-2-3 0 0,0 4 1 0,0 0-3 0,0 0-1 0,0 0 1 16,0 0 0-16,0 0-2 0,0 0 1 0,0 0-1 0,0 0-1 15,0 0-3-15,0 0-2 0,0 0-4 0,-2-1-2 0,2 1-1 0,-4 0-3 16,1-3-2-16,1 3 1 0,-1 0-2 0,1-3-2 0,-5 3-1 16,6 0-2-16,-4 0 0 0,-2 0 0 0,5 0 1 0,-5 0 2 0,2 0 1 15,0 0 3-15,0 0 0 0,0 0 2 0,-4 0 1 0,4 0 1 16,-2 0-1-16,2 0 1 0,-3 0 2 0,6 0-2 0,-7 0-2 16,4 0-2-16,-2 0-3 0,6 0-6 0,-4 0-10 0,-2 0-8 15,-2 0-10-15,4 0-15 0,3 0-17 0,2 0-17 0,0 0-19 0,0 0-19 16,0 0-19-16,0 0-15 0,-6 0-10 0,1 3-10 0,5-3-9 15,-6 3-1-15</inkml:trace>
  <inkml:trace contextRef="#ctx0" brushRef="#br0" timeOffset="26590.3456">40648 12241 65 0,'0'0'140'0,"0"0"-2"0,0 0-8 0,0 0-5 0,0 0-6 15,0 0-10-15,0 0-12 0,0 0-11 0,0 0-12 0,0 0-9 0,6 0-10 16,-3-1-5-16,0-3-6 0,2 4-6 0,4-1-4 0,-4 1-4 16,4-3-4-16,-1 0-4 0,2 2-1 0,2-3-2 0,2 0 0 15,-4 0-1-15,0 3-1 0,6-2-1 0,-6 0-1 0,0 2-1 0,6 1-4 16,-3-4-2-16,-6 1-1 0,5 3-2 0,-2-1-1 0,-1-3-2 16,-1 4 0-16,1-1-1 0,-1 1 1 0,-3-3 0 0,1 3-1 0,-1 0 0 15,-2 0 1-15,1 0 0 0,-4 0 2 0,0 0 0 0,0 0 2 16,1 0 1-16,-1 0 2 0,0 0 0 0,0 0 2 0,0 0 1 15,0 3 1-15,-1-2 0 0,1 4 2 0,-4 2 0 0,1 0 1 0,-2-2 1 16,-1 3-1-16,1-1-3 0,-3-1-3 0,-1 5-3 0,1-2-3 0,-1 4-11 16,1-4-12-16,1 4-23 0,-5-5-24 0,3 7-34 0,3-7-39 15,-3 5-33-15,1-1-33 0,2 1-49 0,-2-1-60 0,3 1-33 0</inkml:trace>
  <inkml:trace contextRef="#ctx0" brushRef="#br0" timeOffset="27181.3912">40527 12786 389 0,'-8'0'394'0,"1"0"-37"0,0 0-69 16,2 0-85-16,0 0-57 0,2 0-41 0,1 0-22 0,2 0-13 16,0 0-10-16,0 0-7 0,0 0-10 0,2-3-11 0,1 1-11 15,5-1-10-15,1-2-6 0,-2 0-6 0,6-2-4 0,5 2-1 0,0-5 2 16,4 0 1-16,1 4 1 0,-1-8 5 0,5 5 0 0,0-3 0 0,4 0 0 16,-5 0-1-16,-2 0-1 0,3 3 0 0,-5-4 0 0,4 3 0 15,-8-2 1-15,4 3-4 0,-3-2 1 0,-2 3 0 0,0 1 0 16,-1-1 0-16,-3 2 2 0,-1-1 0 0,-1 0 0 0,0 2 0 15,-4 1-2-15,2 0-1 0,-2 3 0 0,-2-2 0 0,0 2 0 0,-2-2 1 16,-1 3 1-16,1-2 3 0,-1-1-1 0,-2 3 0 0,0 0 0 16,0 0 1-16,0 0 0 0,0 0 4 0,0 0 1 0,0 0 1 0,0 0 1 15,0 0 0-15,-2 3-1 0,-1-1 0 0,-2-2-1 0,0 4-2 0,0-1 2 16,-4 2 1-16,-5-1 0 0,1 1 1 0,-3 2-2 0,-2 1-1 16,2 0 1-16,-4 3 1 0,-2-2 1 0,0 2 2 0,-2-5 3 15,-2 5 3-15,6-2 3 0,-9 1 2 0,6 0 1 0,0 0 0 16,-3-1 1-16,7-1 0 0,0 0 0 0,2-4-2 0,2 3-1 0,0 2-6 15,1-6-3-15,7 2-5 0,-1-1-6 0,-1-1-4 0,4-2-4 16,-2-1-2-16,7 0 0 0,0 0-1 0,7 4 0 0,-2-4-1 0,4 0 0 16,-1 0-1-16,3-4 0 0,2 4-1 0,1-1 2 0,5-2 1 15,-2-1 0-15,1-1 2 0,3 2 1 0,-2-2 0 0,-1-1-1 0,-1 1-1 16,0 1 1-16,-1-1-1 0,1-2 0 0,-4 3 0 0,1 0 2 16,-2-1 2-16,-2 2 2 0,1 1 0 0,-3-1 2 0,1-1 0 0,-4 1 0 15,3 1 2-15,-3 2 0 0,-1-3 1 0,-1 3 2 0,-1-2-1 16,-2 2 1-16,0 0-4 0,0 0-5 0,0 0-5 0,0 0-10 15,0 2-13-15,-2 1-19 0,-5-1-20 0,1 3-51 0,-3 2-66 16,-3 1-73-16,-2 0-78 0,-1 4-43 0,0-1-27 0,-4 2-10 0</inkml:trace>
  <inkml:trace contextRef="#ctx0" brushRef="#br0" timeOffset="37064.3214">45648 11289 154 0,'-5'-3'226'0,"2"1"-44"0,0-1-26 15,1 2-10-15,2 1-7 0,0 0-4 0,0-3-2 0,2 3-12 16,1-3-14-16,2 3-18 0,0 0-20 0,4 3-15 0,3-3-13 0,1 4-7 16,9-1-5-16,1 5-4 0,1-1-4 0,8 0-3 0,4 1-2 15,6 4-1-15,-1 0-1 0,9 0 0 0,-1 4-3 0,2-2-4 0,6 2-4 16,1-4-6-16,-2 2-6 0,2 2-11 0,3-1-12 0,-3-2-13 15,2-1-13-15,1-1-15 0,-4-1-15 0,1 1-12 0,0-2-14 16,-4 1-10-16,2-5-8 0,-6 0-3 0,-1-3-2 0,1 1 5 0,-9-1 5 16,3-2 10-16,-6-2 12 0,-3-1 16 0,-1 1 16 0,-5-3 19 15,0 0 20-15,-5 0 21 0,-1-3 19 0,-6 2 20 0,-2-5 19 0,-3 5 14 16,-2-5 9-16,2 2 10 0,-10 2 6 0,3-5 3 0,-5 3 2 16,3-2-2-16,-3 2-4 0,-3 2-7 0,1-3-5 0,-1 2-9 15,-2-1-8-15,-4 1-9 0,1 0-9 0,1-1-8 0,-2 1-5 0,-3 0-6 16,4 1-6-16,-2-1-4 0,-2 3-5 0,-2-2-3 0,0 2-3 0,4 1-4 15,-2-1-6-15,-2-1-13 0,4 5-15 0,-2-2-14 0,2 1-17 16,0-1-18-16,1 3-20 0,1 0-16 0,-1 3-14 0,1-1-18 16,-1 1-15-16,2 1-50 0</inkml:trace>
  <inkml:trace contextRef="#ctx0" brushRef="#br0" timeOffset="37620.7864">45959 11762 1 0,'-10'5'372'0,"1"-5"-63"0,1 2-97 0,4 0-68 16,4-2-54-16,0 0-28 0,7 3-14 0,0-1-4 0,6-2 2 0,8 0 3 15,1 0 2-15,7 3 0 0,5-3-2 0,7 2-7 0,5 1-10 16,4-3-19-16,8 3-21 0,3-1-24 0,2 0-30 0,0 0-29 0,4 1-30 16,-3 2-28-16,0-2-31 0,-1-2-47 0,1 3-54 0,-7-3-36 15</inkml:trace>
  <inkml:trace contextRef="#ctx0" brushRef="#br0" timeOffset="37904.886">47026 11173 124 0,'-12'-20'317'0,"4"0"-91"15,3 3-52-15,3 3-32 0,-1 0-17 0,3 1-9 0,3 5-6 0,2 0-2 16,0 0-13-16,6 4-15 0,4 2-19 0,-1 2-19 0,4 2-15 16,4 2-13-16,2 4-7 0,2 4-6 0,5 4-2 0,-4 4-1 15,0 1 0-15,1 4 0 0,-5 1 1 0,3 5 1 0,-4 1 3 0,-3 6 0 16,-2-4 3-16,-7 6 0 0,-1-3 2 0,-4 2 2 0,-5 1 2 16,-2 2-1-16,-10 0-3 0,2-2-4 0,-7 1-5 0,-5 1-3 0,-2-1-8 15,-7-2-9-15,-5 0-14 0,-3-2-14 0,-2 0-25 0,-3-2-23 16,-2-4-32-16,0 6-32 0,-4-6-57 0,3-4-71 0,1-1-48 15,1 1-38-15</inkml:trace>
  <inkml:trace contextRef="#ctx0" brushRef="#br0" timeOffset="39136.2231">48249 11771 101 0,'-14'0'107'0,"6"0"-24"0,1 3-7 0,-1-1 2 0,1-2 6 16,7 3 10-16,0-3-1 0,0 0-5 0,3 0-1 0,2 2-3 0,2 1 4 15,0-3 2-15,7 3 4 0,1-1 5 0,4-2 1 0,-1 0 2 16,8 0-2-16,1 0-1 0,1-5-4 0,2 0-5 0,6 0-5 0,-3-2-5 16,4-1-7-16,-1-2-7 0,0-2-6 0,-1 0-5 0,1 0-3 15,0-1-4-15,-2-6-3 0,-5 6-1 0,0-4-4 0,-2-1-1 0,-4-2-5 16,-3 4-2-16,-3-4-3 0,-3 1-2 0,-2 0-2 0,-5-1-4 0,-1 0-3 15,-4 3-4-15,-2 1-5 0,-2 0-6 0,-4 0-4 0,-1 4-5 0,-5 0-1 16,-2 2-5-16,-3 3-1 0,-3 2-2 0,-1 3-1 0,-3 2 0 16,-3 0-1-16,-2 5-1 0,2 2 0 0,-2 3 1 0,0 2-1 15,0 2-1-15,1 5-4 0,3-2-5 0,1 6-5 0,4 0-5 0,4 2-5 16,3 3-4-16,4 0-3 0,4 1-6 0,5 0-2 0,7 2-5 0,5 1-7 16,1-5-6-16,10 2-6 0,0-2-6 0,11 1-2 0,-1-4-2 15,6 1-3-15,4-3-1 0,1-2 2 0,4-4 2 0,1 1 2 0,1-5 1 16,-1 0 4-16,-3-5 6 0,0-2 7 0,5 0 7 0,-8-5 11 15,1 0 13-15,-3-1 14 0,-5-8 17 0,3 2 16 0,-3-2 17 0,-5-3 13 16,1-3 13-16,-1 2 12 0,-4-5 11 0,-3-2 8 0,2 0 8 16,-4-1 7-16,-3-3 9 0,-2 0 3 0,-2 2 1 0,-1-3-1 0,-1 0-5 15,-4 1-3-15,3 0-6 0,-7 0-5 0,0 2-8 0,-2 0-6 0,-1 3-6 16,-2-1-6-16,0 3-7 0,-2 1-9 0,2 2-10 0,-5 1-7 16,-1 1-6-16,0 3-5 0,-2 3-6 0,-2 1-2 0,-4 1-3 0,-3 4-3 15,0 3-2-15,-4 2-4 0,-1-2 0 0,-3 7-1 0,1 1-3 0,-7 3 2 16,4 1 3-16,0 3 1 0,-2 2 1 0,1 0-1 0,4 1-3 15,-1 4-2-15,6 2-4 0,2-3-2 0,2 3-3 0,1-3-2 16,5 2-2-16,4-1 0 0,-1-4 0 0,6 6-1 0,6-6 0 0,-1-1 1 16,4 0 0-16,1-4 2 0,7-1 4 0,-3 2 2 0,1-5 3 0,6 0 4 15,1-5 2-15,0-2 2 0,-1 0 0 0,8 0 1 0,-9-5 0 0,6-2 1 16,1-1-1-16,-2-2-1 0,3-3-2 0,-4 0 1 0,3-5 0 16,-5 1-1-16,5-4-2 0,-4-1 0 0,2-3-1 0,-1 0-1 15,-2-2-1-15,4-1 2 0,-4-2-2 0,-3 1 1 0,-1 0-1 0,3-4 0 16,-2 0 0-16,-6 4-1 0,4-1 0 0,-3 1-1 0,-4-2 2 0,4 1-1 15,-2 2 0-15,-5-2 0 0,1 3-1 0,1 2 1 0,-4-1-1 16,3 1 0-16,-3 4 1 0,-1 2 1 0,-1-2 2 0,2 2-1 0,-3-1 2 16,-2 2 0-16,3 5 0 0,1-7 0 0,-4 9 0 0,0-5 0 0,0 3 3 15,0 0-1-15,0 0-2 0,0 3 0 0,0-3 0 0,0 4 0 16,0-4 0-16,0 1-2 0,0 2 2 0,2-1-1 0,-2-3 0 0,0 5 0 16,0-3 0-16,0-2-1 0,0-2 1 0,0 6 1 0,0-3 0 15,0 0 2-15,0 1 2 0,0-1 2 0,0 1 1 0,0 0 2 0,0 2 2 16,0-3 1-16,0 3 1 0,0 1 2 0,0-2 2 0,0 1 0 0,0 0 1 15,0 0 1-15,0 2-1 0,0-1 1 0,0 3-1 0,0-2 0 16,0-2 1-16,0 1-1 0,0 1-3 0,0 2 1 0,0-2-1 0,0 0 0 16,0 3 1-16,0-5-1 0,0 5 0 0,0-1 1 0,0-2-2 15,0 3-1-15,0 0-1 0,0-4-1 0,0 4-1 0,0-1-2 0,0 1 0 16,0-3-1-16,0 3 0 0,0-3-2 0,0 2 0 0,0 1-1 16,0-4-1-16,0 3 2 0,0-2-2 0,0 3 1 0,0-4 0 0,0 3-1 15,0 1 0-15,0-3 1 0,0 3 1 0,0 0 0 0,0 0 0 0,0 0-1 16,0-2 0-16,0 2-1 0,0-2-1 0,0 2 0 0,0-5-2 15,0 5 2-15,0-3 0 0,0 1 0 0,0 2 1 0,0-5 1 0,0 2-2 16,0 0 0-16,0 1-1 0,0-2-1 0,0 1 0 0,0 1 1 0,3-4 1 16,-3 1-1-16,3 1 1 0,-3-1 0 0,0 1 0 0,2 0 0 15,-2 0 0-15,4-1 0 0,-4-1 0 0,1-2-1 0,-1 3 4 0,0-2-1 16,0 2 1-16,4-3 0 0,-4 4-1 0,3-4 2 0,-3 4 0 16,0-4 4-16,0 1 2 0,0 2 3 0,0-2 3 0,0 2 3 0,0-1 3 15,0 2 3-15,0-1 0 0,0 4 3 0,0-3 0 0,0 0-1 16,0 0-1-16,0 4-5 0,0 0-6 0,0 0-6 0,-3 0-5 0,-1 4-5 15,3 0-6-15,-5 5-2 0,0-1 0 0,-3 5-2 0,2 4 2 0,-1 4 1 16,-4 4 1-16,3 3 6 0,-4 4 6 0,2 6 6 0,1 2 8 0,-7 1 6 16,3 6 5-16,1 1 3 0,-1 3 4 0,2 2-3 0,-1 1-5 15,2 0-9-15,-1 0-11 0,2 4-15 0,2-2-14 0,3-1-21 0,-4 1-22 16,4-4-28-16,1-3-31 0,1 2-37 0,1-4-39 0,2-2-40 16,2-4-40-16,1-4-55 0,3-3-62 0,0-2-32 0,0-2-16 0</inkml:trace>
  <inkml:trace contextRef="#ctx0" brushRef="#br0" timeOffset="39674.9768">50376 11721 101 0,'0'-16'423'0,"0"-3"-8"0,0 3-70 0,-4 1-102 0,3-2-56 0,1 2-31 16,-7 1-14-16,5-1-5 0,-1-1-7 0,1 3-9 0,-5 2-13 15,2 1-15-15,0 0-17 0,0 3-13 0,-2-1-11 0,2 1-8 0,-4 2-9 16,1 2-11-16,1 1-7 0,-5 2-6 0,2 2-6 0,-4 4-7 16,-3-2-6-16,-2 6-3 0,2 0-2 0,-1 2 1 0,-3 3 1 0,6 1 0 0,-6 4 2 15,8-4 2-15,-1 6 0 0,0 0 0 0,1 1-1 0,4-2-2 16,2 3 1-16,0 0 1 0,6-2 0 0,1 0 0 0,0 1 1 0,1-2-1 16,6-1 1-16,-2-2 1 0,4 0 3 0,-2-4 1 0,5 0 2 15,-2-2 3-15,2 3 3 0,2-9 4 0,-1 1 1 0,1 0 1 0,3-6 3 16,-3 3 2-16,1-4 0 0,-2-4 1 0,5 3 1 0,-1-6-1 15,0 0 2-15,-4 1 2 0,3-6-1 0,1 4 0 0,0-5 2 0,-4 1-1 16,1-4 1-16,0-1-1 0,-1 0 2 0,1-3-2 0,-4 0 1 0,4 0-1 16,-2-2 1-16,-2-3-1 0,2 4 1 0,-4 1 1 0,-1 0-1 15,2 0 4-15,-2 3-1 0,-2 2-2 0,0 0-6 0,-2 2-6 0,2 2-6 16,-5 2-7-16,2 2-4 0,-2 6-3 0,0 1-2 0,-2 1-2 16,-3 3-3-16,-2 8-1 0,2-1-3 0,-3 6-2 0,-1 4-2 0,2 4 1 15,-6 1 4-15,1 8 4 0,-2 0 6 0,1 5 6 0,-1 4 2 16,0 0 1-16,-4 3-1 0,4 2-2 0,-3 5-1 0,3-3-2 0,-6 4 0 15,6-4-1-15,0 8-2 0,1-4-2 0,3 5-1 0,-2-3-1 0,-2-3 1 16,4 5 2-16,-2-4 2 0,5 1 3 0,-7-3 2 0,2-3 3 0,-1 1 1 16,3-2 1-16,-6-2 2 0,6-4 2 0,0-2 2 0,-4-3 3 15,-3-3 2-15,3-1 0 0,1-5 2 0,-1 0 0 0,0-3 2 0,-3-7 1 16,0 0 1-16,4-3 3 0,-3-3 0 0,1-4 1 0,0-1 1 16,-2-6-2-16,0-2 0 0,3-6-3 0,0-2-4 0,-1-3-7 0,1-7-9 15,2-2-10-15,2-4-12 0,3-6-9 0,2-3-17 0,4-3-17 0,2-2-18 16,4-2-21-16,4-3-22 0,4-2-24 0,8-2-24 0,3 2-20 15,1-5-29-15,4 3-30 0,7-2-20 0,3 0-18 0,2 4-8 0,4-4-7 16,-1 6-3-16,0-1-1 0</inkml:trace>
  <inkml:trace contextRef="#ctx0" brushRef="#br0" timeOffset="39964.7475">50802 11817 19 0,'10'-16'265'0,"2"4"-34"16,-5 2-26-16,2 0-21 0,-3 3-22 0,-4 2-24 0,1 5-18 0,-3 0-18 15,0 2-18-15,-3 6-15 0,1-1-14 0,-4 3-12 0,4 2-6 16,-2 5-3-16,-1 0 1 0,2 2 1 0,-2 1 0 0,1-2 1 0,3 2 0 15,-3 1-2-15,3-1-3 0,1-3-1 0,0-1-5 0,0 2-5 0,0 0-2 16,0-4-1-16,0-1-1 0,1-5 1 0,3 5 2 0,-4-6 3 16,1 5 5-16,6-7 9 0,-2-1 7 0,-3 0 7 0,1-1 4 0,1 1 3 15,-2-4 3-15,4-4 3 0,-1 1 1 0,1-1 1 0,2 0-1 16,-3-8 1-16,0 6-2 0,4-8-4 0,-4 1-7 0,2-3-8 0,0-1-9 16,-1-1-8-16,-4-2-6 0,2-4-5 0,-4 4-3 0,0 1-4 15,0-1-2-15,0 0-4 0,-4 2-6 0,2 3-7 0,-4-1-4 0,4 5-4 16,-7 2-1-16,4 1-1 0,-7 6-2 0,4 2 1 0,-6 2 1 0,4 6 0 15,-4 0 1-15,1 0 0 0,-4 8 0 0,0 0 2 0,3 4 1 16,0-2 4-16,1 5-2 0,4-1-4 0,2 0-6 0,-1 4-6 0,4-2-9 16,3 3-12-16,2-2-16 0,3-4-23 0,4 6-32 0,3-6-39 0,2 1-45 15,6-2-48-15,3 0-62 0,4-3-69 0,1-1-34 0,4-1-19 16</inkml:trace>
  <inkml:trace contextRef="#ctx0" brushRef="#br0" timeOffset="40926.8887">51974 11954 385 0,'1'-14'346'0,"6"-5"-80"16,-2 1-48-16,-3 0-36 0,1-2-13 0,2-1-3 0,-1 1-3 15,-2 0-5-15,-2-3-13 0,0 4-17 0,0-2-14 0,0 1-15 0,0-1-10 16,-2 1-10-16,-3 3-8 0,-2 2-9 0,5 0-10 0,-3 0-10 16,-2 6-10-16,-1-2-8 0,1 7-6 0,-2-1-5 0,-3 1-3 0,-1 4-2 15,-1 4-3-15,-1 4-3 0,-6 0-2 0,3 0 0 0,-5 7-1 16,5 5 0-16,-4 0 1 0,-4 1 2 0,4 4 1 0,3 3 2 0,0 1-1 15,0 1 1-15,6-1-2 0,-2 5 2 0,1-3-2 0,7-1-2 0,-5-1 0 16,4 1-2-16,6 0 0 0,-5-5 1 0,7-4 0 0,-2 3 0 16,2-3 1-16,0-4 2 0,2 1 1 0,1-3 3 0,1-3 2 0,1-3 3 15,4 0 2-15,-1-2 0 0,-1-3 2 0,5 0 1 0,-2-4 1 0,4-4 0 16,-1 3 0-16,8-7 0 0,-6-3 0 0,6 2-2 0,-6-3-2 16,11-5-1-16,-8-4-4 0,1 1-3 0,3-5-1 0,0 1-2 0,1-2-2 15,-5-7-2-15,4-2 0 0,1-2-2 0,-3-5-3 0,1 0-2 16,1-2-2-16,-2-4-1 0,-1-4 0 0,3 3-3 0,-7-2 0 0,3-2-2 15,-1-1-1-15,-2 5-1 0,0-1 0 0,-4 2 0 0,-1 5 1 0,-2-2 2 16,4 5 4-16,-7 6 3 0,4 0 0 0,-4 6 1 0,-2 0-4 0,-1 8-3 16,1 2-4-16,-3 2-2 0,0 2-3 0,0 6-1 0,-3 4 1 15,1 1 0-15,-4 6 2 0,4 3 0 0,-10 5 0 0,5 3 2 0,-1 6 3 16,-1 1 3-16,-5 11 5 0,2 0 7 0,-1 2 7 0,-1 4 4 0,1 6 4 16,-1 0 5-16,4 3 3 0,-4 3 0 0,0 0 0 0,6 2-2 15,-4-1-2-15,3 2-1 0,3-3-3 0,-1-1 0 0,2 1-3 0,1 0-1 16,3-7-1-16,1 0-1 0,1-2-2 0,-1-4-2 0,7-3 1 15,-5-2-2-15,5-6 2 0,-2 1 0 0,0-3 3 0,3-4 2 0,-3-1 3 16,4-6 1-16,1-1 2 0,2-3 1 0,2-3 2 0,-4-5 2 0,7 3 2 16,0-8-1-16,-2 1 3 0,6-2 2 0,-6-7-1 0,7 2-2 15,-3-6-2-15,2-4-3 0,-6-2-1 0,7-6-1 0,-1 4-2 0,-6-5-3 16,5-6-1-16,-1 4-2 0,-2-2-1 0,-1-2-1 0,-3 2-1 0,1-2-4 16,3 5-1-16,-7 0-2 0,2 1-1 0,-2 2-3 0,-1 6-2 0,-4 1-4 15,4 3-5-15,-3 2-4 0,-1 5-5 0,-5 2-3 0,2 3-1 0,-2 5 0 16,0 0 1-16,-2 0 1 0,-3 8 1 0,-1 2 0 0,0 5 1 15,1 2 3-15,-3 5 1 0,-1 1 5 0,1 2 4 0,-3 1 6 0,0 4 3 16,0-1 3-16,1 5 1 0,2-3 2 0,-1-1-1 0,-3-2 0 0,5 4-1 16,0-3 0-16,-1 0 1 0,3-4-1 0,3-1 1 0,-5 1 1 0,7-2 1 15,-1-1 0-15,1-4 3 0,0-2 1 0,1 3 2 0,-1-6 2 0,7-1 3 16,-5 0 3-16,3-3 2 0,2-4 3 0,1 1 0 0,-1-2 3 16,5-4 0-16,-2 0 1 0,4 0 1 0,3-4 0 0,0-2 0 0,2 1-1 15,0-4-1-15,3-3-1 0,-4 0-2 0,5-8-4 0,2 4-2 16,-3-6-3-16,1 0-1 0,0-6-2 0,0-1-2 0,2-1-1 0,-3-2-3 15,-1 0 0-15,1-4-2 0,0 5-1 0,0-1 0 0,-3 3-4 0,-2-3 0 16,0 8-1-16,-3 2-4 0,-4 0-3 0,-1 6-5 0,-4 1-5 0,3 2-4 16,-3 2 0-16,-1 6-2 0,-1 2-1 0,-3 3 0 0,-3 3 1 0,-1 2 0 15,3 6 2-15,-3 2 2 0,-1 2 1 0,0 1 3 0,-2 6 2 0,5 0 6 16,-3 2 5-16,-1 4 4 0,0 0 2 0,-2 2 1 0,6-4 3 16,-1 5-2-16,1-3 0 0,-5-2-2 0,6 1 0 0,-3 1-1 0,1-4 1 15,3 0 0-15,-2 1 0 0,-1-3-2 0,1-1-1 0,-5 2-5 0,5-7-5 16,-1 1-11-16,1 3-11 0,-5-5-11 0,6 0-12 0,-3-3-19 0,-1-3-21 15,0 3-26-15,-3-5-28 0,2 1-36 0,-2-3-45 0,-4-4-54 16,2 2-62-16,-2-3-53 0,-2-4-51 0,-1-1-20 0</inkml:trace>
  <inkml:trace contextRef="#ctx0" brushRef="#br0" timeOffset="41392.5716">53309 11900 250 0,'-2'-17'477'0,"-1"-1"8"0,1 6 5 0,-5 0-84 0,6 0-128 0,-6 0-84 16,5 5-62-16,-3 2-33 0,-2 1-18 0,2 0-8 0,0 4-4 0,0 4-11 15,0 0-13-15,-4 4-14 0,1 4-15 0,-4 7-8 0,5-2-5 16,-9 7-5-16,6 1 2 0,-3 5 3 0,-5 3 2 0,5 0 4 0,-2 5 3 15,1-2 0-15,-3 4-1 0,-2 0-1 0,2 1-2 0,0-1-1 0,2 2 0 16,-2 0-2-16,3-2 1 0,-3 0 0 0,0-2-3 0,3 2 0 0,-1-2 0 16,1-3-2-16,1 0-2 0,1 1 1 0,1-4 1 0,-2 0 1 0,-1-4 0 15,2-1 0-15,2 0 2 0,1-6-1 0,-3-1-1 0,2 1 1 0,-2-2-1 16,5-6 0-16,-1 0 0 0,-1-1-2 0,1-4-3 0,3-2-9 16,-7-3-10-16,5 2-14 0,-2-5-17 0,-2-2-17 0,2-1-19 0,2-4-25 15,0-3-29-15,1 1-47 0,-1-4-56 0,-2-3-73 0,7-4-80 0,-1-3-45 16,3-5-27-16,3-2-7 0</inkml:trace>
  <inkml:trace contextRef="#ctx0" brushRef="#br0" timeOffset="41532.0894">53370 11486 200 0,'10'-12'351'0,"4"4"-13"0,-2 1-100 0,-3 2-147 16,4 5-90-16,-3 0-64 0,2 4-47 0,2 4-42 0,0-1-53 0,-1 6-57 15,1 0-35-15</inkml:trace>
  <inkml:trace contextRef="#ctx0" brushRef="#br0" timeOffset="42394.3474">53592 12080 366 0,'3'-8'361'0,"-3"1"-60"0,0-1-46 16,0-1-38-16,0 2-21 0,-3 0-14 0,3-1-10 0,-2 4-11 0,2-4-14 15,-3 3-18-15,1 2-18 0,-5 1-16 0,6-1-16 0,-3 3-15 16,2 0-11-16,-4 3-11 0,4-1-9 0,-3 3-13 0,-2 3-7 0,-2-1-8 16,4 3-4-16,-3-1-2 0,1 3 0 0,0 3 2 0,-1 2 3 0,3-2 1 15,-1-2 1-15,1 5 1 0,2-3 0 0,1 2 1 0,-1-3 1 0,-1 0 0 16,4 0 0-16,0-2 0 0,4 2 1 0,-1-3 2 0,-1 1 0 16,3 1 2-16,2-5 0 0,-2 1 2 0,4-1 2 0,-1-1 1 0,-1-2 0 15,6-1 3-15,-1 3-2 0,-1-7 0 0,2 0 1 0,1-3 2 0,3-2-3 16,0-2-2-16,-3-1-2 0,3 0-3 0,-4-6 0 0,1 1-3 0,0-4-3 15,-1-3-3-15,1 0-4 0,-4-3-3 0,2-3-4 0,-3-1-2 16,-3-1-2-16,1-1-4 0,-2-3-1 0,-1-1 1 0,1 4-2 0,-5 0-1 16,0 1-5-16,0 3-4 0,0 0-2 0,-5 7-2 0,1-1-1 0,-1 3 1 15,-2 8 0-15,-3 0 3 0,0 0 1 0,-2 6 1 0,-2 2 1 0,1 2 1 16,-4 6 1-16,1 1 2 0,-4 2 3 0,5 5 5 0,-2-1 4 0,-1 3 4 16,3 2 0-16,1 0 3 0,3 2 0 0,0 0-2 0,3 1 1 0,-1-1 0 15,4 2-1-15,2-3 1 0,1 0 0 0,2 3-1 0,5-8 1 16,-3 4 1-16,10-3-1 0,-7 1 1 0,3-6 0 0,3 1 1 0,1-2 2 15,1 1 0-15,1-5 1 0,3-2 0 0,-2-1 1 0,2 1 0 0,0-5 0 16,6 0 2-16,-5 0-1 0,1 0 1 0,0-5-2 0,3 1 0 0,0-1-1 16,-3-2 0-16,3-5-1 0,0 4 0 0,-1-4 0 0,-1 3-1 15,2-3-1-15,-1-1-1 0,-6-1 0 0,7 2-3 0,-5 0 1 0,0 0-1 16,-3-3 0-16,0 7-1 0,-1-4-2 0,1 6-3 0,-5-1-1 0,-1 4-3 16,-1-2-1-16,0 5 2 0,-2 0 0 0,-3 0 1 0,1 5 1 15,0-2 3-15,-3 4 1 0,0 2 1 0,0 2 1 0,0 2 3 0,0-1 1 16,-3 4 5-16,0 0 0 0,3-2 2 0,-2 4 1 0,2-3 1 0,-4-2 0 15,3 3-2-15,1 0 0 0,0-1-1 0,0-4 1 0,0 1-1 0,0 1 1 16,0-3-1-16,0 0 4 0,0-2 4 0,0-3 4 0,0 3 7 16,0-1 4-16,0-6 3 0,1 3 6 0,3-3 4 0,-2-1 1 0,4 0 2 0,-1-1 0 15,4-3 0-15,-4 3-1 0,4-6 1 0,-1 3-1 0,2-1-4 16,1-2-4-16,-3-1-5 0,4 1-5 0,2-3-4 0,-4 0-4 16,2 1-3-16,-2-2-1 0,2 5 0 0,-5-5-2 0,5 2 0 0,-2 2-2 15,-1-5-3-15,-4 4-2 0,2 5-8 0,-2-2-3 0,0 0-3 16,-2 2-2-16,-1-1-2 0,5 4-2 0,-7 0 0 0,1 4-1 15,3-1 0-15,-4 2 0 0,0 0 1 0,0 5 2 0,0-4-1 16,0 5 3-16,0 1 3 0,0-1 5 0,0 0 2 0,2-1 5 0,-2 3 0 16,3-3 1-16,0 2 2 0,-3-3 0 0,2 2 3 0,1-2 1 15,-1 2 1-15,5-3 4 0,-5-2 2 0,5 1 2 0,-2 0 2 16,0-6 1-16,3 4 1 0,3-5 0 0,0 3 1 0,0-3 0 16,2-3 1-16,1 3-1 0,0-5 0 0,-1 4-2 0,4-7-2 0,0 1-1 15,-1-1-2-15,-1-1-2 0,-1 2-3 0,-1-2-1 0,3-2-2 16,-3 2 0-16,-1 1-1 0,2-1-2 0,-6 1-1 0,3-2-3 15,1 3-2-15,-7-1-3 0,3 3 0 0,-6 1-3 0,5 0-2 16,-2 0-1-16,-3 0 0 0,1 0-2 0,0 3 1 0,-1 1 0 0,2-3-1 16,-4 3 0-16,1-3 1 0,3 2 1 0,-1 1 1 0,-1 0 2 15,1 0 3-15,-1 0-2 0,5 0 0 0,-6 0-3 0,3 0-4 16,4 0-6-16,-6 0-6 0,5 0-10 0,0 0-9 0,0 0-12 16,1 0-13-16,-1-4-16 0,1 1-20 0,1 3-23 0,-1-1-27 0,3-3-32 15,1 4-33-15,-2-1-38 0,2 1-39 0,-4-3-51 0,6-1-54 16,0 3-29-16,-8-1-15 0</inkml:trace>
  <inkml:trace contextRef="#ctx0" brushRef="#br0" timeOffset="42567.8516">54861 11544 115 0,'-4'-15'404'0,"3"2"-44"0,1 1-66 0,-7 2-80 0,7 3-88 0,-2 2-55 16,2 4-38-16,-3-2-39 0,3 3-42 0,0 0-54 0,0 8-63 16,0-1-78-16,0 4-86 0,0 1-43 0</inkml:trace>
  <inkml:trace contextRef="#ctx0" brushRef="#br0" timeOffset="43236.6792">51539 13160 177 0,'0'-23'205'15,"0"1"-20"-15,0 1-10 0,0 0-3 0,0 2 0 0,-4 3 3 0,4-1-9 16,-1 4-11-16,-3-1-14 0,1 2-16 0,1 0-16 0,-3 0-16 0,-4 8-12 16,4-4-13-16,-3 5-10 0,-4 2-9 0,-2 1-9 0,-1 1-5 15,0 2-7-15,-4 2-5 0,-3 1-5 0,3 3-5 0,0 2 0 0,-3-2-1 16,0 4 2-16,3 1 1 0,-1 1 1 0,6-1 1 0,-1 2 0 0,3-1-1 15,3 2-1-15,4 0 0 0,2 0 0 0,3 0-2 0,3 2 1 16,2-2 0-16,7-1 2 0,2 1 0 0,1 3-1 0,2-2-1 0,2-1 1 16,1 1-2-16,4 0 1 0,-2-2-3 0,0 1-1 0,1 2-3 15,-1-5-2-15,-5 1-2 0,2-1-3 0,-6-1-4 0,-2-5-3 0,0 5 0 16,-2-5-1-16,-4 3 0 0,-3-3 2 0,1-1 5 0,-6 1 4 16,1-3 4-16,-3 3 4 0,-4-5 4 0,-4 4 4 0,-1 1 5 0,-6-3 3 15,1 2 2-15,-5-2 4 0,-5 3 0 0,2-3 2 0,-2 2-1 0,-5-2-2 16,1 3-5-16,-6-4-5 0,3 4-4 0,0 0-4 0,1-4-7 15,-1 3-5-15,0 5-9 0,2-6-8 0,3 1-10 0,-3 1-11 0,5 1-11 16,-5 1-16-16,10-2-18 0,-1 2-18 0,2 0-18 0,8-1-19 16,-2-2-19-16,7 5-20 0,1-4-17 0,6 4-21 0,3-5-18 0,5 2-12 15,3-4-7-15,6 3-1 0,3-4 1 0,5-1 10 0,2-1 12 0</inkml:trace>
  <inkml:trace contextRef="#ctx0" brushRef="#br0" timeOffset="43870.9711">51392 13520 155 0,'29'-22'187'0,"-8"2"2"0,1 0-2 0,0 0-2 0,-2 3-5 0,-1 0-5 15,-2 0-4-15,2 0-5 0,-5 1-9 0,-4 4-7 0,2-2-9 0,-4 3-10 16,-1 0-9-16,2 3-12 0,-4-1-12 0,3 3-12 0,-4 1-10 16,-1 0-12-16,2 0-10 0,-5 5-9 0,0 0-9 0,0 0-7 0,0 0-6 15,0 0-8-15,0 5-6 0,-3 0-3 0,1 0-4 0,-1 1-1 0,-1 3 3 16,-1 2 0-16,2 1 3 0,-2 0 2 0,5 3 1 0,-2-1 3 16,2 1 0-16,-4 0 1 0,4 2-1 0,0-5 1 0,0 4-1 15,0-1 1-15,4-2-1 0,-4 0 2 0,2-1-2 0,3 1 1 0,-2-4-1 16,2 2 2-16,2-1-1 0,-2-3 3 0,4-2 1 0,-4 3 0 0,3-4 0 15,1-1 0-15,1-2 0 0,0-1-1 0,4-1-1 0,1-2 0 16,-1-1-3-16,0-4 0 0,1-1-2 0,5 1-1 0,-4-2-3 0,1 0-2 16,0-5-2-16,2 0-2 0,-2 2-2 0,-4 0-2 0,3-2 1 0,-3-1 0 15,1 4 0-15,-2-1-3 0,-2 1-1 0,-1 2-1 0,-1 3-4 16,-3 1-2-16,2-2-4 0,-2 3-2 0,-3 3-2 0,-2-2-2 0,0 4 2 16,0 0 2-16,0 6-1 0,0-1 2 0,-2 3 2 0,2 1 1 15,-3 3 3-15,1 0 1 0,-1 3 5 0,-1 0 3 0,3 2 6 0,-6 3 2 16,7-3 3-16,-2 3 1 0,2 0 0 0,-3-2-1 0,3 0-1 15,0 1-2-15,0-3 1 0,3 3 0 0,-3-5-1 0,2 0 1 0,5-1 1 16,-6-2-1-16,6 2 2 0,0-6 1 0,5 5 0 0,-4-8 1 0,-1 0-1 16,9 0 0-16,-6-3 2 0,3-1 0 0,4-1 0 0,-1-4 0 0,4-1-1 15,-4-2 1-15,6 0 0 0,-2 0-2 0,-1-5-2 0,-2 1-2 16,4-1 1-16,-1-1-2 0,-5-1 2 0,6 2 0 0,-6 1-2 0,-1 0-1 16,-1 1-1-16,3-2-5 0,-6 5-1 0,0 0-5 0,-1 3-4 0,-1-3-2 15,-3 4-2-15,2 2-1 0,-5-1-1 0,1 3 0 0,-1 3-1 16,5-1 2-16,-5 0 0 0,1 3 2 0,-1 3 0 0,5 0 3 0,-6 1 4 15,3 0 5-15,-1 3 4 0,2 0 3 0,0-1 3 0,4 6 2 0,-4-6 0 16,3-1 1-16,1 2 1 0,0-2-1 0,1 2 0 0,0-3-2 0,5-1-4 16,4-1-2-16,-4 5-3 0,6-8-3 0,-6 0-4 0,7 1-2 15,4-2-2-15,-2 1-3 0,3-4-1 0,4 0-1 0,0-4-1 0,-1 1 0 16,3 2 1-16,2-4 1 0,-2-1 1 0,3-2 3 0,0 3 2 0,-1-2 4 16,-1 3 2-16,2-5 4 0,-7 5 2 0,2-3 2 0,-4 2 3 0,-1 0 2 15,1 2 0-15,-8-2 0 0,0 5 0 0,1-2 2 0,-6 2 1 0,-1 0 2 16,1 2 3-16,-4-2 1 0,2 5 3 0,-3-2 2 0,-2 0-1 15,1 2 2-15,4-1 1 0,-7 1 3 0,4-1 1 0,-4 1 3 0,3 2 1 16,-3-3 2-16,0 0 1 0,7 1-1 0,-6 2-2 0,2-3 1 0,-3-1 0 16,4-2-1-16,-1 3 0 0,1 0-1 0,-2 0-1 0,1-3-5 0,4-1-2 15,-3 4-11-15,-3-2-13 0,3-2-15 0,-1 1-15 0,3-1-21 16,-3 0-22-16,4 0-28 0,-3 0-32 0,1 0-37 0,-2 0-43 0,1 0-52 16,-1 0-56-16,-1 0-62 0,2 0-60 0,-4 0-35 0,3 0-16 0,1 0-1 15</inkml:trace>
  <inkml:trace contextRef="#ctx0" brushRef="#br0" timeOffset="49778.4441">39758 24900 55 0,'0'-15'393'15,"0"-1"-19"-15,-3 4-33 0,1 0-80 0,-5 0-101 0,6 4-55 16,-8-2-29-16,4 5-17 0,-7-3-7 0,3 4-2 0,-1 1 0 0,-3 1 0 15,-1 2-2-15,0 5-4 0,-6-1-7 0,5 1-2 0,-11 5-1 16,4 2-1-16,0 0 3 0,-6 7 2 0,1 1 1 0,-4 0 1 0,4 3 3 16,0 5-1-16,-1 2-1 0,1 1-2 0,0 2-3 0,0 3-4 0,1-1-2 15,2 2-6-15,2 1-2 0,2 2-4 0,1-3-5 0,2-3-3 16,6 3-3-16,1-4-1 0,2-1-2 0,3-3 0 0,1-3-1 0,4-1 0 16,4 2 1-16,-3-6 0 0,8-4 1 0,-1 1 0 0,3-2 3 0,6 0 1 15,0-7-1-15,-2 2 1 0,6-3 2 0,-1-4 1 0,2 0-1 16,0-4 1-16,6 0 1 0,-3-7 0 0,-1 2 3 0,5-3 2 0,-2 0 2 15,-3-5 3-15,4-2 2 0,-6 1 6 0,3-4 6 0,-1 3 3 16,-3-5 5-16,-3 0 4 0,-2 4 1 0,1-2 2 0,-4 1 1 0,1 0-1 16,-2 4-5-16,-3 2-4 0,-3 3-6 0,3-3-6 0,-4 6-2 15,-2 4-8-15,-3 1-5 0,4 1-5 0,-4 6-5 0,-4 5-4 0,1-1-3 16,1 4-4-16,-3 5 0 0,-3 2 0 0,-1 2 1 0,1 5 0 0,-3 0 1 16,-1 0-6-16,-1 4-9 0,-4-1-11 0,3 0-12 0,0 3-15 0,-1-2-17 15,1 0-21-15,-6-1-23 0,6 3-30 0,1-4-35 0,-1 1-51 16,4-1-59-16,-2-1-69 0,3 0-76 0,4-5-39 0,5 1-19 15,0-4-4-15</inkml:trace>
  <inkml:trace contextRef="#ctx0" brushRef="#br0" timeOffset="50064.6169">40217 25671 318 0,'3'-12'426'0,"3"0"0"0,-1 0-2 0,0 0-100 15,7 0-149-15,-2 4-79 0,7-1-47 0,2 3-22 0,-1 0-12 16,3 1-4-16,3 2 0 0,-2 0-2 0,5 3-1 0,1 0-2 0,-6 0-4 16,3 6-1-16,-1-1-3 0,-2 0-1 0,-1 2-4 0,-6-1-1 15,2 5-1-15,-7 0-1 0,2 2-1 0,-3 0-2 0,-7 2 2 0,-2 0 1 16,0 2 1-16,-5-1 1 0,-4 4 0 0,-1-4 0 0,-4 4 0 16,-3 0 4-16,0-3 3 0,-2 3 2 0,0-1 2 0,-6 1 3 0,3-1 2 15,0 1 2-15,-2-2 1 0,5 0 2 0,-3-2-2 0,1 0 1 16,3 1 1-16,4-5-2 0,4 2 1 0,-2 0 1 0,3-5-2 0,7 2-3 15,2-2-7-15,2 1-10 0,5-2-13 0,3-1-19 0,7-2-27 16,2-2-39-16,8-3-47 0,1 0-38 0,7 0-35 0,6 0-26 0,4-3-21 16,2-2-35-16,5 2-46 0</inkml:trace>
  <inkml:trace contextRef="#ctx0" brushRef="#br0" timeOffset="50586.9768">42954 25383 315 0,'0'0'402'0,"0"0"1"0,0 0 1 0,-3 4-87 15,-1-3-131-15,4 6-71 0,-1-2-43 0,-6 1-20 0,0 1-5 16,-2 4-1-16,-4 0 1 0,-1 2 4 0,-3 2 4 0,-2 1 3 15,-6 4 4-15,1-3 1 0,-3 2 0 0,-9 0-3 0,0 4-3 0,-7-5-4 16,2 6-5-16,-8-1-5 0,-1-2-5 0,-1-1-4 0,-5 3-5 0,1-5-4 16,-3 4-5-16,0-5-3 0,4-1-2 0,-4 2-3 0,3-1-1 0,1-2 0 15,4-2-1-15,-3-1 0 0,7-3 0 0,-1-2-1 0,6 1 0 16,5 1-1-16,4-6-1 0,1-3-2 0,5 0 0 0,6 0-6 0,4-7-5 16,3-1-6-16,8 3-8 0,3-10-7 0,2 2-6 0,7-3-8 15,6-4-4-15,4 1-3 0,11-2-4 0,-1-6-1 0,4 3 0 0,10-3 0 16,3-2 4-16,4 1 2 0,1-3 4 0,2 2 6 0,4-2 5 0,1 2 6 15,2-6 5-15,-2 5 4 0,1-3 4 0,-3 1 1 0,1 3 3 16,-2-4 3-16,-4 2 0 0,-3-1 3 0,2-1 0 0,-10 1 5 0,-3-1 1 16,-1 3 4-16,-5 2 1 0,-1-2 2 0,-8 0 1 0,-4 0 2 15,1 1 3-15,-5 1 0 0,-6 1 1 0,1 1 2 0,-7-1 1 0,0 3 2 16,-7 0-1-16,2 1-1 0,-3 3-1 0,-6 0-2 0,0 7-2 16,4-3-2-16,-10 4 1 0,1 0-2 0,-3 4-1 0,0 3 1 0,-1 2-1 15,0 3-1-15,-3 3-2 0,-1 5-1 0,-2 1-1 0,0 4 1 0,0 3 0 16,1 4 1-16,-1 5-1 0,2 5-1 0,0 5 0 0,5 2-2 15,-2 3-1-15,5 7-7 0,-1 1-4 0,6 0-7 0,-3 7-11 0,10-1-14 16,-5 2-16-16,10-1-21 0,-4 5-25 0,6-6-35 0,6 3-41 16,0-1-60-16,4-4-72 0,2 0-60 0,3-2-56 0,6 0-26 0,-3-6-10 15</inkml:trace>
  <inkml:trace contextRef="#ctx0" brushRef="#br0" timeOffset="51036.7122">43607 25178 13 0,'0'-22'438'0,"-2"-2"9"16,2 0 11-16,-3 3-77 0,0 1-120 0,3 0-77 0,-2 3-53 0,-1 3-29 15,1-1-13-15,2 2-8 0,-7 1-6 0,5 4-4 0,-1 1-2 16,1 2-9-16,-6 2-10 0,3 3-11 0,-2 4-8 0,-2 7-7 0,-1-2-3 15,-4 6-3-15,-3 9-5 0,2 0 0 0,-6 6-2 0,-1 4 1 16,4 3 3-16,-6 3 1 0,2 2 0 0,-1 3 1 0,1 1-1 0,3 0-2 16,-1 0-3-16,5-1-2 0,-6 0-2 0,7-4-3 0,6-1-2 0,1-2-1 15,-1-2-2-15,2-2 0 0,6-1-1 0,0-4-1 0,0-1-3 16,6-6 0-16,2 0 3 0,-1-2 1 0,1-4 1 0,6-1 2 0,0-2 1 16,3-2 0-16,0-3 3 0,2-4-1 0,-1-2 1 0,8-2-1 15,-2-2 2-15,-2-2 1 0,5-4 0 0,-1-3 2 0,-2-2 3 0,1-2 2 16,-1 2 5-16,-2-3 5 0,1-1 2 0,-1 0 4 0,-4 0 5 15,3 0 6-15,-6-2 5 0,2 3 6 0,-3-1 5 0,-2 1 4 0,2 4 3 16,-8-1-1-16,1 4-2 0,2 0-6 0,-4 4-8 0,-3-2-5 0,1 3-6 16,0 1-6-16,-3 3-4 0,-3 3-6 0,0 2-5 0,1 2-6 15,-3 3-5-15,-4 2-3 0,1 4-2 0,-1 4-2 0,-1 2-1 0,-4 1 2 16,2 3 3-16,-1 2-1 0,-1 2 0 0,-3 3-2 0,3-1-5 16,4 3-4-16,-4 0-2 0,1-1-8 0,-1 3-8 0,-3-1-13 0,4-2-12 15,-1 2-15-15,0-3-17 0,1 2-17 0,-1-3-21 0,0 0-25 0,2 1-26 16,2-4-41-16,2-1-47 0,-1-3-69 0,4-4-80 0,-4 1-48 15,6-2-31-15,1-3-9 0,2-1 1 0</inkml:trace>
  <inkml:trace contextRef="#ctx0" brushRef="#br0" timeOffset="51404.3364">43720 25987 284 0,'3'-13'427'0,"1"2"-43"0,-4-4-64 0,1 5-76 16,-1 0-82-16,4 2-41 0,-3-1-18 0,-1 4-6 0,4 1 0 0,-1-3 2 15,-3 6 0-15,2-3-4 0,-2 4-7 0,0 0-8 0,0 0-8 16,0 0-8-16,0 0-8 0,0 0-7 0,0 0-6 0,0 1-7 0,0 2-7 16,0 1-5-16,-2 4-6 0,2-3-4 0,-3 4-4 0,-1 4-1 15,4-1 1-15,-5 2 0 0,4 1 1 0,-3 1 0 0,-1 1 1 0,2 3-2 16,1-3 0-16,-5 3-1 0,5-2-1 0,-1 3 0 0,1-2 0 16,-5-3-2-16,6 1 0 0,1-1-2 0,-4-2 1 0,4 1-2 0,0-2-2 15,4-1 1-15,-4-3-1 0,1-1-2 0,6-4-1 0,0 3-1 16,2-2-1-16,4-5-1 0,1-4-1 0,0-1 2 0,6-2 1 0,-5-1 1 15,8-5 5-15,-1-2 1 0,0-1 5 0,3-3 5 0,-4-2 7 0,1 0 6 16,0-5 6-16,4 1 6 0,-7-1 8 0,3 1 7 0,-3-3 8 16,-2 3 6-16,0 1 5 0,-4-1 2 0,1 6 1 0,-6 0-2 0,-1 2-4 15,2 2-6-15,-4 3-8 0,2 3-7 0,-6 4-6 0,-1 0-7 0,0 5-8 16,-1 5-7-16,-6 5-9 0,0-2-9 0,-1 8-7 0,-4 4-7 16,-2 3-6-16,0 1-6 0,4 5-6 0,-7 5-10 0,0-1-12 0,-2 0-18 15,0 3-20-15,1 3-22 0,-3-2-24 0,3 2-31 0,-1-3-36 0,-2 2-67 16,6-1-84-16,-6 0-77 0,8-2-73 0,-3 0-31 0,3-2-12 15,-1 0 2-15</inkml:trace>
  <inkml:trace contextRef="#ctx1" brushRef="#br0">38534 31292 0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11:52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4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4-09-01T06:13:43.499"/>
    </inkml:context>
  </inkml:definitions>
  <inkml:trace contextRef="#ctx0" brushRef="#br0">43570 15348 72 0,'-5'-23'222'0,"-4"2"-36"15,2 2-20-15,2 3-9 0,0-1-8 0,0 4-1 0,0-1-14 16,-2 6-16-16,5-1-18 0,-1 3-18 0,-1 6-17 0,-1 0-16 15,4 6-12-15,-3 2-10 0,-1 3-9 0,2 7-8 0,1 6-3 0,-5 4-1 16,5 7 6-16,-1 6 6 0,1 2 8 0,2 13 7 0,0 0 6 16,0 8 3-16,0-1 1 0,0 6 0 0,5 1-3 0,-3 1-3 0,5-1-2 15,-5 1-3-15,10 2-5 0,-7-6-6 0,3 6-3 0,1-10-2 16,1 5-1-16,0-7-2 0,-1 4 2 0,3-8-1 0,-2 0 2 16,4-2 0-16,-3-3 1 0,3-6 0 0,-5-1-1 0,1 0 2 0,0-6 3 15,2 1 0-15,-2-3 0 0,-1-3-1 0,3-5-2 0,-4 3-2 16,-1-4 0-16,2 0-1 0,-1-4-1 0,-3 0 0 0,0 0-2 0,2-4-2 15,-5-4-2-15,5 2-3 0,-6-3-3 0,3-3-4 0,-4-1-3 16,2 0-1-16,-2-2-5 0,0-1-3 0,0-1-4 0,0-2-5 16,0 2-5-16,0-6-6 0,0 3-4 0,0-4-6 0,0 0-3 0,0 0-5 15,0 0-5-15,0 0-6 0,0 0-7 0,0 0-7 0,0 0-11 16,0 0-9-16,0 0-12 0,0 0-15 0,0 0-12 0,0 0-14 0,0 0-15 16,0 0-17-16,0 0-11 0,0 0-6 0,0 0-3 0,0 0-3 15</inkml:trace>
  <inkml:trace contextRef="#ctx0" brushRef="#br0" timeOffset="926.8848">43679 17243 69 0,'0'-2'93'15,"0"2"-2"-15,0 0-2 0,0 0-4 0,0 0-2 0,0 0-3 0,-2 0-3 16,2 0-4-16,-7 0-5 0,7 0-5 0,-1 0-4 0,1 0-5 16,-6 2-3-16,6-2-4 0,-6 3-2 0,4-1-1 0,-1-2-3 15,-3 3-1-15,1-1-4 0,-2-2-4 0,2 2-2 0,0-2-5 0,0 5 2 16,-3-2 3-16,2-2 0 0,-2 6 0 0,-1-6 0 0,1 2-1 16,-2-2-2-16,1 6 0 0,1-6-1 0,-1 3-1 0,1 0-1 0,1 0 0 15,-2-1-2-15,-3 2 0 0,4 2-4 0,1-2-4 0,-2-1-1 16,-3 0-2-16,4 3-2 0,1-6-2 0,-1 7-3 0,-4-1 1 15,-2 0-2-15,5 1 1 0,-1 1-2 0,0-1-1 0,2 1-2 0,-4 3 1 16,3 0-1-16,2-1 0 0,-1 1-2 0,-1 0 0 0,4-3 0 16,2 3 0-16,-1-2 1 0,4 0 1 0,0-3 1 0,4 1 1 0,-1-4 2 15,2 4 2-15,4-4 1 0,-1 1 0 0,2 1 3 0,1-6 1 16,4 1 1-16,0-1 0 0,2-1 2 0,2-2 3 0,0-1 1 0,1-1 0 16,-1-2 1-16,0-1 1 0,1 0 1 0,-4-2 3 0,4-2 1 15,-4 2 3-15,-3-2 3 0,1 0 0 0,-2-4 4 0,-2 1 2 16,-1 1 2-16,-4-1 0 0,1 3-1 0,-6-6-2 0,0 6-1 0,0-2-2 15,-6-2-4-15,4 5-5 0,-10-2-2 0,3 1-5 0,3 1-3 16,-8 2-3-16,-1 1-4 0,1 0-5 0,-1 3-4 0,1 5-1 16,-3 0-2-16,0 0 1 0,2 5-1 0,-6 1-1 0,6 1 1 0,-2 3 0 15,0 3 1-15,1 0 1 0,3 2 1 0,1 6-1 0,2-4 1 16,-2 0-2-16,3 3 1 0,2 0-2 0,0-2-2 0,6 1-1 0,-3-2 0 16,4 0 0-16,0 1 0 0,4-6 0 0,-4 0 0 0,1 0 0 15,6-1 1-15,-2-2 2 0,0-1 1 0,1-1 4 0,2-2 2 0,-3-1 4 16,4 0 1-16,-1-4 5 0,1 0 0 0,1 0 1 0,2-4 3 15,-2-1 1-15,2-1 2 0,-5 1 1 0,5-3 2 0,-2-1 3 16,-1-2-1-16,3 3 2 0,-7-2 1 0,3-1 2 0,-6-1 0 0,5 2 1 16,-2-2 1-16,-5-1 0 0,2 5 0 0,-2-7 0 0,0 7-2 15,-2-4-2-15,2 3-4 0,-4 2-3 0,3 0-4 0,-3-1-4 0,1 4-3 16,1-2-5-16,-5 1-3 0,2 5-2 0,4 0-2 0,-8 0-3 16,4 0-1-16,-2 3-1 0,0-1-1 0,0 4-1 0,-1-4-1 15,3 2 1-15,-4 2-2 0,4-4-2 0,-3 3-1 0,6-1-1 0,-7 2-2 16,4-1-2-16,2-1-3 0,-1 0-2 0,-1 1-3 0,5-3-1 15,-1-1-2-15,1 3 1 0,0-4-1 0,0 0 1 0,0 0 2 0,0 0 2 16,0 0 2-16,0 0 3 0,1 0 3 0,-1 0 4 0,5 0 1 16,-1 0 3-16,1-4 1 0,0 3 2 0,4-1 2 0,-3-3 3 0,1 1 4 15,0 0 5-15,0-1 6 0,0-1 6 0,1 2 8 0,-3-1 8 16,4 3 4-16,-7-4 5 0,6 2 3 0,-4 2 1 0,-3-1-1 16,3 0-2-16,-4 3-1 0,0 0-3 0,0 0 0 0,-4 6-2 0,-1-4-1 15,-3 5-1-15,-1 3-3 0,-5 1-5 0,1 6-2 0,-3 2-3 16,-6 5 2-16,0-1 1 0,-5 6 2 0,-7 3 5 0,-2 1 1 15,-7 2 2-15,-1 1 0 0,-5 8-2 0,-8-6-6 0,-2 2-5 0,-8 5-5 16,2 0-6-16,-10-5-4 0,-5 8-6 0,-2-1-4 0,-3-3-6 0,-4 6-3 16,2-4-1-16,-1 5-1 0,-3-2 2 0,3-2 2 0,2 2 2 15,4 1 3-15,1-1 3 0,2-1 3 0,2-1 3 0,6 2 4 0,3-4 4 16,1 1 0-16,4 2 3 0,3-4-1 0,4 0-3 0,5-2-5 16,-2-1-5-16,7 4-8 0,2-1-5 0,-1-5-9 0,1 1-9 15,6-1-12-15,-1 1-11 0,3-3-9 0,1 0-13 0,6-3-9 0,-6 0-8 16,5 1-9-16,2-5-9 0,1-2-15 0,5-2-15 0,3 0-23 15,0-4-25-15,2-5-35 0,4 0-40 0,3-5-57 0,1-1-65 0,2-6-29 16,7-5-11-16</inkml:trace>
  <inkml:trace contextRef="#ctx0" brushRef="#br0" timeOffset="2339.3732">43715 17331 117 0,'8'-12'140'0,"-3"-3"-4"0,4 7-5 0,-4 0-12 0,2 3-11 16,-2-3-9-16,3 4-7 0,-3 4-7 0,4 0-8 0,-4 0-7 0,4 4-6 15,1 4-6-15,4 1-7 0,-1 3-2 0,8 4-3 0,-1 4 2 16,2 5 5-16,0-2 6 0,9 8 4 0,0 5 2 0,1-3 1 16,7 3-2-16,-3 3-2 0,7-1-4 0,1 3-6 0,4 0-4 0,1 1-7 15,1-2-4-15,1 1-4 0,7-5-4 0,0 0-5 0,3 1-5 16,-1-2-4-16,2-2-5 0,-3-2-6 0,1 0-6 0,1-2-5 0,-1-1-5 15,-4-4-7-15,2 0-4 0,-3 3-3 0,-4-6-2 0,-2 1-1 16,1-2-2-16,-2 0-2 0,-4-3-1 0,-3 0 3 0,-4 3 1 16,6-3 3-16,-7-2 3 0,0 0 2 0,-7 0 4 0,5-2 3 0,-7 3 1 15,-3-4 3-15,3 1 0 0,-5 1-2 0,1-5 3 0,-1 0 2 16,-4 2 1-16,0-4 1 0,-1 0 0 0,-2-2 2 0,2 3-1 0,-3-1 3 16,-1-2 0-16,-1 0-1 0,2-1 1 0,-4 3-1 0,2-3-3 15,-2-3-3-15,-1 6-2 0,-1-6-3 0,1 3-1 0,-2-1-5 16,1-3-1-16,-1 1-4 0,-2 2-3 0,0-3-3 0,0 1-3 0,0 2-2 15,-1-3 0-15,-1 4 0 0,-1-3 2 0,3-1 4 0,-5 3 2 16,3-3 2-16,-3 0 3 0,0 0 6 0,0 0 6 0,0 0 4 0,0 0 5 16,0 0 7-16,0 0 5 0,0 0 6 0,0 0 3 0,0 0 3 15,0 0 2-15,0 0-1 0,0 0 1 0,-3 0 1 0,-2 0 0 16,3 0-2-16,-1-3-1 0,-1 3-2 0,3-1-2 0,-4-3-4 0,-2 4-1 16,2-3-2-16,0 2-2 0,-1-3-2 0,0 1 0 0,1-1-1 0,-1 3 0 15,1 1-2-15,0-7 1 0,-2 6-1 0,6-2 2 0,-6 3-1 16,0-1 1-16,0-2 3 0,2 3 3 0,3-4 0 0,-4 3 1 15,0 1 2-15,1-3 1 0,0-1 0 0,-2 4 3 0,6 0 2 0,-3 0 2 16,3 0 1-16,-6 0 3 0,5 0 3 0,-1 0-1 0,1 0 0 16,-2 0-1-16,1 0-2 0,3 0 0 0,-2 0-1 0,2 0-2 15,-3 0 0-15,1 0-3 0,2 0-3 0,-7 0-2 0,6 0-2 0,-3 0-2 16,-1 4-3-16,0-1-3 0,-2 2-3 0,0-1-1 0,1 0 0 0,-3 4 0 16,2 0 0-16,-5-1 2 0,2 5 1 0,-2-2 1 0,4 1 0 15,-6 1 2-15,7 1 0 0,-8 1 0 0,8 2 0 0,-5-3 1 16,2 6 1-16,-2-4 1 0,2 2 1 0,-2 0-1 0,5-3 0 0,-2 3 0 15,-3-1-1-15,4 0-1 0,3 0-1 0,-4 1-2 0,4-5 1 16,0 4-1-16,2-4 1 0,1 1-1 0,2-3 0 0,0 2 0 0,0-4 0 16,2 0 1-16,1 0 0 0,2-1 0 0,0-2 2 0,4 2 0 15,-4-6 0-15,3-1 0 0,4 0-1 0,-1 0-2 0,1 0 1 0,1-1-2 16,1-6 0-16,-4-1-1 0,4 3 2 0,-1-3-2 0,1 0-1 16,0-3 0-16,-2 2 1 0,-2 0 1 0,2-4 4 0,-4 1 3 15,-1-1 4-15,0 1 3 0,1-1 3 0,-2 2 4 0,-1-2 2 0,-2-2 2 16,-1-1 2-16,-2 4-1 0,0 0 3 0,0 0-2 0,0 2 0 15,-2 0-3-15,-1 1-5 0,-2 2-4 0,-1-1-4 0,0 3-4 16,-3 2-1-16,-1 3-3 0,0 3-1 0,-4-2-2 0,-1 4 0 0,-1 3-2 16,-1-1-2-16,-2 6-1 0,1-1 1 0,-3 3 1 0,3-3 1 15,-1 5 2-15,2-2 1 0,-2 4 1 0,5 1-3 0,1-4 1 0,-1 2-2 16,5-4-3-16,-2 2-2 0,2 4 1 0,7-7 0 0,-3 6 0 16,-2-5-1-16,7-2 1 0,0 1 0 0,0-4 0 0,4 4-1 0,-1-3 2 15,2-4 2-15,-3 2 3 0,7-1 0 0,-1-2 3 0,-3 2 0 16,7-6 2-16,-3-1 1 0,-3 4 0 0,3-4 0 0,3-4 0 0,-4 4 2 15,-1-1-1-15,2-6 1 0,3 2 1 0,-4-2-1 0,-1-1 0 16,0 3 0-16,0-1-1 0,0-4-1 0,-2 0 0 0,0 1 0 16,0-4 1-16,2 3 0 0,-6-3-1 0,3 1-1 0,-4 3 0 15,2-3-1-15,-2-3-1 0,0 7 0 0,0-2-2 0,0 2-3 0,0 1-3 16,0 0-4-16,0 1-1 0,-2 1-5 0,2 3 0 0,-4 0-1 16,3 2-1-16,-6 0 2 0,2 2 0 0,0 0 0 0,0 3-1 0,-4 1 0 15,1 1 2-15,-1 3 2 0,-1 0 4 0,-2-2 2 0,2 9 5 16,-2-2 2-16,-2-2 3 0,4 3 1 0,-2 1 1 0,-2 0 2 0,-1 1 0 15,1 2 3-15,-1 3 0 0,-1-2 2 0,-1 2 1 0,-5-1 2 16,4 3 1-16,-1 1-1 0,-7 1-1 0,2 1 0 0,-3 2-1 16,-4 1 0-16,-3 4 0 0,-2 1-1 0,-1-2-1 0,-4 6-3 0,-3-1-1 15,-4 1-2-15,-2 2-2 0,-1-2-4 0,-3 2-2 0,-3 3-1 16,-1-2-3-16,2 3 0 0,-9 2-4 0,6-1-3 0,-4 1-3 0,-1 1-4 16,1 1-2-16,0 3-2 0,0 0 2 0,-2 2 3 0,2-4 4 15,4 5 4-15,-3 1 3 0,6-2-1 0,-2 2 2 0,2 0 0 0,1 4-1 16,4-9 1-16,1 8-2 0,1-6-3 0,5 4-2 0,-1-6-5 0,4 0-10 15,2 3-12-15,2-7-14 0,3 1-14 0,5-1-14 16,0-1-14-16,1-3-16 0,4-2-16 0,2-3-22 0,3 3-24 0,-3-9-34 16,5 2-42-16,0-2-66 0,4 2-78 0,2-9-37 0,-1-1-13 0</inkml:trace>
  <inkml:trace contextRef="#ctx0" brushRef="#br0" timeOffset="3140.4781">45645 18691 127 0,'-2'-6'159'0,"-4"1"0"0,4 2-1 15,2 2-5-15,-4-4-8 0,3 2-10 0,1 0-13 0,0 3-11 16,0 0-14-16,0 0-11 0,0 0-14 0,0 0-9 0,0 6-7 0,5-5-4 15,-3 4-3-15,4 3-2 0,1-1-2 0,5 6-2 0,2-1 2 16,3 3 2-16,5 5 3 0,2 0 5 0,7 4 6 0,1 1 2 0,4 5 3 16,5-2-1-16,6 5-4 0,-1 0-1 0,7 1-5 0,-1 3-3 15,-3 2-5-15,7-3-2 0,-1 0-3 0,-1 3-3 0,-1-1-4 16,2 0-3-16,-1 2-7 0,3-2-2 0,-3 3-3 0,4-3-1 0,0 2-2 16,-2 1-2-16,8-3-4 0,-3 6-3 0,5-9-1 0,-2 6-4 15,0-1-2-15,3-4-2 0,-4 0 0 0,4 3-1 0,-1-5-1 16,-6 0-1-16,1 3-3 0,-1-3-3 0,-2 0-1 0,0-4-2 0,-7 2 2 15,-2-3 0-15,1-1 1 0,-6 1 1 0,4-3 1 0,-11-1-1 0,3 2 1 16,-5-4 0-16,-4 0 1 0,-2-5 3 0,-2 2 1 0,-4 0 0 16,-3-7 3-16,1 2 3 0,-6 0-1 0,-1-3 2 0,-1-1 2 0,-4-2 2 15,-2-1 3-15,1-2 3 0,1 0 1 0,-4-1 3 0,0-2 4 0,-2-2 1 16,1 3 2-16,-3-4 0 0,6 0-2 0,-7 0-7 0,0 0-12 16,0 0-20-16,0 0-19 0,0 0-30 0,0 0-35 0,0 0-59 0,0 0-69 15,0 0-89-15,0 0-95 0,0 0-52 0,-7 1-29 0,6 2-13 16</inkml:trace>
  <inkml:trace contextRef="#ctx0" brushRef="#br0" timeOffset="4966.1839">44095 17399 41 0,'29'-5'45'16,"2"-2"0"-16,3-1 1 0,-7 6 4 0,-3-4 3 0,1 2 3 0,-2-1 2 15,-1 2 3-15,-7-2 3 0,2 3 6 0,-3-1 1 0,-4 1 0 16,-1 2-1-16,-1-3-3 0,-3 1-2 0,0 2-1 0,-1 0-5 0,-4 0-6 16,0 0-6-16,0 0-6 0,0 0-8 0,0 0-8 0,-4 2-8 15,3 1-7-15,-4-1-4 0,-4 3-3 0,0 3-2 0,-1-1-1 16,-5 3-1-16,1-1-1 0,-1 3 1 0,-11 7 2 0,4-2 1 0,0 3 3 15,-5 0-1-15,-1 2 2 0,1-1-1 0,-4 3 1 0,2 0-3 16,0 4 0-16,2-6-1 0,0 3 0 0,3-4-1 0,2 3-2 0,1-3 0 16,3-1-2-16,2 0-1 0,4-3 1 0,2-3 2 0,3 1 3 15,2-2 4-15,3-1 4 0,4-4 4 0,3-1 4 0,4 1 3 16,3-6 0-16,3-2 3 0,11 0 4 0,1 0 3 0,5-5 3 0,8-2 1 16,4 1 1-16,2-6-1 0,7 1-2 0,5-2-2 0,0-3-3 15,1 1-1-15,5-2 0 0,-1 0 0 0,-2 0-2 0,2 0-2 0,-5-4 0 16,-7 5-4-16,4 1-2 0,-7 0-5 0,-4 3-3 0,-7 1-2 15,-2 2-4-15,-8 1-2 0,-3 2-2 0,-4 0-1 0,-6 6-2 0,-7 0-1 16,-4 3 2-16,-8 1-1 0,-7 6 1 0,-2 2 1 0,-8 4 3 16,-7 1 1-16,-7 3 1 0,-11 1 1 0,1 7 0 0,-9 0 1 15,-3-1-4-15,-5 1-2 0,0 0-1 0,0 2-3 0,-4 0-2 0,4-2-1 16,2 4-2-16,3-6-1 0,7-1-4 0,1 3 0 0,6-7-3 16,8 6-1-16,4-6-1 0,6-1 1 0,7-1 1 0,6-3 1 15,1 1 2-15,10-6 0 0,4 5 0 0,6-7 1 0,6-1 1 0,5-1 3 16,3 1 4-16,7-6 1 0,0 1 4 0,7-1 3 0,3-2 3 15,2-2 0-15,3-1 2 0,0-2 0 0,-1 0 1 0,7-2 2 0,-3 2 2 16,-1-3 4-16,2 0 3 0,2-4 1 0,-8 4 1 0,6 0 1 16,-4-5 2-16,-1 3 2 0,1-3-1 0,-5 7 1 0,-1-5 0 15,-2 2-2-15,0 1-4 0,-9 2-2 0,2-1-4 0,-2 2-4 16,-8-2-5-16,-2 6-2 0,-3-2-5 0,-1 3-1 0,-4 0-3 0,-4 3 1 16,-3-2-1-16,-2 6 1 0,0-2 0 0,-6 7 3 0,-2-1 2 0,-2 2 2 15,-7 1 1-15,1 4 3 0,-6 2 1 0,-5 0 1 0,-4 3 0 16,-1 0-2-16,-4 0 0 0,0 0-3 0,-3 0-2 0,0 2-2 15,1 0-1-15,-1-3-2 0,7 1-3 0,1-2-2 0,0-1-2 0,7 0-3 16,6-3-1-16,-3-1 0 0,7-4 0 0,6-1 0 0,3 0 3 16,5-3 2-16,3 0 0 0,6-4 2 0,4-3 0 0,6 2 2 0,3-3 1 15,2-3 1-15,7-1 2 0,3 0 3 0,3-4 2 0,3-1 0 16,-3 1 0-16,-1-2 1 0,5-2-1 0,-5 1 2 0,3-1 1 0,-3 1 3 16,0-4 3-16,-4 2 1 0,2 1 4 0,-5-3 1 0,-2 3 1 15,4 1 1-15,-4-1 1 0,1 0-1 0,-3 1 0 0,-3 1-1 16,1 2-2-16,-5 0-2 0,-1 0-3 0,-3 0-4 0,-4 5-4 0,2-2-5 15,-3 1-3-15,-4 4-2 0,-5 0-1 0,0 0 1 0,0 0-1 16,-5 4 0-16,-7 4 0 0,2 0 1 0,-4 3-1 0,-7 1 0 0,3-1 0 16,-8 1 1-16,2 6 1 0,-6-2 1 0,-1 3-1 0,-3-3-2 15,-2 5-2-15,0 1-3 0,0-2-5 0,0 0-4 0,-3-2-6 0,7 5-7 16,-4-3-6-16,9 2-10 0,-4-3-8 0,6 0-10 0,6-3-8 16,2 0-5-16,3 1-5 0,7-2-1 0,0-3 0 0,7-2-1 15,4 1-1-15,4-4 0 0,1 0 3 0,5-4 1 0,-1-1 4 0,3 1 7 16,4-3 8-16,2-3 7 0,-1 1 10 0,4-3 4 0,1 0 4 15,-2-2 3-15,1-1 3 0,-1 0 3 0,2-1 5 0,-6-2 6 0,9-1 5 16,-8 3 5-16,1-3 4 0,3 0 3 0,-2 1-1 0,-1 1 4 16,-4 0 3-16,1 0 1 0,2 3-2 0,-6-3-5 0,5 4-3 0,-4-1-11 15,-3-1-14-15,1 4-15 0,-2 0-17 0,-2 0-13 0</inkml:trace>
  <inkml:trace contextRef="#ctx0" brushRef="#br0" timeOffset="9879.2711">7683 8806 16 0,'5'-28'211'0,"-2"3"-40"0,-3 4-14 0,2-3 0 0,1 3 2 16,-3 1 5-16,4 3 4 0,-4 3-2 0,0-1-7 0,0 2-13 15,0 2-18-15,0 3-20 0,-4 4-22 0,4 0-14 0,-3 4-11 16,1 0-10-16,-3 4-10 0,-2 4-7 0,2 4-8 0,0 4-7 0,-4 0-5 16,-1 6-2-16,-3 6 2 0,-5 2 2 0,1 1 6 0,-5 7 7 0,0 0 10 15,-5 6 6-15,-1 0 5 0,-2 3 3 0,-6 1 3 0,-2 0 3 16,-2 1 0-16,-5 1 2 0,-3 3 1 0,-3-4 1 0,-2 2 2 0,-1 1 1 16,-4 1 1-16,0-2-5 0,-2-1-6 0,-1-1-5 0,3 0-6 0,-2-1-6 15,2-1-5-15,4 1-6 0,-1-7-5 0,2 2-3 0,4-3-5 0,4-5-1 16,1-2-3-16,3-2-1 0,9-6-1 0,-2 0 2 0,6-4 2 15,6-3 3-15,-2-3 2 0,7-2 4 0,2-1 4 0,0-4 3 0,4-1 0 16,-2-3 3-16,4-3 1 0,1-1-2 0,-3-1 1 0,3-3-2 16,-1 1 1-16,1-6-1 0,-1 0-4 0,-1-5-5 0,1 0-4 0,4-1-5 15,-3-5-5-15,3 3-4 0,0-5-3 0,1 1-3 0,-1-2-4 16,5-2-3-16,0-2-2 0,0-2-5 0,5-3-3 0,0 1-4 0,0-1-2 16,4-4-2-16,3 0-1 0,2-1-1 0,-1-2 1 0,6 0-1 15,-2 1-1-15,5-4 2 0,2 5 0 0,2-3 1 0,4 1 1 0,-1 2 2 16,2-2 5-16,1 5 2 0,-1 0 3 0,5 3 1 0,-5 2-1 0,4 4-1 15,-2 3-2-15,3 2 0 0,-6 7-2 0,3-2 1 0,-3 11 0 0,1 0 2 16,-4 7 3-16,1 2 2 0,-1 7 2 0,-1 3 2 0,-3 2 2 16,0 8 5-16,-1 1 5 0,-3 3 3 0,-6 7 6 0,4-2 3 0,-3 4 4 15,-4 1-2-15,2 1-5 0,-3 0-9 0,-4 4-16 0,3 1-15 16,-3-2-16-16,4 1-20 0,-4-1-23 0,5 1-26 0,-1 0-29 0,3-3-35 16,-2 3-35-16,4-4-42 0,3 0-42 0,1-2-64 0,3 2-75 15,-2-7-31-15,8 2-7 0</inkml:trace>
  <inkml:trace contextRef="#ctx0" brushRef="#br0" timeOffset="13671.2947">36622 6824 11 0,'-2'-12'100'0,"-3"-1"-1"0,2 4-6 0,-1 1-7 16,4 0-7-16,-1 3-6 0,-3 2-7 0,4-2-6 0,0-2-7 15,0 6-8-15,0-3-8 0,0 4-8 0,0 0-5 0,0 0-5 0,0 0-7 16,0 0-7-16,0 0-4 0,0 0-2 0,0 0-3 0,0 0-3 0,4 0-2 16,-4 0-1-16,0 0-1 0,0 0-1 0,0 0-3 0,0 0-1 15,0 0 1-15,0 0-2 0,0 0 0 0,0 0 0 0,0 0-1 0,0 0-1 16,0 0 0-16,0 0 2 0,0 0 0 0,0 0 0 0,0 0 1 15,0 0 4-15,0 0 0 0,0 0-1 0,0 0 2 0,0 0 1 0,0 0 1 16,0 0 0-16,0 0 3 0,0 0 3 0,0 0 1 0,0 0 0 16,0 0 1-16,1 0 1 0,-1 0 1 0,0 0 1 0,4 4 0 0,-1-4 0 15,-3 1 1-15,2-1 1 0,3 3-1 0,-1 1 1 0,-1-4-1 0,-1 1 0 16,3 3 1-16,-2-4 0 0,1 0 1 0,1 3-1 0,0-3-2 16,0 0-3-16,2 0 0 0,-6 1 0 0,5 2-1 0,0-3-2 0,-4 0-1 15,2 1-3-15,-1-1-4 0,2 3-4 0,-3-3-4 0,5 2-4 16,-7-2-4-16,1 0-4 0,-1 3-1 0,0-3-1 0,0 0-2 0,0 0-2 15,0 0-4-15,0 0-3 0,0 0-2 0,0 0-4 0,0 0-3 16</inkml:trace>
  <inkml:trace contextRef="#ctx0" brushRef="#br0" timeOffset="14161.7963">36714 6721 92 0,'0'-7'91'0,"0"2"-6"0,2 1-4 0,-2 2-4 0,0-3-6 16,0 3-7-16,3-1-4 0,-3 3-6 0,0 0-8 0,0 0-7 0,0 0-9 16,0 0-7-16,0 0-11 0,0 0-11 0,0 0-7 0,0 0-8 15,0 0-4-15,0 0-5 0,0 0-4 0,0 0-3 0,0 0-2 0,0 0-2 16,0 0-1-16,0 0 1 0,0 0 4 0,0 0 4 0,0 0 5 15,0 0 4-15,0 0 2 0,0 0 4 0,0 0 1 0,0 0 0 0,0 3 3 16,0-1 5-16,0 3 3 0,2-3 2 0,-2 1 2 0,3 2 0 0,1-5 1 16,-4 1 0-16,2 3-1 0,-2-1 1 0,0-3-1 0,3 1 3 0,0 3 1 15,-3-4 1-15,0 0-2 0,0 0-2 0,0 0-2 0,0 0 0 16,0 0-1-16,2 0-1 0,-2 0 2 0,0 0-1 0,0 0 1 0,0 0-3 16,0 0-2-16,0 0-2 0,0 0 0 0,0 0-2 0,0 0-2 15,0 0-5-15,0 0-2 0,0 0-3 0,0 0-5 0,0 0-5 0,0 0-5 16,0 0-6-16,0 0-5 0,0 0-4 0,0 0-5 0,0 0-3 15,0 0-5-15,0 0-2 0</inkml:trace>
  <inkml:trace contextRef="#ctx0" brushRef="#br0" timeOffset="14450.9679">36730 6688 25 0,'0'-3'40'0,"0"-2"0"0,0 1 4 0,0 2 2 0,0-1 4 16,0-2 3-16,0 2 2 0,0 1 3 0,0-1 4 0,0-1 5 0,3 1 6 15,-3 2 3-15,0-4 4 0,0 2 1 0,0 3 2 0,0 0 2 16,0 0-2-16,0 0-3 0,-3 0-5 0,3-4-6 0,-2 3-8 0,-2 1-9 16,1 0-7-16,-2 1-6 0,-4 3-9 0,3 0-4 0,-6 4-4 15,-2-1-4-15,-3 3-3 0,-5 2-4 0,-6 6-3 0,-1 2-1 0,-5 0-3 16,-7 5 0-16,-3-1-1 0,-2 7-1 0,-7 1 0 0,2 4 0 0,-7 1 2 16,-3 2 0-16,-2 4-2 0,-1-1-1 0,-2 1 1 0,1 4 3 15,-5 1 3-15,-1 0 4 0,2 0 6 0,-2 0 6 0,3 4 4 0,-1-6 6 16,-2 4 4-16,1-1 1 0,5 1-2 0,-5-1-2 0,5-2-3 15,-5 2-5-15,7-1-8 0,0-3-15 0,3 1-17 0,3-1-21 16,2-2-21-16,-1 0-26 0,6-1-28 0,6-4-27 0,3 2-27 16,5-7-22-16,0 2-20 0,9-4-26 0,5 1-30 0,7-7-48 0</inkml:trace>
  <inkml:trace contextRef="#ctx0" brushRef="#br0" timeOffset="14915.6352">36719 6654 45 0,'2'-4'93'0,"5"-1"-12"16,-7 2-10-16,2 3-9 0,4 0-8 0,-4 0-8 0,3 3-10 15,2 2-10-15,0 1-11 0,5 1-7 0,-2 6-7 0,7-1 3 16,2 3 5-16,3 4 8 0,5 1 11 0,1 7 4 0,7-4 4 0,1 6-1 15,9 3-1-15,2 4 0 0,3-2 1 0,4 8 2 0,6-2 1 0,3 5 3 16,2 2 0-16,3 1 2 0,4 5 1 0,1-2 0 0,2 7 0 16,2-1 3-16,0 0 3 0,-1 2 2 0,1-2 2 0,2 5-2 0,-6-6-4 15,2 4-5-15,-4 0-9 0,-2-4-7 0,-6 0-6 0,-4-6-5 16,-1-1-6-16,-1-1-4 0,-15-4-7 0,3-4-5 0,-4-3-2 0,-7-4-2 16,-5-3-1-16,0-3-1 0,-7-2 1 0,-7-4-1 0,4-1-1 15,-4-5-2-15,-4 0-6 0,-1-3-7 0,-2-3-9 0,-3 3-11 16,2-5-15-16,-5 2-14 0,5-4-13 0,-5 2-18 0,-2-2-19 0,0 0-20 15,0 1-20-15,0-4-33 0,-2 2-43 0</inkml:trace>
  <inkml:trace contextRef="#ctx0" brushRef="#br0" timeOffset="15291.2935">38916 8202 154 0,'0'-10'197'0,"0"0"-28"0,0 3-11 0,0 2-4 0,0-2-4 0,-2 2-4 15,2-1-11-15,0 4-17 0,0-1-20 0,0 3-24 0,0 0-20 16,0 0-18-16,-3 3-12 0,-1-1-8 0,4 4-7 0,-1 1-5 0,-3 0-2 15,2 3-3-15,-4 5 2 0,4 1 4 0,-1 2 3 0,-6 9 5 16,7-2 5-16,-5 5 6 0,1 6 4 0,-1 0 3 0,0 6 2 16,-5 4 0-16,4 2-4 0,-3 7-2 0,-2-1-1 0,1 5 2 0,-2 4 1 15,-1 1 0-15,1 4 2 0,-6 0-3 0,1 1 2 0,0 2 2 16,-1 2 0-16,-3-3 1 0,5 0-4 0,-4 3-3 0,-1-4-4 0,8 2-8 16,-5-3-12-16,1 0-16 0,2-4-20 0,1 1-23 0,-1-7-27 15,7 3-27-15,-4-6-31 0,1-2-30 0,1 2-29 0,2-7-29 16,1 0-58-16,1-4-71 0,-1 0-37 0</inkml:trace>
  <inkml:trace contextRef="#ctx0" brushRef="#br0" timeOffset="16366.9998">34664 8242 9 0,'4'-16'154'15,"-1"0"7"-15,-3 0 3 0,2 2 3 0,-2 1-1 0,3 1-5 0,-3 3-11 16,0-2-11-16,-3 5-19 0,3-1-20 0,-2 6-20 0,2 1-20 15,0 0-15-15,-3 8-11 0,-1 1-10 0,4 3-8 0,-1 8-6 16,1 4-5-16,0 7-3 0,-4 3-1 0,1 8 1 0,3 3 4 0,-2 7 7 16,-1 3 11-16,3 5 6 0,-2 3 9 0,-5 2 1 0,6 2 2 0,-5 3-2 15,0 1-1-15,0 2-2 0,1-2-1 0,0 7 0 0,-3-7 0 16,3 2 1-16,-4 0 2 0,4-2 2 0,-4 1 0 0,3-4-1 16,0-1-4-16,1-3-6 0,0 0-3 0,0-4-3 0,-2-1-3 0,2-7-2 15,4-1-3-15,-3-5-3 0,1-1-1 0,1-3-2 0,-5-5-2 16,5-2-2-16,-1-5-1 0,3-2-1 0,-2-5 3 0,2 0 0 0,-3-3 1 15,3-5 2-15,0-2 1 0,0-2 3 0,0 0 3 0,0-3 3 16,3-3 5-16,-3-1 2 0,2 1 1 0,-2-2 2 0,3-2 3 16,-1-1-2-16,5 0 0 0,-5 0-2 0,1 0-3 0,1 0-2 0,-3-1 0 15,4-2-4-15,-1-1-4 0,-1 3-4 0,-1-3-3 0,3 0-2 16,-2 3-1-16,1-2-3 0,1-2-1 0,-3 0 1 0,1 2-2 16,2 0 1-16,-1 1 1 0,-1-2 0 0,-1 1-4 0,3 1-1 0,-2-4 1 15,1 4 1-15,-3-1 0 0,4-1-1 0,-1 3 0 0,1-3-2 16,0 0-1-16,2 0 0 0,1 3-2 0,6-2-2 0,0-2 0 15,1 2 1-15,6 0 1 0,2 2 0 0,5 1 0 0,2-4-2 0,6 3-4 16,3 1 0-16,4 0-1 0,5 0-2 0,1 0-2 0,9 0 4 16,0 1 2-16,7 3 6 0,5 0 1 0,0-1 2 0,10 2 1 0,4-1 2 15,3 4 3-15,10-3 1 0,2 2 3 0,1 1 1 0,8-3 0 16,-1 1-3-16,6 5-4 0,-1-3-9 0,1-3-9 0,-6 4-8 0,4-1-9 16,-7-1-4-16,0 1-2 0,-7-3-3 0,-3 2-2 0,-7-3 0 15,2 1 0-15,-9 2 2 0,-3-6 0 0,-6 3 7 0,-3-3 8 0,-4 1 7 16,-3-2 9-16,-5 0 5 0,2-2 8 0,-5 1 2 0,-3-3 0 15,-1 3 2-15,-3-6-1 0,-2 2 2 0,1 1 1 0,-4 0 0 0,0-3-1 16,-6-1-1-16,8 3 0 0,-7-2-3 0,0 3 0 0,-2-1-2 16,2 1 1-16,-6 0 0 0,4 0 0 0,-5-1 1 0,-1 0-1 15,1 2-1-15,-5 0 0 0,1 1-1 0,-4-2-1 0,-1 4 1 0,-1-3 1 16,0 1 0-16,-6 2 2 0,1-3-2 0,-2 3-2 0,-2 0-1 16,-1 0 2-16,2 0 0 0,-5 0-1 0,-1 0 2 0,0 0 2 0,2 0-1 15,-6 0-1-15,3 0-1 0,-4 0-1 0,0 0-1 0,0 0-1 16,0 0 1-16,0 0 0 0,0 0 1 0,0 0 1 0,0 0 0 15,0 0 0-15,0 0-1 0,0 0-2 0,0 0 1 0,0 0 1 0,0 0 2 16,0 0 0-16,0 0 2 0,0 0 0 0,0 0 0 0,0 0 2 16,0 0-3-16,0 0-1 0,0 0-4 0,0 0-5 0,0 0-7 0,0 0-7 15,-4 3-14-15,4-3-17 0,-1 0-22 0,1 0-26 0,-4 2-21 16,1 1-22-16,3-3-24 0,0 0-25 0,0 0-24 0,0 0-24 16,0 0-55-16,-2 0-71 0,-1 4-36 0</inkml:trace>
  <inkml:trace contextRef="#ctx0" brushRef="#br0" timeOffset="18057.41">39238 8445 24 0,'4'0'152'0,"-4"-5"0"0,-4 2-3 0,1 1-5 0,1-1-12 16,-3 0-16-16,-4 3-16 0,-4-2-14 0,-1 2-13 0,-6 0-13 0,-3 2-10 15,-4-2-8-15,-4 6-8 0,-3-1-7 0,-10 0-8 0,-4-1-7 16,-1 4-3-16,-9 1-3 0,2 2-2 0,-2-2 0 0,-6 5-1 15,1-1 0-15,-1-3 0 0,0 3-2 0,6-1-6 0,7 3-4 16,-2-2-3-16,9-1-5 0,3 1-1 0,9-5-2 0,5 7 1 0,4-7 1 16,5 2 1-16,2 1 2 0,9-2 2 0,1 1 0 0,9-3 3 15,2 1 4-15,9 2 4 0,3-3 4 0,5-3 4 0,2 5 3 0,10-5 2 16,2 0 2-16,5 3-2 0,0-6-1 0,3 6-2 0,0-7-1 16,2 1-3-16,2 3 0 0,-7-4-4 0,3 2-3 0,-3-2-2 15,-3 1-4-15,-4 3-3 0,2-4-1 0,-9 1-2 0,2 2 0 0,-7-3-3 16,0 4-4-16,-1-3-1 0,-6 3-4 0,-1 0-3 0,-2-2-1 0,-4 0 2 15,-1 3 2-15,0 0 6 0,-5 1 10 0,-2-1 8 0,-2-1 8 16,-5 4 5-16,2-3 6 0,-5 4 6 0,-4-1 7 0,0 1 6 16,-8-2 5-16,-3 6 5 0,-3-2 5 0,-4 1-2 0,-2 0-1 0,-7 1-5 15,3 1-7-15,-9 1-7 0,1-1-6 0,-2-2-4 0,-2 8-5 16,4-7-4-16,0 2-4 0,2 3-2 0,3-3-4 0,2 2-1 0,6-3 0 16,-1 2 0-16,11 0 0 0,2-1 1 0,2 2 1 0,11 1 1 15,6-1 0-15,2 0 1 0,9 2 1 0,-3-6 1 0,15 6-1 0,-2-3 1 16,5-3-1-16,4 2-1 0,1-3 2 0,2 3-3 0,2-2-4 15,2-1 0-15,0-3-1 0,-3 5-2 0,-1-5-2 0,-4 2-2 16,-3-2-1-16,1-1-3 0,-6-2 0 0,2 2 0 0,-6-3 1 16,-3 0 0-16,-2 0 1 0,-1 0 4 0,-4 0 6 0,0-2 7 0,-5-1 8 15,3 2 8-15,-3-1 9 0,-3-2 10 0,-2 3 7 0,0 0 6 16,-4 0 5-16,-1 0 3 0,-11 1 2 0,6 1 2 0,-7 2 3 0,-4-2-2 16,-1 1-2-16,-4 5-4 0,2-4-5 0,-5 2-8 0,-2 1-6 15,1 1-8-15,2-2-6 0,1 2-5 0,1-3-4 0,0 3-2 0,8 3-4 16,-3-3-2-16,4 0-2 0,6 2-2 0,3-2-1 0,1 1 0 15,7-1-1-15,1 1 1 0,4-1 2 0,7 4-1 0,0-4 1 0,7 0 0 16,6 0 0-16,4 0-2 0,3 1 0 0,1-1-2 0,7 3-2 16,-1-3-3-16,4 0-4 0,-2 0-1 0,0 1-4 0,-2 1-1 0,-2-3-1 15,-5 1-3-15,1-1-1 0,-3-2 0 0,-3 1-1 0,-6 0 2 16,-3 0 2-16,1-2 1 0,-2-1 5 0,-4 1 5 0,1 0 8 16,-7-4 4-16,1 4 4 0,-3 0 7 0,-3-3 6 0,1 3 3 0,-5 2 4 15,2 0 3-15,-5-3 3 0,-4 4 2 0,-3 1-1 0,-2 0 0 16,-3 1-2-16,-3 2-8 0,-3-1-8 0,-2 1-19 0,1 5-20 15,-5-3-31-15,5 2-35 0,-6-2-50 0,5 5-56 0,2-1-90 0,5-1-106 16,-3 2-52-16,4-1-27 0,8-1-14 0</inkml:trace>
  <inkml:trace contextRef="#ctx0" brushRef="#br0" timeOffset="21215.9295">5878 10449 31 0,'0'-1'71'0,"-1"1"-1"0,-3-4-3 16,4 4 0-16,0 0-4 0,0 0-4 0,0 0-5 0,0 0-4 0,0 0-4 16,0 0-3-16,0 0-6 0,0 0-2 0,0 0-4 0,0 0-3 15,0 0-3-15,0 0-5 0,0 0-4 0,0 0-5 0,0 0-3 0,0 0-3 16,0 0-3-16,0 0-2 0,0 0-2 0,0 0 0 0,0 0 5 0,0 0-1 15,0 0-1-15,-3 0-1 0,3 0 1 0,0 0 0 0,-2 0 0 16,-1 4 2-16,3-4 0 0,0 0 0 0,0 0-1 0,-4 1-5 16,3 2-2-16,1-3-12 0,-4 4-16 0,4-4-16 0,0 0-20 0,0 0-14 15,0 5-14-15,0-1-12 0,0 3-13 0,4 1-10 0</inkml:trace>
  <inkml:trace contextRef="#ctx0" brushRef="#br0" timeOffset="21841.6368">5791 10995 145 0,'-8'-4'100'16,"1"0"-17"-16,2 0-3 0,3 0 4 0,-1 3 3 0,-2-2 3 0,5 3-2 16,-4-3-5-16,4 2-10 0,-1 1-11 0,1 0-11 0,0 0-10 0,0 0-8 15,0 0-8-15,0 0-9 0,0 0-7 0,0 0-7 0,0 0-10 16,0 0-6-16,0 0-3 0,0 1 0 0,0 2 1 0,0 1 0 0,0 4 1 16,0-3 4-16,0 3 2 0,1 1 4 0,-1 2 5 0,4 1 5 15,-4-2 4-15,1 2 4 0,3 1 7 0,-4-5 5 0,3 5 7 0,-1 1 1 16,-2-1 0-16,3-5 2 0,-3 5 1 0,2-1 1 0,1-2 3 0,1 2 0 15,1-3 0-15,-2 2-2 0,-1-2 1 0,1 2-1 0,-1-2-2 16,2 3-2-16,1-5-5 0,-2 2-2 0,-1 1 0 0,1 0-2 0,2 0 0 16,0-1-1-16,2 2-2 0,-2-2 1 0,0-1-2 0,4 1 1 0,0 2 0 15,1-2 1-15,-2 2 3 0,6-3 1 0,0 0 0 0,-1-3-1 16,9 0 1-16,1 1 2 0,4-1 6 0,4-5 2 0,4-3 1 0,10-2 0 16,1-3 0-16,8-4 0 0,8-1-2 0,6-7-2 0,9-1-4 15,3-7 0-15,5-1-2 0,5-5 0 0,8-5 0 0,1 0-3 0,1-3-5 16,3-5-2-16,1 0-2 0,3 1-2 0,0-4 0 0,1 2 1 0,-1-4 3 15,2 4 2-15,2-1 1 0,-2 1 3 0,-1 1-1 0,3-1 3 16,-7 2 2-16,0 1 2 0,-5 4 0 0,-2-1 3 0,-7 1 0 16,-4 5 3-16,-6-1 3 0,-9 2-1 0,-8 6-2 0,-5 1 1 0,-6 4 2 15,-5 1 2-15,-9 3 2 0,-4 4-1 0,-7 4-1 0,-3-4-1 16,-2 5 1-16,-5 2-2 0,-3 1 0 0,-4 2-2 0,2 0-1 0,-2 4-3 16,-3-3-1-16,-2 2-4 0,0 1-4 0,-1 0-5 0,-3-1-3 15,3 3-4-15,-4 0-1 0,0 0-2 0,0 0-2 0,0 0-3 0,0 0-1 16,0 0-3-16,0 0-4 0,0 0-6 0,0 0-8 0,-4 0-8 15,4 3-7-15,-5-1-9 0,2-2-9 0,1 5-7 0,-1-3-11 16,-2 3-10-16,1 1-11 0,-2-1-14 0,-1 2-15 0,2-1-21 0,-1 5-22 16,1-2-24-16,-1 4-23 0,0 2-20 0,1 1-20 0,2-2-25 15,3 3-32-15,0-2-49 0,0 2-59 0,3-3-23 0</inkml:trace>
  <inkml:trace contextRef="#ctx0" brushRef="#br0" timeOffset="34125.4377">24763 18784 231 0,'-8'-23'378'0,"-1"6"-32"0,1 0-66 0,3 0-81 0,-1 4-49 16,0 1-32-16,0-1-19 0,3 6-12 0,-2-1-6 0,3 3-4 0,-1 4-8 16,3 1-11-16,0 1-10 0,-4 7-10 0,4 3-9 0,0 6-7 15,0 5 1-15,4 6 2 0,-4 9 7 0,3 8 12 0,-1 6 11 0,3 10 13 16,-2 6 6-16,1 7 6 0,-2 8 1 0,-2 5-1 0,0 4-6 15,0 3-5-15,0 2-8 0,-6 2-7 0,3 2-3 0,-4 0-3 0,0-4-6 16,-3-3-7-16,2 2-9 0,-3-6-9 0,-1 1-13 0,4-6-12 16,-2 2-14-16,1-8-15 0,1 0-16 0,-1-4-17 0,-1-3-22 0,5-3-25 15,0-1-43-15,-2-9-53 0,5 0-75 0,-1-4-87 0,-1-5-52 16,4 0-32-16,0-6-11 0,0-6 0 0</inkml:trace>
  <inkml:trace contextRef="#ctx0" brushRef="#br0" timeOffset="34992.6738">24707 18207 14 0,'3'-4'304'0,"-1"-2"-79"0,7-1-56 16,-1 1-47-16,4-1-23 0,7 0-14 0,3-1-5 0,5 3 1 0,9-2-4 16,5-1-5-16,14 2-8 0,8-1-7 0,8-3-8 0,13 0-4 15,10 0-3-15,11-2-4 0,10-1-3 0,13 0-4 0,13-3 0 0,4 1-1 16,9-2-5-16,2-1-6 0,10 1-10 0,4-1-11 0,1 1-15 15,5 0-15-15,-3 0-13 0,0-2-12 0,4 3-8 0,-10-2-5 0,-5 1-3 16,-8 4-4-16,-6-6 3 0,-1 3 3 0,-9 3 7 0,-3-6 8 16,-13 5 13-16,-4 0 14 0,-2-4 18 0,-12 3 21 0,-2-1 19 15,-11-3 18-15,-6 2 15 0,-5 0 12 0,-5 2 10 0,-10-2 8 0,-4 3 5 16,-6-2 0-16,-6 1-2 0,1 1-4 0,-9 0-3 0,-2 1-6 16,-1 3-7-16,-8-1-6 0,4 2-7 0,-10 1-7 0,3 0-7 0,-4 3-5 15,-1 0-5-15,-3-2-4 0,-2 6-5 0,0-3-5 0,-4 3-5 16,1-2-3-16,-4 3-3 0,4 0 0 0,-6 3-2 0,6-2-1 15,-2 3-1-15,-5 0-1 0,1 1 0 0,1 2 0 0,-1 1 1 0,1 2-1 16,-1-1 1-16,-2 4 1 0,2 2 0 0,-3-2 1 0,0 3 1 16,0 4 2-16,-1-3 2 0,-1 3 1 0,-1 0 1 0,1 2 1 0,-1 2 1 15,-2 1 1-15,3 0 1 0,-3 3 0 0,4 2 1 0,-2-1-1 16,-2 3 0-16,5 3-1 0,-2 1-2 0,0 3-1 0,3 0-2 16,-1 3-3-16,0 2-3 0,2 3-2 0,-1 2 0 0,-2 7 1 0,1-5 0 15,2 6 1-15,-5-2 2 0,3 6 2 0,-5-3 1 0,0 3 1 16,0 1 0-16,0-1 2 0,-5 3 2 0,3 1 1 0,-5-2 3 15,2 2 3-15,-4 1-3 0,1 0 0 0,-2-3-3 0,-2 2-2 0,-2 1-3 16,0 0-2-16,-1-1-4 0,-2-2-2 0,0 2-3 0,2-6 1 16,-2 2-3-16,-2-1-2 0,2 0-3 0,0-4-2 0,-2 0-2 0,0 3-3 15,-1-8-1-15,1 5-1 0,4-8 1 0,-8 1 2 0,3 1 2 16,-2-4 3-16,3 2-1 0,-5-1 2 0,2-3 1 0,0 1 2 0,-4-3 1 16,2-1 3-16,-1-1 2 0,-3 1 3 0,1-3 3 0,-4 2 4 15,4-5 3-15,0-2 5 0,-4 7 3 0,4-8 4 0,-5-1 5 16,1-2 4-16,-2 2 8 0,-2-2 5 0,-1-1 5 0,-3-1 7 0,3 1 3 15,-5-1 5-15,-3-1 1 0,3-1 1 0,-5 1 2 0,-2 2-1 0,-2-3-2 16,-1 3-1-16,-5-3-1 0,0 0-2 0,-6 4-2 0,3-5-5 16,-11 1-6-16,1 0-4 0,-6 0-4 0,2 0-5 0,-7-2-5 15,0-2-2-15,-6-2-6 0,1 1-4 0,-5 0-4 0,-4-3-5 0,0 2-3 16,-1-6 0-16,-1 3-1 0,-1-4 1 0,-2 1 1 0,-3-3 1 16,1 2 0-16,-5-5 0 0,6 1 1 0,-2-2 0 0,-2 0 0 0,1-1 0 15,-1-2 1-15,2-2-1 0,6 3-2 0,-1-3-4 0,5-1-4 16,3 3-4-16,4 1-4 0,3-4-5 0,2 7 0 0,5-2-2 15,7-4-2-15,1 4-2 0,4 0-1 0,5 2 0 0,0-1-4 0,7 1-4 16,2 0-7-16,1 1-7 0,5 2-6 0,1-3-7 0,1 1-8 16,3 1-9-16,-1 2-12 0,7-2-14 0,-3 2-16 0,6-3-16 0,2 1-23 15,-3 0-24-15,4-1-27 0,-1-1-29 0,3 0-53 0,-2 1-68 16,4-3-75-16,0-2-84 0,3 1-36 0,2-4-13 0,3-4 0 0,1 1 6 16</inkml:trace>
  <inkml:trace contextRef="#ctx0" brushRef="#br0" timeOffset="37117.9497">24968 18470 27 0,'-5'-5'167'0,"3"2"1"0,-1 1 2 0,-1-3-6 16,-1 3-9-16,5-1-11 0,-2 3-12 0,2 0-16 0,0 0-17 0,0 0-17 15,0 0-17-15,0 0-13 0,0 0-14 0,2 0-10 0,-2 5-8 16,5 0-4-16,2 0-1 0,0 5 2 0,8-1 4 0,-1 4 5 16,-1 3 7-16,6 4 7 0,5 3 10 0,5-1 7 0,4 6 8 0,4 2 6 15,6 2 6-15,3 2 2 0,7 2 5 0,5-2-1 0,5 5-2 16,1 1-3-16,11 0-4 0,6 1-7 0,0-1-5 0,5 3-8 15,2 2-8-15,5-4-9 0,4 2-7 0,-2 4-7 0,8-4-2 0,1 1-2 16,1 1-2-16,1 0-3 0,1 0 1 0,1-3-3 0,3 0-1 16,1-1 1-16,1 1-1 0,-1-1 1 0,1-4 1 0,3 2 0 0,-7-4 1 15,2-2-3-15,-7 4-1 0,0-6-2 0,-3 1-5 0,-9 1-3 16,0-3-3-16,-7-1-3 0,-7-2-2 0,-1-1-2 0,-7 1-2 0,-5 0-2 16,-7-6 1-16,0 2-2 0,-4-3 2 0,-2 0 0 0,-10 0 1 15,-1-4 1-15,-2-1 3 0,1 0 2 0,-5-3 3 0,-2 1 2 16,-2-7 1-16,1 5 2 0,-5-7 3 0,1 1 1 0,-1 1 3 0,2-1 1 15,-5-5 3-15,-2 0-1 0,-3 0 2 0,3 0-2 0,-3 0-1 0,-2-4-1 16,0 3-1-16,-4 1 0 0,-2-2 0 0,2-2-2 0,-4 4-3 16,-4-1-7-16,2-3-5 0,-6 4-6 0,4 0-9 0,-5 0-8 15,0 0-11-15,0 0-11 0,0 0-10 0,0 0-17 0,0 0-19 0,0 0-23 16,0 0-27-16,0 0-31 0,0 0-32 0,0 0-35 0,0 0-34 16,4-4-56-16,-4-1-66 0,3-2-29 0</inkml:trace>
  <inkml:trace contextRef="#ctx0" brushRef="#br0" timeOffset="37829.1234">29995 17435 127 0,'-2'-8'153'0,"-4"0"0"15,4 1-4-15,-1 2-7 0,1-2-9 0,-5 2-14 0,5 4-15 0,-1 1-13 16,-1-3-11-16,-1 3-10 0,0 3-8 0,-3-2-4 0,-1 4-3 16,1 2-1-16,-3 1-2 0,1 4 0 0,-3 0 2 0,-4 5 5 15,-1 0 3-15,-4 5 6 0,0 2 7 0,-5 4 5 0,0 3 2 16,-6 3 1-16,-1-3-1 0,-7 9-2 0,0 0-4 0,-3 2-4 0,-6 3-4 15,-1 4-3-15,-5-2-2 0,-4 7-3 0,-3 0-4 0,-3 5-1 16,-3-2-1-16,-6 6 0 0,-5 1 2 0,-5 4 1 0,-5-1 0 0,-4 8-1 16,-7-1-1-16,-1 1-2 0,-6 1-2 0,1 0-5 0,0 5-4 0,-6-6-5 15,6 3-2-15,1 1-5 0,-2-2-2 0,3-1-4 16,4 5-6-16,4-10-4 0,3 0-2 0,7-2-3 0,-2-2-1 0,4 1-3 16,3-2 0-16,-1-4-2 0,1 0 0 0,2 0 0 0,1-6-2 0,1 4 0 15,-4-4-1-15,5 0 0 0,-3 2 1 0,0-5 0 0,2 3-1 16,-1-1 0-16,1-3 0 0,1-1 0 0,-2 2 1 0,8-4 2 0,1-1 0 15,0 0 3-15,7-1 0 0,0-3 0 0,5 0-3 0,7-3 0 16,1-3-3-16,2 2-2 0,4-7 1 0,8-1 0 0,0-1 0 16,4-3 0-16,8 0-1 0,-5-4-1 0,10-1-1 0,1-3 1 15,-1 0-1-15,4-6 3 0,4 1 0 0,1-2 2 0,2-1 0 0,-1-5 0 16,1 3 2-16,4-5-1 0,-1 3 0 0,0-3 1 0,1-2 2 0,4 1 2 16,-1-3 1-16,-3 3 1 0,4-1 0 0,0-3 1 0,0 0-1 15,0 0 0-15,0 0 1 0,0 0-1 0,0 0 0 0,0 0-2 16,0 0-2-16,0 0-4 0,0 0-9 0,0 0-5 0,0 0-8 0,-1 0-9 15,1-3-7-15,-4-1-11 0,1 4-11 0,3-1-15 0,0-3-16 16,0 1-21-16,0-1-23 0,0 3-32 0,3-6-35 0,1 3-48 0,-3-2-51 16,4 0-69-16,4-1-78 0,0-3-34 0,1 3-16 0,2-5-3 15</inkml:trace>
  <inkml:trace contextRef="#ctx0" brushRef="#br0" timeOffset="39215.2324">29936 17518 74 0,'0'0'145'0,"0"0"-20"0,1 0-12 0,-1-3-3 0,7-1 0 16,-2 4-1-16,5-1-3 0,2-2-7 0,4 2-9 0,6-2-7 0,5 1-4 15,7-4-5-15,7 1-1 0,5 0-4 0,7-2-4 0,7 2-5 16,5-3-4-16,4 3-7 0,10 0-7 0,3-3-5 0,6 0-3 0,3-3-4 16,4 3-2-16,8 0-2 0,1-4-1 0,8 3-3 0,8-3 0 15,1 2 0-15,1 0 1 0,5-2-1 0,2 2-1 0,1-3-5 0,-1 5 0 16,-1-5-7-16,2 2-7 0,-4-2-5 0,2 5-3 0,-7-5 0 15,-7 3-3-15,6 3-1 0,-11-4 1 0,3 2-2 0,-1 0 0 0,-2-2 0 16,-1 2 2-16,3-2 1 0,-7-2 4 0,3 4 1 0,-3-3 1 16,0 0 0-16,-5 1-3 0,0-2 1 0,-5 2 0 0,-2-1 1 15,-10 1 2-15,-2-1 3 0,-8-1 3 0,-8 4 3 0,-6-5 4 0,-3 5 4 16,-6 0 3-16,-4-2 4 0,-6 5 4 0,-3-5 3 0,-6 4 1 16,-2-3 2-16,-4 5 1 0,-2-3-2 0,-3 4-1 0,-2 0-2 0,-4-1-2 15,-1-2-4-15,-2 6-2 0,-1-3-6 0,-1 3-2 0,-2-1-5 16,-1 2-3-16,0-4-1 0,-2 4-1 0,1 0-2 0,-4 0-2 15,0 0-2-15,0 0-3 0,0 0-5 0,0 0-6 0,0 0-6 0,0 0-6 16,0 0-8-16,0 0-9 0,0 0-9 0,0 0-9 0,0 0-11 16,0 0-11-16,-4 4-18 0,1-2-18 0,-2-1-21 0,1 4-20 0,3 2-21 15,-5-2-20-15,0 2-24 0,1 1-23 0,-4-2-42 0</inkml:trace>
  <inkml:trace contextRef="#ctx0" brushRef="#br0" timeOffset="40048.8533">35154 17024 45 0,'-14'8'108'0,"4"1"-3"0,-2 1-5 16,-2 3-5-16,4-5-8 0,-2 5-3 0,-1 2 0 0,6 2 1 16,-2-2-2-16,-3 1-4 0,7 3-6 0,0-3-5 0,0 2-5 0,2-1-3 15,-1 0-6-15,4-1-2 0,4-3-2 0,-1 2 3 0,2-2 5 16,4-1 0-16,-3 3 2 0,3-7 2 0,-1 1 0 0,6-3 1 0,0-1 1 16,3 0 1-16,0-3-1 0,-2-2 0 0,7 0-2 0,-3-2-2 15,-2-1-5-15,5-2-5 0,-3-2-5 0,2 1-5 0,-3-5-4 16,-1 2-4-16,-1-3-1 0,-3 1-1 0,1-5 1 0,-2 4 0 0,-4-2 2 15,-1-2-1-15,2-1 1 0,-6 0 0 0,1 1-2 0,-4-5-1 16,-4 2 0-16,1 1-3 0,-6-2 0 0,4 3-4 0,-3 0-1 0,1 1-5 16,-2 1-6-16,-3 2-3 0,4 1-4 0,-6 6-2 0,1-5 0 15,2 10-4-15,-2-5 2 0,-1 6 2 0,-3 6-1 0,0-2 0 16,2 4-1-16,-6 3 0 0,2 1 0 0,1 7 1 0,1 1 1 0,1-3 0 16,-4 5 2-16,4 1-1 0,3-5 1 0,4 6-2 0,-3 0-1 15,7-2-1-15,2 1-2 0,1-4-1 0,2-3 0 0,2 5 0 16,1-2 0-16,2-3 1 0,0-1 0 0,2-3 3 0,2-2 1 0,-2 0 3 15,6-2 3-15,-4-1 4 0,3-2 5 0,-2-4 2 0,2 2 2 16,1-3 2-16,-2-3 1 0,2 2 1 0,-1-4 4 0,2-1 1 0,-4-3 4 16,2 1 2-16,-5-4 1 0,7 0 1 0,-6 1-1 0,-1-5-2 15,-2 0-2-15,0 0-3 0,-1-1 0 0,-3-3-1 0,-1-1-1 0,-1 4-2 16,1 0-3-16,-7-3-4 0,2 3-4 0,3 2-5 0,-7 1-4 16,3 1-7-16,-1 3-5 0,-5 0-6 0,3 2-9 0,2 4-7 15,-4 3-7-15,0 1-9 0,-2 1-10 0,-8 3-13 0,8 4-16 0,-3 2-19 16,-4 5-17-16,4-2-21 0,-4 8-25 0,5-1-25 0,-2 5-29 15,-1 0-29-15,3 2-27 0,1 3-63 0,3-1-79 0,0 1-33 0,3-1-10 16</inkml:trace>
  <inkml:trace contextRef="#ctx0" brushRef="#br0" timeOffset="40717.9733">35196 17394 70 0,'-6'-15'254'0,"4"3"-45"0,-1-1-30 16,-1 1-13-16,-1 1-5 0,3 0 0 0,2 3 0 0,-3 0-8 15,-1 1-14-15,4 2-15 0,-1 1-17 0,-3-1-17 0,4 1-18 0,-1 1-14 16,1 3-10-16,-4 3-11 0,1 1-9 0,-2 1-8 0,1 3-5 15,3 3-5-15,-3 5-4 0,2 3 0 0,-4 4 3 0,1 3 5 16,-1 6 4-16,1 8 7 0,0 3 5 0,-2 3 4 0,6 9-1 0,-6 0 2 16,2 3 2-16,3 8-2 0,-5 3-3 0,6 5-1 0,-5-1 2 15,3 7 0-15,0 0-2 0,-3 3-1 0,5 6 1 0,-3 1-3 0,1-2-2 16,1 3 0-16,2 3 1 0,-3 1 0 0,-1-3 0 0,4 3 1 16,0-3 1-16,0-4-3 0,0 2-6 0,0-3-4 0,0-5-4 0,4-3-3 15,-1-2-3-15,-1-9-3 0,1 2-3 0,2-5-2 0,1-9-2 16,0 0-2-16,1-3-3 0,0-6-1 0,0-3-1 0,0-4-1 0,1-3 2 15,-6-6 0-15,3-3 0 0,2-3 0 0,-2-3 1 0,-3-2 2 16,4-4 4-16,-4 1 2 0,2-6 3 0,-3 1 2 0,-1-5 4 16,4-1 2-16,-4 2 2 0,5-3 0 0,-5-3 1 0,0 0 2 15,0 1 1-15,0-3 1 0,0 0-2 0,0 0 1 0,0 0-1 0,0 0-3 16,0 0-1-16,0 0-2 0,0 0-1 0,0-3-1 0,0 1-1 0,0 0-2 16,0 1-2-16,0-4-2 0,0 1-3 0,0 1-4 0,0 2-3 15,0-4-4-15,0 2-4 0,0 0-4 0,0-2-1 0,0 1-3 16,0 0-2-16,0 0-5 0,-5-1-2 0,5-1-3 0,-4 5-5 0,4-3-1 15,-1 0 1-15,-3 0 1 0,4 3 0 0,-2-5 0 0,2 5 1 16,-3-3 0-16,0 4 1 0,1-1 0 0,-1 1 3 0,1-3 4 0,2 1 0 16,-7 2 4-16,7 0 3 0,-5 0 1 0,5 0 3 0,-2 0 1 15,-1 0 3-15,-1 0 1 0,4 0 3 0,-1 0-1 0,-3 0 1 16,1 0-3-16,3 0-4 0,-2 0-3 0,-1 0-3 0,3 0-4 16,-2 0-1-16,-1 0-4 0,-1 0-1 0,-1 0-4 0,3 2-2 0,-4 1-2 15,4-3-1-15,-2 1 0 0,3-1 2 0,-6 4 4 0,5-3 3 0,-1-1 4 16,-1 0 5-16,4 0 4 0,-5 0 5 0,5 0 3 0,-1 0 4 15,-3 0 2-15,1 0 3 0,3 0 5 0,-5 0 4 0,5 0 1 16,-2 0 1-16,2 0-4 0,0 0-5 0,-7 0-6 0,7 0-8 0,0 0-9 16,0 0-12-16,0 0-12 0,0 0-17 0,0 0-18 0,0 0-20 15,0 0-25-15,0 0-29 0,0 0-30 0,0 0-31 0,-5 3-46 0</inkml:trace>
  <inkml:trace contextRef="#ctx0" brushRef="#br0" timeOffset="41997.2136">29922 20857 45 0,'-12'-5'112'0,"3"3"6"0,-1-1 5 0,-2 1 3 0,2-3 2 0,0 2 0 16,-2 1-2-16,3-4-2 0,1 5-2 0,1-2-3 0,-5 1-1 16,3-4-2-16,1 4 0 0,-2-1 0 0,5 2-3 0,-1-4-5 15,-2 2-1-15,3 0 0 0,-4 2-1 0,3-4-3 0,0 2-2 0,5-1-2 16,-6-1-4-16,2 3-4 0,3 1-7 0,2-3-5 0,-3 0-8 16,-1 0-8-16,4 3-8 0,0 1-8 0,0 0-7 0,0 0-11 0,4-3-8 15,-1-1-6-15,-1 4-7 0,3 0-5 0,3-4-4 0,6 4-2 16,0-3-2-16,8 2 1 0,5 1-1 0,4-4 3 0,8 3 1 15,4 1 2-15,10-3 1 0,8-1 1 0,4 1-1 0,6 1-1 0,10-3-2 16,4-1-3-16,5 1 0 0,9-2 2 0,7 2 1 0,6-2 2 0,6-3 0 16,8 4-1-16,9-2-2 0,8-3-3 0,2 2-2 0,7-3-2 15,5 0-4-15,3 1-4 0,-1-2-1 0,1 1 1 0,-1-1 0 0,-3 1-2 16,-4-3-3-16,-3 0-3 0,-6 0-2 0,-7-3-1 0,-3 3 1 16,-3-1 2-16,-9 1 4 0,-7 0 4 0,-1-2 4 0,-6 3 8 15,-8-1 1-15,-2-1 3 0,-6-1 2 0,-6 2 0 0,-5 1 1 0,-3-2 0 16,-9 2 0-16,-1-1 0 0,-4 1 2 0,-4-5 1 0,-2 4 1 15,-6 4-2-15,-2-4 0 0,1 0 0 0,-6 4 1 0,-3-5-1 0,2 3 1 16,-6 2-1-16,-1-6 1 0,-4 9-1 0,3-5 1 0,-5 3-2 16,-6 3-1-16,2-4 0 0,-6 5-1 0,1 0 1 0,-6 0 0 15,2 1-1-15,-3-1 0 0,-1 5-2 0,-1-4 0 0,-3 2 1 0,-4-1 1 16,0 3 0-16,0-3 2 0,0 4 0 0,-1 0 2 0,-4 0 0 16,0 0 0-16,0 0-1 0,0 0 2 0,0 0 2 0,0 0 1 0,0 0 1 15,0 0 1-15,0 0 0 0,0 0 1 0,0 0 0 0,0 0-1 16,0 0-1-16,0 0 2 0,0 0 0 0,0 0 3 0,0 0-1 15,0 0 2-15,0 0 0 0,0 0 1 0,0 0 1 0,0 0 2 0,-4-2 0 16,4 1 1-16,-2 1 2 0,-1-4-2 0,1 3 0 0,2 1-1 16,-3-3-1-16,0-1-1 0,3 3-1 0,-2-6-3 0,-2 6 1 0,3-2-3 15,-6-1-1-15,5 0-4 0,-1 3-1 0,-1-6-1 0,-1 6-3 16,4-3 1-16,1 4 2 0,-7 0-1 0,5-5 1 0,-1 5-2 0,1-3 0 16,-5 0 0-16,2 1-2 0,2-1 0 0,-4 3-2 0,0-2 0 15,0 2 0-15,-1-3-1 0,-1 1 1 0,-3 2-2 0,2 0-2 16,-4 0 1-16,-3 0-1 0,4 0 1 0,-6 2 1 0,0 1-1 0,-7 2 2 15,3 3 0-15,-3-3-1 0,-5 7 1 0,4-3-1 0,-4 7 1 16,2-5-1-16,-1 6 0 0,-3-4 0 0,3 4-1 0,-3 4-1 16,4-1-1-16,-3 0 0 0,8-4-2 0,-2 8-2 0,2-8-1 0,4 4-1 15,6-4-1-15,1 4 0 0,4-1 0 0,4-5 1 0,5 1 0 16,0-1-1-16,5-1 2 0,7-3 2 0,-2-3 1 0,7 1 1 0,2-4 3 16,3 0 2-16,4-4 1 0,-2 0-1 0,3 0 4 0,0-4 1 15,1 0 0-15,1-4 2 0,-2 1 2 0,0-3 2 0,-3 0 2 16,2-2 1-16,-3-1 4 0,-2-2 2 0,-2 1 3 0,-2-5 6 0,-2 3 7 15,-1-4 5-15,-2 3 5 0,-4-2 2 0,-6-5 2 0,1 1 2 16,-3 2 1-16,-3-1 0 0,-2 1-2 0,-4-3-2 0,-4 4-2 0,-1-1-3 16,-3 4-6-16,-2 1-7 0,-3 4-6 0,-5-1-8 0,-4 9-9 15,2 3-13-15,-10 1-16 0,0 1-20 0,-4 3-21 0,-6 9-25 16,-1 2-29-16,-3 3-31 0,-1-1-58 0,-3 6-69 0,6-2-93 0,-2 1-105 16,2 6-53-16,2-3-26 0,-1 3-10 0,2-3 0 0</inkml:trace>
  <inkml:trace contextRef="#ctx0" brushRef="#br0" timeOffset="42714.9598">28680 20078 72 0,'4'-3'137'0,"-1"3"-9"0,-1-2-4 0,3-1-5 0,-2 3-4 15,3-1-6-15,0 1-9 0,-1 0-11 0,1 0-10 0,-1 0-11 0,0 0-8 16,2 1-9-16,-1-1-6 0,3 5-5 0,3-2-5 0,-2 2-7 16,7-1-4-16,0 7-6 0,-1-4-4 0,4 4-1 0,1 1-2 0,1 1-1 15,5 2 1-15,2-2 2 0,0 6 1 0,2-5 2 0,1 0 1 16,4 4-1-16,3-1 1 0,0 3 1 0,-1-3-2 0,6 0 1 0,-3 0 0 15,3 1 1-15,-3 0 1 0,5-1 2 0,-1-4-2 0,-4 7-5 16,1-5-4-16,-1-2-5 0,0 3-4 0,-2-5-4 0,-1 2-7 16,-2-1-10-16,0-1-9 0,-6 1-14 0,1-3-22 0,-4-2-27 0,-3 1-34 15,-2 1-39-15,-5-2-65 0,-3-6-77 0,-4 6-45 0</inkml:trace>
  <inkml:trace contextRef="#ctx0" brushRef="#br0" timeOffset="43536.18">25473 21046 51 0,'-4'0'206'0,"1"-4"-53"0,-2 4-36 0,1 0-21 16,-1 4-14-16,-3-3-7 0,1 2-2 0,-5 2-5 0,2 0-11 16,-7 5-7-16,0-3-11 0,-2 5-6 0,-3 4-8 0,-6-3-2 0,-2 6 2 15,-3 1 4-15,1 0 5 0,-11 2 3 0,2 3 4 0,-3-2 0 16,-2 4 2-16,-4 5 0 0,-2-6 2 0,-3 4-1 0,0 1-2 0,-3 1 1 16,-3-1 0-16,1 1-3 0,1 2-1 0,-3-2-6 0,4 1-5 15,-1-3-6-15,1 2-8 0,3-3-11 0,6-1-17 0,-1-1-25 16,2 0-30-16,4 1-38 0,3-4-45 0,9-2-76 0,1 3-91 15,7-4-48-15,2-1-22 0</inkml:trace>
  <inkml:trace contextRef="#ctx0" brushRef="#br0" timeOffset="54561.4666">20841 20087 90 0,'-39'-4'425'15,"-2"-1"-55"-15,0 2-91 0,2 1-57 0,-2-1-44 0,5 3-22 16,0 0-16-16,4 0-6 0,4 0-2 0,1 0-6 0,5 0-6 16,3 0-12-16,-1 0-14 0,6 0-18 0,6 0-15 0,1 0-12 0,0 0-9 15,7 0-8-15,0 0-5 0,8-1-5 0,1 1-5 0,8-4-6 16,7 3-3-16,3-5 0 0,9 5-1 0,5-7 5 0,8-1 3 0,9 2 3 15,4-1 3-15,6-1 0 0,4-3 2 0,4 0-3 0,4 1-2 16,6-1-2-16,-4-3-4 0,3 2-3 0,-2-3-5 0,-1-1-6 16,-2 2-8-16,-3-4-8 0,0 8-8 0,-9-4-6 0,-1 0-4 0,-9 3-4 15,-4-3 0-15,-4 2-1 0,-6 2 4 0,-8-2 3 0,0 1 3 16,-9 0 4-16,-5 6 3 0,-3-4 5 0,-6 2 4 0,-4 1 6 0,-4-3 5 16,-5 3 2-16,0 0 3 0,-7-1 0 0,-5 0 0 0,-1 3-1 15,-4-2-2-15,-4 3-2 0,-4-4 2 0,1 0 1 0,-10 4 1 0,3-4 2 16,-7-1 4-16,-1 6 1 0,2-5 1 0,-3 3 3 0,0-3 3 15,0 4 3-15,-1-1 4 0,4-3 3 0,3 3 4 0,1 1 3 16,3-1 0-16,2 1 1 0,6-1-1 0,3-1-1 0,2 1-5 0,7 1-1 16,2-1-3-16,2 2-1 0,3-2-6 0,6-1-3 0,3 1-3 0,-1 1-3 15,8-1-6-15,1-1-3 0,6 1-1 0,4 1-3 16,4-1 1-16,6 2 0 0,-2-2 1 0,6 5 0 0,-3 0 1 0,8 0 2 16,-5 0 0-16,1 5-1 0,-3 1 0 0,-1-1-2 0,-6 0-2 15,0 2 0-15,-5 2 1 0,-1 2 0 0,-10-2 2 0,1 4 1 0,-9 2-3 16,-5 2-8-16,-5 3-12 0,-5-2-19 0,-7 7-22 0,-6 2-35 15,-4-1-37-15,-4 4-65 0,-6 3-74 0,-2 3-65 0,-6-1-59 0,4 1-31 16,-3 3-19-16</inkml:trace>
  <inkml:trace contextRef="#ctx0" brushRef="#br0" timeOffset="56335.0611">25865 24362 52 0,'-27'-4'157'16,"-4"-3"4"-16,4 2 4 0,-4 4-1 0,2-2-3 0,-2-1-4 0,1 1-8 15,2 3-7-15,1-2-7 0,1-1-6 0,-1 3-6 0,5-2-8 16,3 2-11-16,0 0-9 0,2 0-10 0,4 0-12 0,-1 0-13 0,6 0-12 16,-1 0-10-16,4 0-9 0,5 0-6 0,0 0-3 0,5 0-5 15,4 0-1-15,4 0-3 0,8 0 0 0,6 0-2 0,5 0-1 0,14-3 0 16,11 3 2-16,6-5 4 0,10 0 1 0,12-2 1 0,9-3-3 0,10 0-6 15,10-3 2-15,4 0 4 0,13-3 0 0,13-3 2 0,4 3 1 16,5-3-1-16,8-1 2 0,4 2 0 0,1-5-2 0,4 3-3 16,-1 0-2-16,0-1-4 0,-2 2 4 0,2-1 7 0,-7-3 1 15,-9 3-3-15,-4-1-2 0,-3 0-2 0,-4 2-1 0,-7-1 1 0,-6-3-2 16,-8 7 0-16,-1-4 1 0,-16 2 1 0,-9 1 2 0,-4 2 5 0,-11 0-1 16,-10 4-3-16,-7-1-3 0,-12 4 0 0,-7 0 1 0,-5-1 0 15,-3 2-1-15,-12 3 0 0,2 0 0 0,-11 0-1 0,-1 4-1 16,-2-2-1-16,-4-1-1 0,-1 3 1 0,-4 0-1 0,2 0-1 0,2 0-3 15,-7 0-2-15,0 0-2 0,0 0-2 0,0 0-1 0,0 5 0 16,0-2-1-16,-7-2 2 0,7 3 0 0,-1 0 0 0,-3 0 2 16,1-3 2-16,-2 5 0 0,3-5 2 0,-1 3 0 0,-2 0 2 0,1 0-1 15,2-3 1-15,-4 2-1 0,4 1 2 0,-1-4 0 0,1 3 2 16,-5 1 0-16,7-4 1 0,-2 1 0 0,-1-1 1 0,3 0-1 16,0 0 1-16,0 0 1 0,0 0 0 0,0 0-1 0,0 0 0 0,0 0-2 15,0 0 0-15,0 0-3 0,0 0 1 0,0 0-3 0,0 0 0 0,0 7-1 16,0-6 0-16,0 3 0 0,0 3 1 0,0-2 0 0,0 1 0 15,0 4 0-15,3 3 0 0,-1 1 0 0,-2-1 3 0,3 7 0 16,1-4-1-16,-4 7 1 0,2-3-2 0,-2 7 0 0,3-1-3 0,-1 6-1 16,-2-1 1-16,3 1 2 0,-3 4 2 0,0 4 2 0,0 1 3 15,0 2 1-15,0 4 1 0,0-4 3 0,0 6 2 0,0-1 3 0,-3 4 2 16,3-1 1-16,-2 1 2 0,-1 4 0 0,1-3-1 0,-5 6 0 16,2-2-1-16,1 2-3 0,-1 1 0 0,-3 4-1 0,1-4 0 0,0 3 0 15,-1-2-1-15,-3 1-1 0,3-3-1 0,-1-1 0 0,-1 0 0 0,-2 0-1 16,-1 1 0-16,2-3-2 0,1 0 0 0,-5-3-3 0,5 2-1 0,-1-3-1 15,-4 0 0-15,5-1 1 0,1 1 1 0,-1-3 1 0,-2 4 1 16,3-3 3-16,3-2 0 0,-3-1-1 0,4 1 2 0,-3-2 0 0,1-1 2 16,2 1 2-16,-1-3 1 0,3 1 1 0,1-4-1 0,-1 2-2 15,1-3-1-15,2 0-1 0,-3-1-1 0,-1 0-1 0,4-7-2 0,-1 6 1 16,-3-4-2-16,4-2-1 0,-1 3-1 0,1-5-1 0,-4 1-2 16,1 0-1-16,3-6-1 0,-5 3 0 0,1-2-2 0,-1 0 1 0,3-3-2 15,-1-1 0-15,0 1 0 0,-3-3 2 0,5 1-2 0,-3-3 1 0,1 0 1 16,1-5-1-16,-1 0 2 0,3 1-1 0,-4-2 2 0,3-3 0 15,-3-4 2-15,4 4-2 0,-1-4-4 0,-3-2-9 0,4 1-11 0,-3 0-16 16,-2-3-22-16,3 0-22 0,-5-3-27 0,2 3-29 0,-4-5-32 16,1 1-65-16,1 1-81 0,-5-5-72 0,-1 2-69 0,-4-4-33 0,-2-2-14 15,2 0-2-15,-4-2 5 0</inkml:trace>
  <inkml:trace contextRef="#ctx0" brushRef="#br0" timeOffset="57311.392">25643 24757 111 0,'-7'-8'276'0,"-1"-4"-74"16,1 4-40-16,0-4-26 0,0 4-11 0,1 0-5 0,-3-2 1 0,4 5 1 16,-4-2 0-16,4 2-3 0,-3 0-5 0,3-1-8 0,-4 2-7 15,4 3-7-15,0-4-7 0,0 1-6 0,1 4-6 0,1-3-6 0,-2 3-9 16,3 0-6-16,-1 3-5 0,-1-3-4 0,3 4-3 0,-3 2-4 0,2 1-1 15,-4 6 0-15,4-1-1 0,-1 6-2 0,-1 9 2 0,-1-1 3 16,3 10 3-16,-5-1 2 0,6 12 5 0,-3-1 3 0,3 5 2 0,-6 5-1 16,5 3-2-16,-1 2-3 0,-2 3-4 0,-1 1-5 0,0 5-3 15,-1-4-5-15,-2 3-4 0,-3-2-6 0,2 2-2 0,-2-2-3 0,-1 1-1 16,2-2-3-16,-2 1 0 0,-1 0 1 0,-3-3 0 0,3 0 2 0,4-4-1 16,-4 0 2-16,-1-1-1 0,0 0 3 0,3-1 2 0,-2-8 2 15,4 6 2-15,-2-5-1 0,2-1-2 0,-2-2-1 0,2-5-2 0,1 5-3 16,4-3-1-16,-4-4-3 0,6-3 0 0,-2 3-2 0,0-4 0 0,1 0 0 15,4-1-1-15,-1-6-3 0,1 3 0 0,0-3 1 0,0 0-1 16,1-4 0-16,-1 1 1 0,4 1 0 0,-1-7 1 0,-1 6 0 0,3-6 1 16,2-1 0-16,-2-1-1 0,0-2 2 0,4 2 1 0,-1-4 0 15,2-1 1-15,-1-2 0 0,5 0 1 0,-3 1 0 0,3-3 0 0,1-3 1 16,3 1 2-16,0-3 0 0,4-2 2 0,6 1 0 0,-1 0 0 16,7-4 0-16,4 0 1 0,4 0-2 0,1-3 1 0,10 2 0 0,1-3-2 15,4-3 1-15,9 1-3 0,1 1-2 0,4-5-4 0,3 3-1 0,3-4-4 16,2 2-4-16,6 1-1 0,-1 0-4 0,0-4 0 0,5 3 2 15,4-2 1-15,3 3 3 0,-1 0 2 0,3-5 2 0,5 4 1 0,2-4 3 16,1 3-1-16,-1-3 2 0,8 3 1 0,-8-3-1 0,8-2 0 16,-8-1-4-16,1 0-5 0,1 0-6 0,-6-3-7 0,0-1-6 0,-10-1-8 15,2-2-4-15,-5 2-5 0,-7-1-2 0,-2-3-2 0,-7 0 1 0,-3 2 3 16,-3 2 1-16,-11-2 4 0,0 1 6 0,-5 0 5 0,-1 2 6 16,-9 0 5-16,1 4 5 0,-6-4 6 0,0 4 3 0,-7 2 4 0,2 1 3 15,-6 5 0-15,-4-5 0 0,-4 6 0 0,2-5 1 0,-2 7-1 0,-4 1 0 16,-1 0 0-16,-2 1-1 0,2-1-1 0,-7-1 1 0,4 5 0 15,-7-3-1-15,3 2 0 0,2 1-1 0,-6 0-1 0,4 0 2 0,-1 0 0 16,-1 0-1-16,-1 0-1 0,5 1 0 0,-6 2-1 0,3-3 2 16,-2 4-1-16,4-3-1 0,-4-1-2 0,2 4 1 0,1-1 1 0,-2-2-2 15,-1 3-1-15,5-1 0 0,-6 1 2 0,4-3-2 0,2 6 1 16,-5-2 0-16,3-3-1 0,2 3-3 0,-2-1-1 0,0 1-3 0,0-1-3 16,2 0-4-16,-5-3-5 0,6 2-6 0,-3 2-9 0,1-2-12 0,-3-1-12 15,2 1-16-15,2-3-17 0,-5 2-19 0,3 1-22 0,2-3-21 16,-7 0-39-16,5 0-46 0,3 0-70 0,-3-3-82 0,0 1-36 0,7-1-17 15,-7 1-2-15,1-3 3 0</inkml:trace>
  <inkml:trace contextRef="#ctx0" brushRef="#br0" timeOffset="57888.6373">25798 24475 117 0,'-5'-1'173'0,"0"-3"0"0,2 4-3 0,-2-1-9 0,3 1-15 0,2 0-13 16,0 0-14-16,0 0-10 0,0 0-9 0,0 1-7 0,2 4-7 15,1 1-5-15,2-1-5 0,0 4-6 0,7-2-2 0,2 8-1 0,1-2 3 16,7 3 4-16,1 1 7 0,4 2 6 0,9 4 6 0,-1-2 3 16,6 2 1-16,4 2-3 0,8 2-4 0,1 1-3 0,4-1-3 0,2-1-5 15,5 4-5-15,3-1-4 0,3 3-5 0,3 1-2 0,6 0-3 0,5 1-3 16,0 2 0-16,9-3-3 0,2 2-2 0,6 1-1 0,2 3-1 0,9-5-4 16,1 3-5-16,5 0-2 0,2 0-3 0,4 1-6 0,1-5-6 15,0 5-6-15,2-3-5 0,0 0-2 0,-2 0-2 0,-5-1-2 0,0-2-2 16,-5-1-7-16,-5 0-4 0,-7-2-6 0,-5 1-2 0,-9-4-3 15,-4 1-1-15,-9-3 0 0,-8 1 2 0,-9-3 0 0,-5-1-2 0,-6-1-1 16,-6 0-3-16,-6-1-1 0,-6-3 0 0,0-1 1 0,-9 2 4 0,-2-2 4 16,-3-1 4-16,2 0 3 0,-2-1 2 0,-3-1 2 0,-2 0 0 0,-2 2 0 15,0-4 3-15,-1 2-1 0,-1-1 1 0,1-2-3 0,-4 0-4 16,0-1-5-16,2-1-9 0,-5 1-9 0,3 0-10 0,-5 0-16 0,3-4-16 16,-3 4-20-16,0-4-24 0,-3-1-31 0,3 2-35 0,-5 0-74 15,-1 0-90-15,1-2-58 0,0-2-42 0,-7 2-15 0,4-1-5 0</inkml:trace>
  <inkml:trace contextRef="#ctx0" brushRef="#br0" timeOffset="59421.3029">29936 23921 284 0,'-7'3'294'15,"2"0"-61"-15,-4 2-53 0,2 3-51 0,-5-2-27 0,-1 5-16 16,-1-1-6-16,-3 3-1 0,-2 2-2 0,-3 2 0 0,-2-1-3 0,-1 1-2 16,-6 6-5-16,-2-1-2 0,1 3-4 0,-7-1-1 0,1 4-3 15,-9-1-1-15,2 1-1 0,-1 5 1 0,-7 3-1 0,2-2-1 0,-2 0 1 16,-5 5 0-16,0-3 3 0,0 4 0 0,-5 0 2 0,0 1-1 0,0 1 1 15,-3 0-3-15,-4 3 0 0,-2 1-3 0,-6 1-4 0,1 1-4 16,-5 0-4-16,0 2-5 0,-3 3-5 0,-7 0-8 0,1-2-4 0,1 1-8 16,-4-1-4-16,4 2-6 0,-4-4-2 0,4 1-2 0,-1-2 0 0,6-1-3 15,-4-1-1-15,7 1 0 0,2-5 0 0,0 0 2 0,7-2 0 16,1-4 1-16,2 0 1 0,7-1 2 0,3-2 2 0,3-1 1 0,4-1 1 16,3-3-3-16,6 0-2 0,1-4-2 0,1 0 1 0,6 1 0 15,2-5-2-15,3 3 0 0,0-3-1 0,1-1 2 0,2 1 0 0,1-3 0 16,0 2 2-16,-1-2 0 0,3-1 2 0,-2 0 0 0,-4-2 2 0,4 3 0 15,-1-1 0-15,-2 1 1 0,2-2 0 0,-1 1 2 0,-1 0 1 16,-4-2 1-16,6 4-2 0,-1-3 2 0,-1-3 1 0,-1 2 1 0,0 1 2 16,4-2 0-16,0-1 1 0,-1 1 2 0,6-1 1 0,0 1 1 15,-2-4 0-15,4 2-1 0,1-2 2 0,0-1 0 0,2 1 2 0,3-3-2 16,4 2-2-16,-2-3 0 0,2-1-1 0,-2 0-1 0,4 3 2 0,1-2 0 16,0-4 0-16,0 2-1 0,0 1 0 0,0 0-1 0,1 0-2 15,-3 1 0-15,4 0 0 0,-4-2-1 0,3 1 0 0,-6 1 0 0,3 3-1 16,1 0 1-16,-3-4-2 0,1 2-3 0,-2 2 0 0,-1-1 0 15,2 2-1-15,-1 0 1 0,-1-2-2 0,4 1 1 0,-1-1-2 0,-2-2 1 16,4 3-2-16,-3-3-1 0,3 3-1 0,3-4 0 0,-4 1 0 0,7-2-1 16,-4 2 0-16,1 0-2 0,-1-1 2 0,3-1 2 0,-2 0 1 15,1 2-4-15,-1-3 2 0,4 2 3 0,-6 2 0 0,2-1 2 0,0-1-1 16,-1 1-1-16,0-1 1 0,1 0 0 0,-4 3 1 0,4-2-1 0,-4 3 0 16,-1-2-3-16,2 0 0 0,-1 2-1 0,1 0-5 0,-1-1-7 15,-1 0-8-15,1 1-11 0,1 1-11 0,1-3-15 0,0 3-16 16,-1-4-18-16,2 3-21 0,-2-4-26 0,3 4-36 0,3-4-42 0,-5 4-79 15,6-3-96-15,-3 2-48 0,4 0-22 0,0-1-7 0,0-6 2 0</inkml:trace>
  <inkml:trace contextRef="#ctx0" brushRef="#br0" timeOffset="64181.2573">30386 22144 252 0,'0'-17'248'15,"3"-3"-39"-15,-1 2-32 0,1 1-18 0,1 2-12 0,-4 1-4 0,1-5-1 16,-1 7-2-16,4-4 0 0,-3 3-4 0,-1 0-6 0,4 3-6 15,-4-2-8-15,3 5-7 0,-3-4-6 0,0 5-9 0,0 2-8 0,0-3-9 16,0 2-8-16,0 2-10 0,0-2-10 0,0 5-10 0,0 0-8 16,0 0-8-16,0 0-4 0,0 5-5 0,0 3-6 0,-3 3-4 15,3 1 0-15,-4 5-3 0,4 5-2 0,-1 3-1 0,-3 4 1 0,3 6 4 16,-8 0 2-16,4 6 5 0,-2 2 5 0,-1 1 2 0,1 0 2 16,-5 4 1-16,2 0 0 0,-2 0 0 0,-4-1-2 0,3 1 0 15,-1-4 0-15,-1-2 2 0,1 1 0 0,0-4 0 0,1-5-2 0,-1 0-2 16,1-1-4-16,2-6-1 0,-1-2-2 0,4-3 0 0,1-2 0 0,-2-3 4 15,3-1 6-15,1-4 6 0,3-3 6 0,-2-1 5 0,4-3 2 16,0-2 0-16,0-3 0 0,0 0 0 0,0-5-1 0,0-1 1 16,0-4-1-16,4-2-2 0,-2-3-4 0,3-6-7 0,-2 0-9 0,2-6-7 15,2 3-10-15,0-8-7 0,1-4-4 0,1 2-2 0,3-4 3 16,1-6 1-16,-2 2 4 0,-1-3 1 0,7-3 1 0,-3 2 3 0,-1 0 3 16,1-2 4-16,-2 4 0 0,-2-4 4 0,4 4 3 0,-6 1 1 15,4-1 4-15,-7 3 0 0,0 2-4 0,1 2 0 0,-1 1-2 0,-5 5-1 16,0 0 0-16,0 2 0 0,0 4-1 0,-5 1 0 0,3 3 2 15,-2 4-1-15,-1 1-2 0,0 3-2 0,-2 2-2 0,2 2-3 16,-3 4-1-16,-1-1-1 0,2 5-2 0,-5 1-1 0,-1 5-3 16,-4-3-1-16,1 8-1 0,-6 1-2 0,0 2-4 0,-4 2 1 0,-1 3-1 15,0-1 2-15,0 6 0 0,-6-1 0 0,3 2-4 0,-3 1-1 16,2 0-1-16,1-3 0 0,2 2 0 0,1 1-2 0,0-2 0 0,5-3-3 16,3 0-2-16,-3-3-3 0,5-2-2 0,3 0-2 0,4-3 0 15,-2 1 2-15,3-4 3 0,8-2 2 0,-6 0 2 0,5-2 2 0,2-4 0 16,0-1 2-16,5 0 1 0,0-1 3 0,1-4 5 0,5-3 3 15,0 1 5-15,6-5 2 0,1-1 2 0,5-3 1 0,4-1 1 0,4-3 1 16,-1-2 1-16,3-1 1 0,6 2 0 0,-3-7 0 0,1 3 2 16,3-2-1-16,-3-1 0 0,-1 1 0 0,0 1-1 0,-2-2 0 15,-2 5 0-15,1-5-1 0,-3 0 1 0,-2 6-2 0,-1-1-1 0,2 5-2 16,-9-2-2-16,2 4-3 0,1 0 1 0,-3 8-1 0,-5-4 0 16,4 11-1-16,-2-2 0 0,0 6-1 0,-1-2 1 0,-1 11-2 15,0-4 1-15,2 8 1 0,0 1 0 0,-3 2 2 0,0-1 0 0,1 7-6 16,-1 0-9-16,1 3-13 0,-1 0-19 0,-1-4-20 0,1 3-24 15,1 5-28-15,-1-4-36 0,3-4-51 0,5 3-60 0,-3-2-72 0,3 2-77 16,4-5-41-16,3 1-22 0,0-4-1 0</inkml:trace>
  <inkml:trace contextRef="#ctx0" brushRef="#br0" timeOffset="64653.3612">32925 21201 4 0,'2'-30'351'0,"3"2"-40"0,2-5-67 0,-2 6-52 15,0-2-41-15,-2-3-21 0,2 3-6 0,-1 2 3 0,-3 0 7 0,-1-1 6 16,0 4 5-16,0-1-2 0,0 5-6 0,-1 1-8 0,-3 2-11 15,-1 5-10-15,-2-2-10 0,2 5-10 0,0 4-12 0,-3-2-7 0,-3 11-8 16,-1 0-7-16,-3 8-8 0,-5 3-7 0,1 2-5 0,-3 7-6 16,-2 3-3-16,-5 6-1 0,5 3 0 0,-7 3 2 0,7 5 2 15,-1 2 2-15,-2 1-2 0,4 3-4 0,6-1-1 0,-1-1-5 0,4 0-3 16,0-3-3-16,6 1-3 0,6-4-3 0,-5-1-4 0,7-4-3 16,7-1-2-16,-5-6-1 0,6-4-2 0,1 2 1 0,1-3 0 0,4-5 1 15,-1-3 1-15,3-1 3 0,-1-7 3 0,2-1-2 0,2-3 0 16,-2-3 2-16,0-2 2 0,-2 0 3 0,7-6 3 0,-3 0 1 15,-2-5 3-15,0 2 1 0,2-4 1 0,-2 0 2 0,-1-3 2 0,1 0 3 16,-4-4 3-16,1 4 2 0,-1 2 5 0,-4-4 1 0,3 6-2 16,-5 0-1-16,1 0-5 0,-3 0-4 0,-1 5-3 0,1 2-5 0,2 1-1 15,-7 4-3-15,0 0-3 0,1 1-4 0,-1 7-2 0,0-1-5 16,0 6-2-16,0-1-2 0,-1 6-1 0,1 2-2 0,-7 1-1 16,2 4-6-16,1 2-7 0,-2-2-12 0,-1 3-14 0,0-1-20 0,-5 5-21 15,3-3-30-15,-4 1-32 0,-1 3-56 0,1 2-68 0,2-3-82 16,-6 2-88-16,0-1-45 0,2 1-20 0,1-2-4 0,-1 3 2 0</inkml:trace>
  <inkml:trace contextRef="#ctx0" brushRef="#br0" timeOffset="65374.1431">31010 24300 48 0,'0'-17'444'16,"0"1"18"-16,0-4 16 0,0 7-65 0,0-2-104 0,0 0-69 15,0 3-53-15,0-1-32 0,0 6-26 0,-2 2-15 0,2 1-10 16,0 4-8-16,-3 4-10 0,-1 1-10 0,3 4-12 0,-3 7-12 0,3 1-13 15,-6 4-6-15,2 6-3 0,1 2-1 0,-3 0 3 0,1 9 2 0,0-3 0 16,1 3 4-16,0 0-1 0,0 2-1 0,-2-3-1 0,2-1-4 16,2-1-5-16,-2-3-4 0,3 1-2 0,-2-6-4 0,1 1-1 0,-2-3-3 15,5 0-1-15,-2-5-2 0,2 0 1 0,-3-6 0 0,-1 2 1 16,3-4 1-16,-3 0 2 0,4 0 1 0,-3-9 1 0,3 6 1 0,-2-5 1 16,-1-4 0-16,3 0-2 0,-5 0-1 0,1-4-2 0,3-1-2 0,-3-2-3 15,2-5-2-15,-1 0-5 0,0 0-3 0,3-5-4 0,0-3-4 16,0-2-3-16,0 1-5 0,6 0-4 0,-4-5-3 0,7 2-3 0,1 2-2 15,5 0-2-15,1-1 0 0,1 2-2 0,1 1 0 0,5 4-1 0,2 2 2 16,-3-2 1-16,6 4 2 0,-1 1 3 0,0-1 2 0,4 4 3 16,-7-3 4-16,3 7 4 0,0-4 3 0,-1 3 3 0,-2-1 2 0,-2 1 4 15,0 4 3-15,0-6 4 0,-3 3 1 0,2-1 5 0,-6 1 0 16,5-1 1-16,-4 0 2 0,-3-3 0 0,1 1 2 0,1-1 1 0,-1-1 0 16,0 0 1-16,-4-3 1 0,2 0 3 0,-5 0 2 0,5-4 1 15,-4 0 1-15,1 1 2 0,1-2 2 0,-5 1 3 0,3-3 1 16,-2 2 0-16,-1-2 4 0,-2 3 1 0,0-3 3 0,-1 3 0 0,2 3-2 15,-1 1-4-15,-3-1-6 0,0 2-5 0,0 3-5 0,0 0-4 0,0 7-6 16,-3-3-4-16,-1 8-5 0,-1 1-5 0,2 3-5 0,-2 0-5 16,-1 12-7-16,-2-4-3 0,-1 6-8 0,3 4-6 0,-6 2-7 0,1 3-8 15,-1 0-11-15,-1 2-15 0,3 3-15 0,-4 1-15 0,0 1-20 16,-1-1-18-16,5 2-21 0,-1-4-22 0,0 2-39 0,2-1-46 0,1-3-71 16,2 2-84-16,5-3-37 0,-3-3-13 0,1-1 3 0,3-3 9 0</inkml:trace>
  <inkml:trace contextRef="#ctx0" brushRef="#br0" timeOffset="73213.4431">25928 26266 126 0,'0'8'230'0,"0"0"-89"0,0 1-51 0,0 1-31 0,0 2-11 0,0-1-3 16,3 1 3-16,-1 1 9 0,-2-1 10 0,3 0 8 0,3-1 3 15,-3 2-2-15,0-5-1 0,-1 2-3 0,3 0-3 0,-1-3 1 0,-1 4 0 16,-1-6 2-16,-2 0 2 0,3 2 1 0,-1-2 2 0,-2-1-1 0,3 1-1 16,-3-2-4-16,4-3-3 0,-3 3-1 0,3-3-3 0,-4 0-4 15,2 0-2-15,1-3-3 0,2 3-3 0,2-3-3 0,-2 2-4 0,0-6-4 16,5 1-5-16,-1-2-5 0,5-1-4 0,3-6-4 0,1 0-5 15,4-5-6-15,1 0-1 0,2-3 1 0,3-3-2 0,-1-2 0 0,4 1 0 16,-3 0-1-16,0-2 1 0,2 1 0 0,1 1-1 0,0 3 0 0,-2-1 0 16,0 2-1-16,-5 1 0 0,1 2 0 0,-4 3-1 0,1 3-3 15,0 0-3-15,-1 2-3 0,-6 4-1 0,5 3-3 0,-6 1-1 0,1-1 0 16,-1 5 0-16,3 1-1 0,-3 3 1 0,-1 0 1 0,1 1 1 16,0 2 0-16,-1 0 1 0,-1-1 0 0,-2 2 1 0,-1-1 1 0,3 1 1 15,-5 0 2-15,1 1 1 0,1-4 1 0,-1 3 2 0,-3-4-1 0,4 1 3 16,-4 0 1-16,0-2 2 0,2 0 4 0,-5-3 2 0,3 0 5 15,2 0 3-15,-1 0 5 0,1-6 1 0,4 1 1 0,-3 0 1 0,6-4-1 16,3-2 2-16,2 1 1 0,6-6 2 0,-4-4 0 0,8-4 1 16,0 0 1-16,5-2-1 0,1-3 2 0,1-3-2 0,0-1 0 0,0-2-1 15,-2 0 0-15,2-2 1 0,-2 0 1 0,-3 2 0 0,-2 0 0 16,-2 4-5-16,2-1-3 0,-9 6-7 0,3-1-4 0,-3 6-5 0,-5 1-4 16,2 2-4-16,-3 6-4 0,0 4-3 0,-1 3 0 0,-1 3-2 0,-2 4 0 15,4 3-2-15,0 3 2 0,-1 0 0 0,1 4 2 0,0 2 2 16,-1 2 2-16,1 0 3 0,-2 1 0 0,-2 2 1 0,4-2 1 0,-2 0-1 15,-2 0-2-15,2-3 1 0,-2 5-3 0,-1-4 1 0,3-2-1 16,-6-1 1-16,3-3 0 0,-1 0 1 0,1-1-2 0,0 0 3 0,-1-4 0 16,-1 1 3-16,1-2 3 0,1-1 0 0,3-2 3 0,2-5 0 15,1 0 2-15,5 1 1 0,-1-6 0 0,3-2 1 0,6 0-1 0,2-7-1 16,-1-1 0-16,5-5-1 0,2-1-3 0,0-4-1 0,1-1-3 0,-1-6-2 16,0 2-1-16,0-2-1 0,0-3-3 0,-4 3-1 0,-1-2-1 15,1 0-1-15,-3 3-3 0,-5 4 0 0,2 0-1 0,-4 4 1 0,-2 1-2 16,2 3 0-16,-4 4 0 0,0 3 0 0,-4 2 0 0,3-1 0 15,-3 4 0-15,-1 3 0 0,1-2-1 0,-2 1 0 0,1 3 1 0,-2 0 1 16,2 1 1-16,-1 0 0 0,2 0 1 0,0 0-1 0,3 1 1 16,-4-2-1-16,3-5 2 0,4 4-1 0,1-4-2 0,1 3 1 0,0-3-1 15,3-3 1-15,3-3 2 0,2 1-1 0,-1 0 1 0,6-2 0 16,-3-2 0-16,4-3-1 0,3 1 3 0,-3-1-1 0,1-4 0 0,3 4 0 16,-3-6 1-16,2 0 2 0,-1 2 2 0,-2-4 1 0,3 0 1 0,-3 1-1 15,-1-2 2-15,-2 1 0 0,3 3 1 0,-1-1-1 0,1 1-2 16,-3 1 1-16,3 3 1 0,-1 1-1 0,-1 3 2 0,-1 3-1 0,-1-1-1 15,-1 4-3-15,0 2-1 0,-1 1-1 0,-2 4-2 0,-5-1 0 16,5 5-1-16,-6-1 0 0,-2 0 0 0,3 0 1 0,-8 5 0 0,-1-3 0 16,-1 3-2-16,4 0-1 0,-7 0 1 0,2 3 0 0,-1-3 0 15,-3 2 2-15,-3 1 1 0,4-3 0 0,-4 5-1 0,2-3 0 16,1 1-1-16,-6 0-2 0,3-2 1 0,2 2-3 0,-5-1 0 0,1 2-6 16,-1-4-3-16,1 4-7 0,2-1-6 0,-1-2-6 0,-1 3-6 0,-1-3-6 15,3 1-7-15,-2 2-7 0,1 1-8 0,-3-2-9 0,5-2-7 16,-3 3-7-16,0 0-8 0,-1 0-8 0,3 4-7 0,-1-1-7 15,-1 1-10-15,-1 1-11 0,1-3-13 0,1 6-17 0,-3-1-18 0,3 3-16 16,-3-1-18-16,3-2-31 0,-1 5-39 0,-3 0-40 0,2-4-41 16,-2 2-13-16</inkml:trace>
  <inkml:trace contextRef="#ctx0" brushRef="#br0" timeOffset="78773.0289">8450 12600 22 0,'-3'-1'351'0,"1"-3"-57"16,-5 4-81-16,2 0-40 0,-4 0-23 0,-4 0-14 0,2 5-11 0,-2 1-9 15,-4-1-10-15,-5 4-10 0,-1 3-10 0,-4 1-7 0,0 1-7 16,-4 2-7-16,-1 4-6 0,-4 1-2 0,0 4 3 0,-5 2 2 0,2-1 1 16,-7 7 1-16,2 0 0 0,-6 4-2 0,1 0-4 0,-6 4 0 0,-3-3-2 15,-3 3-1-15,-2 3 0 0,-6-3-1 0,1 3-2 0,-3 3-4 16,-4-4-4-16,1 1-5 0,-1 1-3 0,-2 0-2 0,6-3-3 0,-2 2-2 15,1-4-3-15,2 0-3 0,7-1-1 0,0-4-3 0,5-5-2 16,8 1-2-16,1-1 0 0,3-5 0 0,10-4-1 0,0-1 1 0,6-1 2 16,6-6 2-16,1 0 2 0,3-2 3 0,6-5 1 0,1 0-1 0,3-4 2 15,-2 1-1-15,5-3 1 0,0-3-2 0,-2-2-3 0,4-3-2 16,0-1-3-16,2 0-4 0,1-6-4 0,-1-4-6 0,3-1-5 0,0-2-4 16,0-2-2-16,3-6-3 0,6 1-2 0,-3-4 0 0,6-1-3 15,2-3 1-15,3-2-1 0,-2 1 1 0,6-4 0 0,-2 2-1 0,3 3 0 16,2-5 0-16,-2 1 0 0,5 5 0 0,-1 2-1 0,1 0 0 15,0 2 0-15,1 6-1 0,2 2 0 0,-2 3 0 0,-1 5 0 0,4 0 1 16,1 8 3-16,-1 4 3 0,1 4 2 0,4 3 2 0,0 3 2 16,-1 8 4-16,1 3 3 0,3 5 2 0,-1 3 2 0,1 3 3 0,0 4 2 15,-1 2 1-15,-2 3 0 0,0 1 2 0,-1 5 0 0,-2 0 1 16,1-2-1-16,-5 4 1 0,5 0-2 0,-7 0-3 0,4-1-6 0,-4-2-8 16,1 0-11-16,-1 0-14 0,-2 0-15 0,-1-2-21 0,4 0-19 0,-1-4-32 15,-2 0-34-15,3 4-48 0,-1-7-55 0,4 2-77 0,1-4-89 0,-1 2-42 16,1-3-21-16,4-1-4 0</inkml:trace>
  <inkml:trace contextRef="#ctx0" brushRef="#br0" timeOffset="84550.941">9640 20782 163 0,'0'-3'149'0,"0"-5"-38"0,0 3-17 15,0 2-5-15,0-1 1 0,-3 4 3 0,3 0 7 0,0 0 4 16,0 0 2-16,-2 0-4 0,-1 4-7 0,-2 0-5 0,0 4-3 15,-1-1-2-15,0 10-4 0,-1-4-6 0,-2 7-5 0,-3 5-4 16,-1 8-4-16,2 0-3 0,-2 10-5 0,-1 5-4 0,-3 2-1 0,0 8-4 16,-2 3-5-16,2 2-3 0,-5 3-4 0,3 4-6 0,1-1-6 15,0 2-5-15,-4 2-6 0,4-3-4 0,0 0-9 0,0 1 0 0,-4 2 0 16,5-4 0-16,-4 3 2 0,1-6 2 0,1 3 2 0,0-1 0 0,-1-3 2 16,-3-2 1-16,5 1 1 0,-1-4 0 0,2 0-2 0,-5-4-1 15,3 0-5-15,2-3-6 0,2-2-8 0,-3 0-11 0,1-7-11 16,4 0-16-16,3-4-14 0,-2-1-20 0,1-3-18 0,-1-4-25 15,6-3-23-15,-1-2-23 0,2-3-24 0,0 0-25 0,1-4-24 0,-1-7-38 16,5-2-43-16</inkml:trace>
  <inkml:trace contextRef="#ctx0" brushRef="#br0" timeOffset="85739.9641">9806 20432 34 0,'17'3'80'0,"-4"-2"5"0,3 3 0 15,4-3 1-15,4 4-2 0,2 1-3 0,3-1-3 0,10-1-5 16,-2 1-3-16,11 0-4 0,7 0-2 0,3 0-2 0,8 0-4 16,2-3 0-16,14 6-5 0,2 0-4 0,3-1-4 0,7 2-3 0,5 2-1 15,-1 5 2-15,5-4-2 0,1 4-4 0,-2 2-3 0,-3 1-4 16,5 4-4-16,-5-2-5 0,-2 6-4 0,-3-4-3 0,-2 2-2 15,-3 3 3-15,-4-1 1 0,4-1 5 0,-8 2 1 0,1-5 0 0,2 5 1 16,-6-1 2-16,3-4 1 0,-5 2 2 0,-1-4 1 0,-3 3 3 0,1-4 0 16,-6-1 2-16,1-2-2 0,-5 0-3 0,-2-1-4 0,-1-2-6 15,-4-2-2-15,-4 0-3 0,0 0 0 0,-6-5-1 0,-1 1 1 16,-4-3-1-16,-2-4 3 0,-3 2 3 0,-4 0 2 0,2-3 3 0,-6 0 1 16,-5 0 1-16,5-3 2 0,-6 0 3 0,-2 2 1 0,-1-3 0 15,0 3 0-15,-5-6-2 0,-1 6 0 0,1-2-3 0,-1 0-3 16,1-2-1-16,-2 5-5 0,-2-3-4 0,2 2-1 0,-2 1-3 0,-1-4-2 15,5 3-3-15,-6 1-2 0,1-3-1 0,-1 0-1 0,-1 3-1 16,2 0 1-16,-1 0 0 0,-3 0-1 0,4 0-2 0,-6 0 0 0,6 0 0 16,-4 0-1-16,-2 0 2 0,-1 0 0 0,3 0 0 0,-5 0 1 15,3 0 1-15,-3 0-1 0,0 0 0 0,0 0 0 0,0 0 0 16,0 0 1-16,0 0 3 0,0 0 1 0,0 0 2 0,0 0 0 0,0 0 1 16,0 0-1-16,0 0 0 0,0 0 1 0,0 0 1 0,0 0 0 15,0 0 0-15,0 0 0 0,0 0 0 0,0 0-1 0,0 0-1 0,0 0-1 16,0 0 0-16,0 0-1 0,0 0-1 0,0 0-1 0,0 0 1 15,0 0-2-15,0 3-1 0,-3 0-1 0,3-3-1 0,-2 1 0 16,-1 3 0-16,3-4 2 0,-2 1 0 0,-1 2 1 0,3 1-1 0,-4-3 2 16,4 2 0-16,-1 1 2 0,-3 3 0 0,-1-2 2 0,2-1 2 15,-2 4 2-15,-1-4 2 0,1 4 1 0,-1-1 2 0,-3 3 0 0,4 0-2 16,-4-1 2-16,-1 2 2 0,2 1 1 0,-3 1 1 0,-1-1 3 16,4 0-1-16,-6 0 2 0,4 1 0 0,-4 2-1 0,-3-4 0 0,4 6 0 15,-4-2 2-15,-2 2 0 0,0 3-1 0,-3-4-1 0,0 1 0 16,0 3-2-16,-6-3-1 0,1 4-1 0,-4 0-2 0,1-1-2 0,-3 0-3 15,-3 2 0-15,-1-1-2 0,-6 3-2 0,2 0-3 0,-3 0-3 16,-2 0 0-16,2 3-5 0,-9-2-1 0,2 3-3 0,-4-3-2 16,-1 3 0-16,-2-2 0 0,-2 6 1 0,0-4 1 0,-4 0 3 15,1 4-1-15,-1 0 3 0,-4-1 1 0,2 0 3 0,1 2 2 0,-2 0 2 16,1 0 3-16,-2-1 4 0,-1 3 3 0,0-4 3 0,0 5 1 0,-2-4 1 16,2 1 2-16,-2 2 0 0,-1-5 1 0,1 6 1 0,-1-3 0 15,0 0-1-15,1-1 1 0,-1-1-1 0,0 2-2 0,1-2-2 16,3 0-2-16,-4-2-2 0,6 3-3 0,-3-4-3 0,3 0-2 0,1-1-2 15,2-1 1-15,1 2 1 0,5-2-1 0,2-4 1 0,0 0 1 0,3-1 0 16,2-1 1-16,1 0 1 0,4-1 0 0,-1-3 2 16,2 2 0-16,3-1 1 0,2-4 1 0,-2 4 0 0,3-2 0 0,-1-3-2 15,3 0 1-15,0 0-1 0,1-2-1 0,4 0 1 0,-5 0-1 0,7 0 1 16,-2-3-1-16,4 1-1 0,-4-2 2 0,6 1-2 0,1 1-1 16,2-1-1-16,0-1-1 0,-1 0-1 0,5-1-1 0,-1-1 1 15,2 1-1-15,0 1-2 0,3-5 0 0,1 3-1 0,-1 0-1 0,0-2 0 16,4 1 1-16,-2 0-1 0,4 2 1 0,-3-4 1 0,-1 2 0 15,6-1 0-15,-3 4-2 0,1-6 0 0,-1 2 0 0,0 1 2 0,4-3-2 16,-3 2 1-16,3 1 2 0,-4-3-2 0,1 2 1 0,3 0-2 16,-4-2-1-16,4 3 0 0,0-2 0 0,0-1 1 0,-2 4 2 0,2-4-2 15,0 1 0-15,1-1 1 0,-1 0-2 0,0 0 0 16,0 0-1-16,1 0 0 0,1 0-1 0,-2 0 1 0,3 0 1 0,-1 0-1 16,3 0 1-16,0 0-2 0,0 0 0 0,0 0 0 0,0 0-1 0,0 0 1 15,0 0 0-15,0 0 0 0,0 0 0 0,0 0 0 0,0 0 0 16,0 0 0-16,0 0-1 0,0 0 1 0,0 0 0 0,0 0 0 15,0 0 0-15,0 0-2 0,0 0-3 0,0 0-5 0,0 0-5 0,0 0-5 16,0 0-8-16,0 0-7 0,0 0-7 0,0 0-10 0,0 0-10 16,0 0-9-16,0 0-10 0,0 0-10 0,0 0-9 0,0 0-7 0,3-1-7 15,-1-3-7-15,-2 3-10 0,3-2-11 0,-1-1-12 0,-2 1-16 16,3 1-18-16,6-3-25 0,-4-1-30 0,0 1-55 0,7-1-69 16,-2-2-29-16,4-1-10 0</inkml:trace>
  <inkml:trace contextRef="#ctx0" brushRef="#br0" timeOffset="86478.6304">9789 20345 16 0,'0'0'32'0,"0"0"-3"0,0 0-4 16,0 0-4-16,-2 0 0 0,-1 5-2 0,3-3-1 0,-4 1-3 0,4 2 2 16,0-1 0-16,-2 0 1 0,-1 3 2 0,3-1 2 0,0 1 1 15,-3 0-1-15,1-1-3 0,2 2-3 0,-4-1-4 0,4 5-2 0,-1-5-1 16,-3-1 0-16,4 5 2 0,-5-2 1 0,2 4-2 0,1-1 0 15,-1 1 0-15,-2 0 1 0,-4 2 2 0,6 5 0 0,-6-3 1 0,4 1 1 16,-4 2 2-16,4 1 2 0,-3 3 3 0,-2 0-3 0,1 1-3 16,1 2-5-16,-3 1-5 0,-1 0-9 0,2 0-7 0,2 2-9 0,-3 0-9 15,-1 1-9-15,4 1-8 0,-6-3-9 0,1 3-9 0,2-1-10 16,-1 6-11-16,-1-7-7 0,3 3-4 0</inkml:trace>
  <inkml:trace contextRef="#ctx0" brushRef="#br0" timeOffset="90132.1542">14147 21406 4 0,'0'-1'123'0,"0"1"-40"0,0 0-17 16,0 0-6-16,0 0 3 0,0 0 8 0,0 0 6 0,0 0 8 15,0 0 1-15,0 0 1 0,0 0-1 0,0 0-1 0,0 0-1 16,-3 1 0-16,3-1-2 0,-2 4-2 0,-1-2-5 0,3 3-6 0,-2-4-9 16,-1 6-10-16,-1-2-8 0,4-4-8 0,-1 3-5 0,-3 4-7 15,4-3-4-15,0 1-3 0,0-2-3 0,0 1-2 0,4-3-1 16,-3 4-1-16,3-4 2 0,1 1 3 0,0-1 2 0,-2 0 7 0,3-2 2 15,2 0 6-15,1 0 2 0,-1 0 4 0,2-2 3 0,-1 0 1 16,5-3 3-16,-1-3 0 0,-1 3 2 0,-2-2 0 0,4-1 1 16,-2 0 1-16,2-1-1 0,-4 0 0 0,-2-2 0 0,3 2-2 0,-5-3 0 15,0 0-1-15,-1 1 1 0,0 1 1 0,-5-2 0 0,3-1 0 0,-3 1-1 16,-3-1-1-16,1 1 0 0,-1 0-1 0,-2 0-2 0,-4-5 0 16,0 6-2-16,1-2 0 0,-2 1-2 0,-4 0 0 0,2 2-3 15,-1 1-4-15,-1 1-3 0,0 4-2 0,-1 0-3 0,-2 4-3 16,0 4-3-16,-2 3-3 0,2 4-2 0,-5 2-1 0,3 7-3 0,-3 1-3 15,0 7-3-15,3 3-3 0,2-2-2 0,-2 5 0 0,2 0-3 16,3-1-2-16,4-1-3 0,2 2 0 0,-1-2-2 0,7-4-1 0,-1-1-1 16,6-2-2-16,-1-2 0 0,3-2-1 0,4-2 0 0,-1-5 1 0,1-2 2 15,4-2 3-15,1-3 4 0,0 1 3 0,-1-6 4 16,4 1 4-16,-3-6 4 0,5 1 1 0,-5-3 3 0,3-2 4 0,-4-3 0 16,6-3 3-16,-5 2 1 0,-1-1 1 0,1-8 2 0,0 4 0 0,1-4 3 15,-5 0 2-15,0 1 2 0,2-2 1 0,-3-2 0 0,-4-1 0 16,0 2 0-16,0 0-1 0,-1-3 0 0,-1 4-1 0,-3-2 0 15,0-2 0-15,0 5 0 0,-3 0-1 0,3 2-1 0,-4 1-1 0,-1 2-4 16,3 2-5-16,-1 1-1 0,0 4-4 0,-3 0-3 0,1 3-1 16,2 5-2-16,-2 0 0 0,-4 5-1 0,4 0-1 0,-3 4-2 15,-3 5-3-15,-1-1 0 0,4 3-2 0,-2 1 1 0,-1 0-2 0,-1 3-3 16,4 0-4-16,-2 1-3 0,1-4-3 0,4-1-3 0,-2 1-6 0,2-4-1 16,3 2-4-16,-1-2 1 0,3-8-1 0,0 7 0 0,0-3 1 15,0-3 3-15,0-1 2 0,0-1 7 0,0-4 6 0,0 0 6 16,0 0 6-16,0 0 5 0,0 0 3 0,3-4 4 0,-1-1 4 0,-2-1 0 15,4 1 1-15,-4-4 0 0,1 1 2 0,3-4 0 0,-4 2-1 16,0-2-2-16,0-3-3 0,0 1 0 0,-4-1-1 0,3-2 1 0,-3 1-1 16,-1-1 2-16,0 2-2 0,-4 0 0 0,4-1-2 0,-3 3 1 15,-1-2-2-15,1 3 0 0,-1 0-3 0,2 5-1 0,-1 1-2 16,-1-1-1-16,1 7-2 0,-2 0-2 0,-2 0 0 0,1 7-2 16,-1-1-1-16,-1 5 0 0,-1 1-1 0,0 4-1 0,1-1-1 0,-1 1 1 15,1 2-1-15,-1 1 2 0,0 0 2 0,2-2-1 0,-1 3 0 0,2-5 0 16,3 1-1-16,-1-3-1 0,1-2 0 0,3 2 0 0,1-3 1 15,-1-4 0-15,4 2-2 0,-3-1 2 0,4-2-1 0,0 2 2 16,0-6 3-16,0-1 0 0,0 0 2 0,0 0 1 0,0 0 1 0,0 0 2 16,0 0 2-16,0 0 0 0,4-5 2 0,-3 2-1 0,-1-2 1 15,4 1 1-15,-3-4-1 0,3 4-1 0,-4-8-2 0,3 7-1 0,-1-6 0 16,-2 2 1-16,3-1 1 0,-3-1-2 0,2 2 0 0,1 0-1 16,-3-2-1-16,6 3 0 0,-6-1-1 0,3 2 1 0,-3-2-1 0,3 5-1 15,-1-3-4-15,-2 2-1 0,3 0-1 0,-1 2-2 0,-2 1-2 16,4 2 1-16,-4-3 0 0,0 3-2 0,5 0 0 0,-2 3-1 15,6-1 0-15,-4 1 2 0,3 2-1 0,1 2 4 0,-2-1 3 0,5 6 4 16,-2-1 3-16,2 2 3 0,3 2 3 0,-3 2 2 0,2 3 1 16,3-2 1-16,-2 3 4 0,2 3-1 0,2-3-1 0,-2 4 2 15,2 0 2-15,3 0-1 0,0 2 1 0,0-3-2 0,2 1-1 0,-2 0-2 16,0 2-2-16,6-3-2 0,-3 3-1 0,-1-4-3 0,7 5 1 16,-4-3 0-16,0 0 1 0,4-1-1 0,-4-2 1 0,8 2-1 15,-7 1 1-15,8-1 0 0,-5 0 2 0,5 0 3 0,0-2 4 0,3 3 4 16,-2-1 3-16,4 1 1 0,-1-2 2 0,6 1 0 0,-2 0 0 0,4 4 3 15,1-3 0-15,1 0 2 0,1 0 0 0,-2 0-1 0,4 2 0 16,-4-2-1-16,4-1-3 0,-3 3-3 0,-4 1-2 0,0 0-1 16,-3-2-1-16,-1 1 0 0,-3 0-1 0,-3 1-3 0,0 0 0 0,-4-4-3 15,-4 0-1-15,2 4 0 0,-4-4-1 0,-4 1-1 0,-1-2 0 16,1-1 1-16,-5 0 1 0,2-1 1 0,-2-2 1 0,-4 1 2 0,1-4-1 16,-2 2 1-16,-2-3 0 0,0-1 1 0,-1-1 1 0,-1 2 0 15,1-6 0-15,-4 2-2 0,0-2-1 0,2-1 1 0,-2-1-1 0,-3-2 2 16,1 0 0-16,2 0 1 0,-1-2 0 0,-4-1 0 0,3 0 3 15,-1 1 3-15,-2-3 0 0,0 0 1 0,0 0 4 0,0 0 2 16,0 0 3-16,0 0 0 0,0 0 3 0,0 0 1 0,0 0 0 0,0 0 2 16,0 0 1-16,3 0 4 0,-1 0 2 0,1-3 1 0,-3 1 2 15,0 2 0-15,4 0 0 0,-4-2-2 0,0-1-1 0,0 1-2 0,0-3-2 16,-4 1-2-16,4 0-5 0,-3-3-1 0,1-1-5 0,-1 3-4 16,-2-3-2-16,1 1-4 0,-1-2-5 0,2 2-1 0,-2-1-1 15,0-1 0-15,-1 1 1 0,-2 0-2 0,3 0-2 0,-4 2 1 0,4 1-1 16,-7-3 0-16,4 3 0 0,1-2-2 0,-5 3 0 0,3-4-2 15,-1 3-2-15,-2-1-2 0,-1 1-1 0,-1 4-3 0,0-2-1 0,1-1-2 16,-1 4 0-16,-3 0 0 0,3 4-1 0,1-1 0 0,-1 2-1 16,-3 2-1-16,2 1-1 0,-2 1 1 0,3 3 1 0,-3 1 1 15,3 4 0-15,-5 0 1 0,6 4 1 0,-1 2 1 0,1 1 0 0,1 2 0 16,-2-1 1-16,7 1-1 0,0 2 3 0,2-1-1 0,2-2 2 16,1-2-1-16,2 4-1 0,2-6 1 0,-2 3-2 0,7-6 0 0,-2 3-1 15,0-8 1-15,7 2-1 0,-2-2 1 0,4-1 2 0,-1-4 0 16,1-1-1-16,5-3 2 0,-2-3 0 0,2-1 1 0,3-1 2 0,0-6 0 15,-2-2 2-15,1-2 2 0,1-2-1 0,4-2 1 0,-8-2-2 16,4-4 1-16,1 3-2 0,-5-6 1 0,-1 0 2 0,2-1-1 16,-2 0 1-16,-3 1 0 0,-4-2 1 0,2-2 1 0,-3 0-1 0,-1-2 0 15,-1 1 1-15,0 0 0 0,-6-3 2 0,3 2 0 0,-4 1 1 16,0-3 1-16,-4 3 1 0,4 2 1 0,-5 3 1 0,2 1 1 16,-2 1 2-16,0 2-1 0,1 5-1 0,-1 1-1 0,0 1-3 0,0 6-2 15,-2 2-1-15,2 5 0 0,-3 0-1 0,-3 2-2 0,3 8 0 16,-6 3-2-16,0 1-1 0,1 6-1 0,-4 4-2 0,3 1-1 0,-3 3 0 15,3 3 1-15,1 1 2 0,4 1 1 0,-1-1 0 0,5-1-2 16,0 4-2-16,-2-7-2 0,7 2-2 0,0-5-2 0,3 0-2 16,3-4-1-16,-1-1-2 0,1-3 2 0,1 1-1 0,2-3 0 0,-1-3 2 15,1-3 1-15,1 3 1 0,2-8 3 0,-2 0 1 0,4-4 3 16,-2 0 4-16,-2-1-1 0,4-6 2 0,-2 0 1 0,1-2 0 0,-2-3 1 16,2-1-1-16,-1-1 0 0,-2-2 1 0,-1-5-1 0,4 1 0 15,-4 0-3-15,0 0 0 0,-4-2 0 0,3 0 0 0,-3-1 0 0,-1 3 0 16,-3 0 1-16,3 1 0 0,-4-1 0 0,0 3 2 0,0 2-1 15,0 1 1-15,0 2-2 0,-4 1 1 0,4 0-1 0,-1 2 0 16,-3 4 0-16,3 1-3 0,-3 1-2 0,1 1-1 0,-2 2-1 0,0 2-2 16,-4 1 0-16,4 1 0 0,-4 5-2 0,-1 2 1 0,-2 2-1 15,4 2 1-15,-3-2 1 0,0 3-1 0,0 1 1 0,3 1 1 0,-6-1 0 16,6-1 3-16,-1 3 0 0,1-2-1 0,1-2 2 0,0 2-1 16,2-4 0-16,0 1-2 0,1-5 1 0,-1 3 0 0,5 0-1 15,-3-5 1-15,1-3-1 0,-1 4 2 0,3-3-1 0,0-2-1 0,0-3 2 16,0 3 1-16,0-3 2 0,0 0 1 0,0 0 2 0,0 0 0 15,0 0 2-15,0 0 0 0,3-3-2 0,-1 0 1 0,1 2-1 0,-3-3 2 16,4 1-1-16,-3-2 2 0,-1 4 0 0,0-2-3 0,0-1 0 16,0 1-1-16,0-1-1 0,0 3-1 0,0 1 1 0,0 0-1 15,0 0 1-15,0 0 0 0,0 0 0 0,0 0-2 0,0 0-2 0,0 0-1 16,0 0-2-16,0 0 0 0,0 0-1 0,0 1 0 0,-1 3 0 16,-3-4-1-16,4 3 0 0,-3 1 0 0,1 0 2 0,-1 1-2 0,1 3 3 15,-2-1 0-15,1 5 3 0,-2-2 2 0,0 6 3 0,0-2 0 16,-4 2 2-16,4 4-1 0,-3 1 3 0,-1 2 1 0,-1 2 0 15,-2-1 1-15,-2-1 0 0,1 5 1 0,-1 4-1 0,0-3 1 0,-3 1-1 16,-2 3-2-16,1 2-1 0,-3 0-2 0,-3 2 0 0,-1-1-1 16,-2-1-1-16,-4 7-3 0,4 0-3 0,-6-2-1 0,1 8-3 15,-4-4-3-15,2 3 1 0,-4-1 1 0,2 5 1 0,-3-3 3 0,3 4 0 16,-1 1 4-16,1-2 2 0,-3 2-1 0,3 1 0 0,0-2 2 0,0 3 3 16,-1-2 1-16,3-3 2 0,-2 3 2 0,4-4-1 0,1 3-2 15,-1-1-1-15,1-5-2 0,4 0-1 0,-1-1-2 0,3-2-2 0,1-3-1 16,5 0 1-16,-1 0-1 0,1-5 1 0,2-2 0 0,1-2 1 0,3-1-1 15,1 0 1-15,-2-2 0 0,1-4 1 0,4-2 0 0,-1 3 1 16,-2-4 1-16,3-1 1 0,-1-1-1 0,0-1 2 0,-2-1-2 0,2 1 2 16,-2-3 0-16,3-2-2 0,-1 3 2 0,1-4-1 0,1 3 0 15,-2-5-1-15,1 1 0 0,1 1-1 0,-1-2 0 0,4-1 0 0,-4 2-1 16,4-1 0-16,-3-2 0 0,3 0 0 0,-4-1-1 0,4 1 0 16,0 4-1-16,-2-5 1 0,2-1-1 0,0 2 1 0,2-1-1 0,-3 1-1 0,5-3 0 15,-3 2 1-15,1 0 0 0,-2-2 0 0,1 3 1 0,4-4-1 16,-1 0 1-16,-3 3 0 0,4-2 0 0,-1-4 0 0,-3 2 3 15,4 1 0-15,-3-4 2 0,3 0 1 0,0 0 1 0,0 0-1 0,0 0 0 16,0 0 0-16,0 0 1 0,0 0-1 0,0 0-1 0,0 0 1 0,0 0 0 16,0 0 0-16,0 0-3 0,0 0-2 0,0 0-2 0,0 0-2 15,0 0-1-15,0-4-3 0,0 0 0 0,0 0 0 0,0 3-2 0,0-6-2 16,0 6 0-16,0-3-2 0,0-1 0 0,0-3 0 0,-2 0-1 16,-1 4 1-16,3-4 1 0,-6 0 0 0,3 2 2 0,-2-5 2 0,0 2-1 15,1-2 1-15,-1-2 2 0,0 5 1 0,-3-5 1 0,3 1 0 0,-4-1 1 16,4 1 1-16,-2 0 0 0,-3-1-1 0,1 1 0 0,1 3 0 15,-2-3-2-15,1 0-1 0,1 4 2 0,-1 0-3 0,2 1-2 0,-1 1-2 16,-4 1-1-16,3 3-1 0,2-1-2 0,-1 3-1 0,-1 0 1 16,-3 5-2-16,2 0 0 0,2 0 1 0,-6 4 0 0,0 3 0 0,4 3 0 15,-2-3-1-15,-2 4 1 0,4 2 1 0,-2-1-1 0,2 4-1 16,2-1 0-16,-1 0-2 0,1 4-1 0,2-6 0 0,3 2-1 0,1 2-1 16,-1-2-3-16,3-1-2 0,0-2 0 0,3-1-1 0,-1 2 0 0,1-6-1 15,1 3 1-15,1-4 0 0,0 1 0 0,0-4 0 0,4 0 0 16,-4-1 1-16,3-2 0 0,1 2 2 0,1-2 1 0,-1-5 2 0,3 0 2 15,-2 0 1-15,2-5 3 0,-2-2 1 0,4 2 3 0,-1-3 2 16,1-4 1-16,0 1 3 0,-1-4 2 0,4-5 2 0,-3 3 4 0,-2 1 0 16,-2-8-1-16,0 4 2 0,-1-1 1 0,-1-4 2 0,1 3 1 0,-4-1 1 15,0 2 1-15,-2 0 2 0,-3-2 3 0,0 4 2 0,0 2 3 16,0 2 1-16,-3-1 2 0,1 4 1 0,-1 3 0 0,-2-2 1 0,1 3 0 16,-1 2-3-16,0 1-1 0,0 5-3 0,-2 0-3 0,2 0-2 15,-3 5-3-15,1 1-3 0,-2 6-3 0,-3-4-4 0,2 7-3 0,-2 5-3 16,-1-4-1-16,2 6-1 0,-1 0-2 0,-1-1 0 0,2 2 0 15,3 2 0-15,-1-2 1 0,1-1-1 0,3-4 0 0,0 2-2 0,1 0 0 16,4-5-3-16,0-2 1 0,0 0-2 0,0-1-2 0,0-2 1 16,4 0 1-16,-1-4 1 0,-1 3 0 0,3-6 2 0,-2-2-1 0,2 3 2 15,1-4 2-15,2-4 2 0,1 0 2 0,-4-1 3 0,3-5 2 0,1 0 2 16,-1 0 3-16,3-2 2 0,0-2 1 0,0-5-1 0,1-1 1 0,-4 4 1 16,-1-6 1-16,2-1 1 0,-4 1 0 0,1-3 0 0,0 2 2 15,-5 2 0-15,3-1 3 0,-1 2 1 0,-3-1 2 0,0 8 0 0,0-2-1 16,0 2-1-16,-3 2-1 0,3 3-3 0,-4 2-2 0,3 3-2 15,-3 1-1-15,2 4-2 0,-4 1-1 0,1 3-3 0,-1 6-3 0,-2-1-3 16,-1 1 0-16,-1 8-3 0,2-2-1 0,-1 4-3 0,-1 2 0 16,-2 1-3-16,3 2-1 0,-1-3-7 0,2-2-6 0,-1 3-7 0,4-4-7 15,-4 3-11-15,4-4-12 0,2-2-14 0,1 2-15 0,-1-3-14 16,1-1-17-16,-1-3-17 0,3 2-19 0,0-3-21 0,0-4-25 0,3 0-31 16,-1-3-35-16,3 3-67 0,2-3-83 0,-2-5-42 0,3 2-23 0,3-2-4 15,-3-2 6-15</inkml:trace>
  <inkml:trace contextRef="#ctx0" brushRef="#br0" timeOffset="95485.0219">14514 21605 65 0,'0'0'138'0,"0"0"11"16,0 0 4-16,0 0 2 0,-3 0-2 0,-1 7-6 0,-1-6-8 15,-3 4-12-15,-1 2-10 0,-1 5-11 0,-4 0-6 0,-3 4-5 0,-5 0-6 16,-2 4-7-16,-3 4-10 0,-7 0-10 0,1 8-9 0,-6-1-10 16,2 1-4-16,-8 3-1 0,4 2-2 0,-3 0-2 0,0 2-3 15,-1 5-4-15,4-8-7 0,4 3-7 0,-2-2-4 0,8 0-4 0,2-2-4 16,3-4-6-16,9 1-1 0,4-3-2 0,2-4-2 0,8-3-2 0,3-2 0 15,9-5 0-15,4-2-1 0,4-6 1 0,7-6 2 0,7-1 3 16,0-4 0-16,6-4 1 0,6-4-1 0,-1-7 1 0,3 1 1 16,4-2 0-16,-1-2 2 0,-2-2 4 0,-2-1 6 0,2-3 5 0,-6 3 9 15,0 0 11-15,0 0 4 0,-4 0 4 0,-4-3 4 0,-1 4 3 16,-4 2 3-16,-3 1 2 0,3 1 3 0,-5-4 2 0,-1 8 1 0,-3-4-2 16,1 5-4-16,-5 0-5 0,-1 5-4 0,1-2-4 0,-5 3-3 15,3 3-3-15,-7 1-2 0,0 1-1 0,0 4 1 0,-5-4-2 16,0 4 0-16,0 4-2 0,0 0-1 0,-5 5-1 0,0-2-3 0,0 2 1 15,-7 3-4-15,-2 4-4 0,0 1-3 0,1 1-3 0,-4 6-2 16,-5 0-2-16,3 1-1 0,0 0-2 0,-3 3-3 0,0-2-1 0,5 1-2 16,-2 1 0-16,0-4-2 0,2 4-1 0,7 0 0 0,-2-7-4 15,7 2 1-15,0-1-2 0,1-5 0 0,4 0-1 0,5-1 1 0,2-4 2 16,2-3 2-16,1-2 1 0,7-6 4 0,2-1 4 0,-1-1 3 0,5-6 3 16,4 1 2-16,-1-5 3 0,1-5 3 0,0 3 2 0,4-2 2 15,-2-3 0-15,0 1 0 0,-2 1 0 0,2-2-1 0,-3 3 0 16,1-4-2-16,-2 6-3 0,-1 0-3 0,-1 1-2 0,-1 2-3 0,-4-1-1 15,3 6-2-15,-6-3 0 0,4 3-1 0,-4 1-2 0,-1 2 2 16,-4 2 0-16,0 0 3 0,-1 2 0 0,0 3 4 0,-4 2 3 0,-2-1 4 16,0 4 3-16,-3 3 3 0,-3 1 3 0,0 3 2 0,-2 0 3 15,-6 3 3-15,-1 0 2 0,2 5 2 0,-7 0 2 0,3 0-2 0,-4 3-2 16,1 0-1-16,-2 0-3 0,2 2-1 0,-2-1-4 0,2 0-1 16,3-1-1-16,1 2-4 0,-1-4-4 0,6 0-3 0,-1-1-3 0,4-3-4 15,0-2-2-15,5-2-2 0,1-1 0 0,6-3 0 0,2-5 0 16,1 3 0-16,0-11 1 0,7-1 1 0,0 0-1 0,6-8-1 15,-1 2 0-15,2-5 0 0,1-5 2 0,-1 0-1 0,3-1 1 0,1-3-1 16,-3 1-2-16,-1-1-1 0,2 0 0 0,-2-4-1 0,-4 6-1 16,2-2 0-16,-3 3 1 0,-5 0 3 0,3-2 3 0,-4 4 0 0,1 2 4 15,-6 5 1-15,-1-2 1 0,2 0 1 0,-6 5 3 0,2 0 0 16,-5 3 2-16,0-4 1 0,0 6 1 0,0 0 0 0,0 0-1 0,-1 3 0 16,-3 0 0-16,-1 2-2 0,-2 2 0 0,2 0 0 0,-3 4-2 15,1-1 1-15,-5 3-1 0,3 6 1 0,-1-3-3 0,-2 1-1 16,-1 2 0-16,2 3 0 0,-2-4 0 0,1 5 1 0,-2 1-1 0,4-3-2 15,-2 1-3-15,5-2 0 0,-1 1-1 0,-1-1-2 0,1 1 0 16,4-2-4-16,-1-6 1 0,5 2 0 0,-2-3-1 0,2-1-1 16,0-6-2-16,0 3-1 0,2-3 2 0,-2-2 1 0,3 0 0 0,-3-3 2 15,2-3 2-15,2 0 0 0,1-2 1 0,3 1 0 0,-3-1 0 0,2-2 0 16,0-1 2-16,0 1-1 0,0 0 2 0,-1-3-2 0,-1 2-2 16,4 1 0-16,-4-1-1 0,0 2-1 0,0-1-1 0,2-5 0 15,-2 8 0-15,0-4 1 0,1 4 0 0,-3-3 0 0,0 2-1 0,-1 1 0 16,1 1-3-16,-1 2 1 0,-2 1-2 0,4-4 0 0,-4 4 0 15,0 0-1-15,0 0-2 0,0 0 0 0,0 0 0 0,0 0-1 16,0 0 0-16,0 0-1 0,0 0 1 0,0 0 1 0,0 0 1 0,0 0 1 16,0 0-1-16,0 4 1 0,0-4 1 0,-4 1 1 0,4-1 1 15,0 3 1-15,0-3 1 0,0 0-1 0,0 0 3 0,0 0 2 0,-2 3-2 16,2-3 0-16,0 0-2 0,0 0 2 0,0 0 2 0,0 0-1 16,0 0 0-16,0 0 0 0,0 0 0 0,0 0 0 0,0 0 1 0,0 0 0 15,0 0-1-15,0 0 1 0,0 0 1 0,0 0 1 0,0 0-1 16,0 0 2-16,0 0-1 0,0 0 1 0,0 0-2 0,0 0 0 15,0 0 2-15,0 0-1 0,0 0 1 0,0 0-1 0,0 0 1 0,0 0-1 16,0 0 0-16,0 0-1 0,0 0 2 0,0 0-2 0,0 0 0 16,0 0 1-16,0 0 0 0,0 0 0 0,0 0-1 0,0 0-1 15,0 0 0-15,0 0 1 0,0 0-1 0,0 0 0 0,0 0-1 0,0 0 0 16,0 0-2-16,0 0 0 0,0 0 0 0,0 0 0 0,0 0-1 16,0 0-1-16,0 0 0 0,-3 1 1 0,3-1 0 0,0 0-2 0,0 0 0 15,0 0 0-15,0 0 1 0,0 0 0 0,0 0 0 0,0 0 2 16,0 0 1-16,0 0 1 0,0 0 0 0,0 0 2 0,0 0 0 0,0 0 2 15,0 0-1-15,0 0 1 0,0 0 0 0,0 0 1 0,0 0-2 16,0 0 2-16,0 0-2 0,0 0 1 0,0 0-2 0,0 0 1 16,0 0 0-16,0 0 1 0,0 0-2 0,0 0 2 0,0 0-1 0,0 0 2 15,0 0 0-15,0 0 2 0,0 0 0 0,0 0 1 0,0 0 0 16,0 0 2-16,0 0 1 0,0 0 0 0,0 0-1 0,0 0 1 16,0 0-1-16,0 0 0 0,0 0-1 0,0 0-1 0,0 0-1 0,0 0-1 15,0 0-2-15,0 0 0 0,0 0-2 0,0 0 0 0,0 0-3 16,0 0 0-16,0 0 0 0,0 0 0 0,0 0-2 0,0 0 1 0,0 0 0 15,0 0-1-15,0 0 0 0,0 0-2 0,0 0-1 0,0 0-4 16,0 0-4-16,0 0-4 0,0 0-4 0,0 0-8 0,0-1-8 0,0 1-9 16,0 0-10-16,0 0-11 0,-2-3-13 0,-1 3-17 0,3-3-19 15,-3 2-21-15,3 1-20 0,-2-4-26 0,-2 4-26 0,4 0-37 16,0-4-46-16,-3-1-71 0,-2 2-87 0,0 1-38 0,-4-2-16 0,1-2-2 16</inkml:trace>
  <inkml:trace contextRef="#ctx0" brushRef="#br0" timeOffset="99809.3758">27935 16809 6 0,'0'0'37'0,"0"-4"-4"0,4 4-5 0,-1-1-4 0,-3 1-5 16,0-3-4-16,0 3-3 0,0-4-1 0,0 4 2 0,0-1-3 15,0 1-5-15,0 0-2 0,0-3-5 0,0 3-4 0,0 0-10 0,0 0-8 16,0 0-9-16,0 0-11 0,0 0-11 0</inkml:trace>
  <inkml:trace contextRef="#ctx0" brushRef="#br0" timeOffset="101065.5614">16281 25009 79 0,'-10'-5'407'0,"1"-2"4"0,-1 2 3 0,1 2-75 0,1-1-117 16,-1 0-59-16,4-1-32 0,0 2-15 0,-2-1-7 0,2 3-4 15,0-3-4-15,2 4-4 0,1 0-6 0,-2-3-9 0,-1-1-10 0,5 4-10 16,-3 0-9-16,1 0-7 0,2 0-7 0,-3 0-4 0,3 0-3 16,0 0-4-16,0 0-6 0,0 0-1 0,0 0-4 0,0 0-4 0,0 0-3 15,0 0-3-15,0 0-3 0,0 0-1 0,0 0-1 0,0 0 0 16,0 0 0-16,0 0 0 0,0 0-2 0,0 0 1 0,0 0 1 0,0 0 0 15,0 0-1-15,0 0 0 0,0 0 2 0,0 0 0 0,0 0 0 0,0 0 1 16,0 0 0-16,0 0 1 0,0 0-2 0,0 0 2 0,0 0-2 16,0 0 0-16,0 0 1 0,0 0-1 0,0 0 1 0,0 0-1 0,-2 0-1 15,2 0-1-15,0 0-1 0,0 0-3 0,-3 0-4 0,3 0-3 16,-4 0-3-16,-1 0-5 0,2 0-5 0,1 4-3 0,-1-1-4 0,-2-3-5 16,1 4-4-16,-1-3-5 0,0 3-5 0,1-1-2 0,-1 2-3 0,0-2-4 15,2-2-3-15,-2 3-3 0,0 3-2 0,1-6-2 0,-1 6 1 16,2-6-3-16,1 4-3 0,-1-3-3 0,-3 2-4 0,6 0-7 0,-3 0-6 15,1-4-10-15,-1 1-9 0,3 3-13 0,-3-4-12 0,3 0-15 16,0 0-17-16,0 0-20 0,-6 1-24 0,6-1-46 0,0 0-59 0,0 0-25 16</inkml:trace>
  <inkml:trace contextRef="#ctx0" brushRef="#br0" timeOffset="101675.3136">13407 23967 15 0,'-1'4'347'0,"-3"0"-28"0,4 0-42 16,-3-3-69-16,1 6-82 0,-1-7-39 0,3 1-17 0,-2 2-9 0,-1-3-2 15,3 0 2-15,0 0 5 0,0 0 3 0,0 0 2 0,0 0-2 16,0 0-1-16,0 0-3 0,0 0-3 0,0 0-2 0,0 0-2 0,0 0-1 15,0 0 1-15,0 0-1 0,0 0 3 0,0 0-1 0,0 0-1 16,0 0-4-16,0 0-4 0,0 0-2 0,0 0-4 0,0 0-2 0,0 0-1 16,0 0-4-16,0 0-4 0,0 0-5 0,0 0-5 0,0 0-2 15,0 0-5-15,0 0-1 0,0 0-5 0,0 0-1 0,0 0-2 16,0 0-1-16,0 0-3 0,0 0-2 0,0 0-4 0,0 0-1 0,0 0-1 16,0 0-2-16,0 0 0 0,0 0-4 0,0 0-4 0,0 0-5 15,0 0-6-15,0 0-8 0,0 0-7 0,0 0-9 0,-4 0-8 0,2 0-11 16,2 0-10-16,-3 0-15 0,1 0-19 0,-1 0-22 0,0 0-27 15,3 0-29-15,-6 3-33 0,1-3-57 0,5 0-70 0,-5 0-34 16,-2 0-14-16</inkml:trace>
  <inkml:trace contextRef="#ctx0" brushRef="#br0" timeOffset="103066.4064">7625 15608 336 0,'5'-20'364'0,"-2"4"-31"0,2-1-55 0,0 6-70 0,-5-1-31 16,4 4-15-16,-4 0-2 0,0 1 3 0,0 2-1 0,0 3-3 16,-4-1-9-16,3 3-10 0,-3 3-13 0,-1-1-13 0,-3 3-12 0,-1 2-10 15,-1 5-9-15,-2 0-8 0,-3 7-10 0,-6 5-7 0,-3 1-7 16,-1 5-8-16,-8 3-7 0,-3 8-6 0,-5 1-2 0,-6 4-1 0,-4 5 0 16,-2 1 0-16,-5 3 0 0,-2-2-2 0,-1 3-1 0,-2 5-3 0,-2-3 0 15,-2 5 2-15,1-3 1 0,-1 0-1 0,2 4 1 0,-1-4-1 16,-1 1 3-16,4-3 2 0,4 2 2 0,1-1 0 0,5-2 2 0,-2-3 0 15,6-3 2-15,4 4 0 0,4-9-2 0,2 1-2 0,3-4-3 16,7-5-3-16,-1-1-2 0,8-4-2 0,-1-1-4 0,5-5-4 0,1-3-2 16,3-2-3-16,0 0-1 0,6-9-2 0,-1 2 1 0,2-3-1 0,1-4 1 15,4-1 0-15,-2-2 2 0,3 0 1 0,-3-2 0 0,4-3 0 16,0 0-1-16,0 0 2 0,0-3 2 0,0 1-2 0,4-3 0 0,-3-1-3 16,-1-3 0-16,4-4-3 0,-4 1-2 0,5-5-3 0,-2-6-2 0,3 1-3 15,-1-2-2-15,0-3-2 0,-2-5-3 0,6-7-3 0,-4 5-1 16,3-5-1-16,3 0 0 0,-3-4 1 0,4 5 1 0,2-5 3 15,-4 1 0-15,4 3 2 0,-1-4 0 0,4 3 5 0,0 1 1 0,-1 2 4 16,1 5 3-16,0-1 2 0,2 3 3 0,-1 2 2 0,1 3 0 16,2-3 1-16,1 9 1 0,-4-4 0 0,5 2-1 0,-1 4 0 0,2 2 0 15,-2 2-1-15,0 5-2 0,4-2 1 0,-3 4-1 0,3 2-2 0,1 2 1 16,1 2 0-16,-1 2 0 0,0 2-1 0,4 4 1 0,1 3-1 0,-1-1 2 16,1 3 1-16,-1 6-2 0,5-3 1 0,-4 4-1 0,4 2-1 15,0 3 2-15,-2-1 3 0,2 4 0 0,-4 2 1 0,4-2 1 0,0 1 1 16,0 4 2-16,-4-2 1 0,4 1-1 0,0-3 1 0,-1 3 2 15,-2 1 1-15,1-3 0 0,-2-1 1 0,-1 2-1 0,1-2-2 0,-4-2-3 16,2-3 1-16,-2 1-2 0,-3 2-2 0,3-6-1 0,-4-1 0 0,-2-1-1 16,0 1-1-16,0-4-1 0,-3 0-1 0,-2 0-1 0,0-1 0 15,-2-6-1-15,-1 1-1 0,-2-1 2 0,-2-1-1 0,-1-3 2 0,-1 0 0 16,-3 0 2-16,0-3 1 0,2 2 1 0,-5-4 1 0,1 4 2 16,2-4 2-16,-5 0 2 0,0 0-1 0,0 0 2 0,0 0 0 0,0 0 0 15,0 0 0-15,0 0-1 0,0 0-2 0,0 0-5 0,0 0-8 16,0 0-13-16,0 0-15 0,0 0-22 0,0 0-28 0,0 0-33 0,0 0-35 15,4 3-43-15,-3-3-47 0,-1 0-102 0,7 1-128 0,0 3-74 0,0-1-44 16,3 1-19-16,-1-4-7 0,1 1 3 0</inkml:trace>
  <inkml:trace contextRef="#ctx1" brushRef="#br0">14767 18980 0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14:51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19318 24138 297 0,'-39'-11'361'0,"1"7"-46"16,-4-4-72-16,-1 3-55 0,-1 1-46 0,-1 2-22 0,1 2-15 0,0 0 1 15,-2 2 4-15,1 2 9 0,1 1 5 0,0-1 2 0,3 0-1 16,3 3-3-16,2 1-5 0,1-3-4 0,4-1-3 0,0 0-5 15,9 3-3-15,2-2-7 0,-1-4-5 0,6 2-8 0,3-1-9 0,3 1-8 16,4-1-11-16,5-2-9 0,4 0-8 0,4-2-6 0,7-1-5 16,11 1-3-16,6-2-3 0,13-1 1 0,9-2 1 0,15-5 0 15,11 0 1-15,13 0-2 0,18-5-1 0,12 0-2 0,12-4-5 0,8 4-6 16,9-4-3-16,5-1-6 0,1 2-5 0,8 4-4 0,1-4-6 16,-2 3-5-16,1 1-5 0,-8 3-2 0,-1-1-2 0,-3 2-2 0,-3-1-1 15,-7 2 3-15,-1 3 3 0,-12-2 2 0,-1 1 3 0,-9-2 2 16,-8 4 2-16,-6 0 2 0,-12-2 2 0,-2 1 3 0,-12 4 1 0,-4-4 3 15,-9 1 2-15,-10 3 4 0,-1 0 4 0,-11 0 4 0,-5 0 2 16,-6 4 3-16,-7-4 2 0,-6 3 2 0,0 1 1 0,-8 0 1 0,-1 0-1 16,-1 0 0-16,-5 0-1 0,2 0-3 0,-6 1-4 0,2 3-7 15,-1-4-10-15,-3 4-14 0,-1 0-21 0,-1 0-23 0,-5 0-24 0,0 3-30 16,0 1-35-16,-2-4-62 0,-2 4-78 0,-2-2-70 0,-4-1-65 16,-4 2-32-16,0 1-13 0,-6-3-3 0</inkml:trace>
  <inkml:trace contextRef="#ctx0" brushRef="#br0" timeOffset="651.3059">14577 23364 22 0,'24'-21'200'0,"2"-2"-10"0,-2 4-4 0,-2 3-7 16,0-3-7-16,-3 2-8 0,3 1-4 0,-5 4-5 0,-3-2-2 16,-1 4-5-16,1 3-7 0,-4-4-7 0,-1 7-9 0,-1-1-10 0,-3 4-10 15,-1-3-12-15,-4 4-10 0,-4 4-5 0,3 2-4 0,-8 4-1 16,0 2-1-16,-4 6-3 0,-9 5-6 0,-1 5-4 0,-7 7-1 0,-4 4-3 15,-9 5-1-15,0 4 1 0,-9 5 0 0,-3 7-1 0,-3-1-1 16,-5 5-7-16,-4 1-6 0,-1 5-4 0,-3 2-2 0,-4-1 1 0,-2 5 0 16,-3-7-3-16,1 7-4 0,-4-1-3 0,1-4-2 0,-2 1-1 15,2-4-2-15,2 2 0 0,3-3-1 0,1-3 1 0,1-2 1 16,6-1-6-16,6-5-8 0,0-3-9 0,10 0-8 0,2-3-9 0,3-5-11 16,8-2-10-16,-1-4-13 0,8-2-13 0,3-4-12 0,2-2-13 0,3-4-16 15,2-3-14-15,5-2-17 0,4-2-14 0,0-3-16 0,1-4-25 16,1 3-26-16,2-5-44 0,1-3-53 0,4-2-44 0,0-4-39 0,-2 2-12 15,7-4-3-15</inkml:trace>
  <inkml:trace contextRef="#ctx0" brushRef="#br0" timeOffset="1031.4542">12657 23556 46 0,'0'-16'361'0,"0"-4"6"0,0 1-65 0,0 3-100 0,0 3-52 16,3 0-25-16,-1 1-13 0,2 2-6 0,4 3-3 0,-3 2-4 0,0 1-7 15,4-1-9-15,1 5-4 0,2 1-5 0,5 4-3 0,2 0-1 16,0 5 2-16,6 5 2 0,4 1 4 0,5 8 4 0,4 4 2 0,4 0 1 15,4 7-3-15,9 2-3 0,0 6-5 0,6 4-7 0,7 3-8 16,2 3-10-16,0 6-5 0,5-2-1 0,2 5-4 0,3 3-5 0,-3 2-6 16,3-1-5-16,-3 4-5 0,3-1-1 0,0 1-2 0,-2 1 2 15,-1-2 2-15,-2-1 4 0,2 0 0 0,-2 0 2 0,-2 0-3 0,-1-5-9 16,-1 3-5-16,1-4-7 0,-4-4-8 0,-1-1-6 0,-1-2-10 16,-1-3-10-16,-3-4-12 0,1-2-12 0,-4-4-12 0,-1-5-15 0,-5-3-9 15,2-1-12-15,-2-4-8 0,-7-2-10 0,-2-6-7 0,-3-4-11 16,-5 0-17-16,-2-4-19 0,-7-5-36 0,-3 0-41 0,-5 0-51 0,-4-4-56 15,-5-4-22-15,-5-4-4 0,-5 4 3 0</inkml:trace>
  <inkml:trace contextRef="#ctx0" brushRef="#br0" timeOffset="1612.706">12437 25277 51 0,'-10'5'120'15,"-2"1"-2"-15,3-2-1 0,-4 1-4 0,4-2-5 0,-4 2-9 16,2 0-3-16,3-3-3 0,-1 0 0 0,4 3-3 0,-3-2-4 0,2-1-3 16,1 4-4-16,2-6-5 0,-2 2-5 0,1 1-5 0,4-3-5 15,-1 1-8-15,1 2-2 0,0-2-2 0,1 6-1 0,-1-6-1 0,4 6-3 16,1-3-3-16,3 0 1 0,1 8 0 0,1-6 3 0,4 5 2 0,6-3 2 16,-1 3 3-16,5-1 0 0,2 2 2 0,4-2 0 0,3 2-2 15,6-3-2-15,2 3-5 0,5-4-1 0,3 4-1 0,4-5-3 0,5 1-3 16,5-3-4-16,2-1-3 0,7 0-4 0,3-1-3 0,1 2-3 15,1-5-3-15,7 3-5 0,-2-3-3 0,-1 0-5 0,3 0-3 0,-2 0-5 16,-2 0-5-16,-3 0-6 0,0 0-4 0,-2 0-5 0,-4 0-3 0,-3 0-5 16,-1 0-5-16,-4 0-5 0,-3 0-5 0,-2 2-5 0,-4 1-4 0,-4-1-6 15,-1 1-7-15,-5-1-6 0,-3 3-5 0,2-3-6 0,-5 1-5 16,-4 2-7-16,-5-2-7 0,1-1-11 0,-2-2-13 0,-3 2-19 0,-3-2-22 16,-1 0-25-16,-1 0-26 0,-1-2-34 0,-2 0-36 0</inkml:trace>
  <inkml:trace contextRef="#ctx0" brushRef="#br0" timeOffset="2182.609">12778 23416 49 0,'-14'0'100'16,"1"1"3"-16,-4 3-2 0,3 0 0 0,4-2-2 0,-2 1-2 0,3-1-4 15,-1 0-4-15,2 1-3 0,-1-3-5 0,4 2-6 0,2 1-3 16,1-3-5-16,-2 2 0 0,4-2-2 0,0 0 0 0,4 0 1 0,-2 3 1 16,4 0 4-16,5-3 1 0,-3 2 2 0,6 0 2 0,5-2 0 15,1 2 2-15,4-2 0 0,3 0 1 0,9 0 1 0,0-2-5 0,8 0-7 16,2 0-8-16,7-4-10 0,5 1-7 0,2-2-9 0,3 2-7 16,7-1-6-16,1-3-4 0,3 1-5 0,1 0-5 0,1-4-6 0,5 4-6 15,-3-4-6-15,1 4-7 0,-1-4-5 0,0 4-4 0,1-2 1 16,-2 2-3-16,1-1-4 0,-1-2-5 0,-4 5-7 0,-1-1-8 15,-6-5-10-15,1 7-11 0,-8-2-12 0,-4 3-17 0,-2 0-20 0,-7 4-27 16,-7 0-27-16,-3 0-47 0,-5 4-53 0,-4 0-39 0,-8 3-34 16,-2-2-12-16</inkml:trace>
  <inkml:trace contextRef="#ctx0" brushRef="#br0" timeOffset="6408.0777">25343 7413 22 0,'0'0'81'0,"0"0"-4"0,0 0-3 16,0 0-3-16,0 0-3 0,0 0-1 0,0 0-3 0,0 0-1 16,0 0 0-16,0 0-2 0,0 0-2 0,0 0 0 0,0 0-2 0,0 0 0 15,0 0 1-15,0 0-3 0,0 0-3 0,0 0-2 0,0 0 1 16,0 0-2-16,0 0 0 0,0-3-2 0,0 3 1 0,0-2-1 0,0 2-4 16,0 0-1-16,0 0 0 0,0-3-4 0,0 3-3 0,0 0-3 15,0 0-1-15,0-2-3 0,0 2-3 0,0 0-10 0,0 0-9 16,0 0-19-16,0 0-22 0,0 0-32 0,0 0-37 0,0 0-39 0,0 0-39 15,0 0-59-15,0 0-70 0,0 0-35 0</inkml:trace>
  <inkml:trace contextRef="#ctx0" brushRef="#br0" timeOffset="7356.3034">37263 7085 127 0,'-10'-1'118'0,"-4"1"-14"0,3-4-3 0,2 3-1 0,4 1 4 15,-4-3 5-15,4 2 5 0,0 1-3 0,2-3-4 0,1 3-5 16,-1 0-8-16,3 0-6 0,0 0-5 0,0 0-5 0,0 0-5 0,0 0-6 16,0 0-5-16,0 0-7 0,0 0-4 0,0 0-4 0,0 0-3 0,5 0-3 15,0 0-4-15,3 0-4 0,4 3-2 0,2-3-4 0,5 1-4 16,3 2-1-16,5-3-3 0,6 5-1 0,9-4 0 0,1 6 0 0,10-2 1 15,8-2-1-15,4 6-2 0,12-5-3 0,6 7-3 0,8-3-6 16,11 0-8-16,2 0-7 0,12 2-9 0,-2 0-13 0,11 0-12 0,1 0-10 16,3 0-10-16,1 0-13 0,0-3-11 0,-2 2-11 0,5 0-10 0,-11-5-9 15,8 3-8-15,-4-2-6 0,-5 2-5 0,0-3-2 0,0 0 1 16,-5 0 0-16,0 0 3 0,-10-4 3 0,1 4 3 0,-1-3 5 0,-7-1 5 16,-9 0 9-16</inkml:trace>
  <inkml:trace contextRef="#ctx0" brushRef="#br0" timeOffset="7437.1941">41331 7263 57 0,'17'0'89'0,"-2"-3"-4"15,-3 3-5-15,-2-3-8 0,-1 2-10 0,-1 1-11 0,-3 0-12 16,-1 0-13-16,-4 0-18 0,0 0-21 0,0 0-19 0,0 0-24 0,0 0-28 16,-5 0-28-16,-7 1-54 0</inkml:trace>
  <inkml:trace contextRef="#ctx0" brushRef="#br0" timeOffset="7767.1801">37780 7423 169 0,'-36'0'272'0,"9"2"-68"0,5-2-51 0,8 2-46 16,4 1-21-16,7 0-9 0,6-1 0 0,5-2 4 0,8 3 3 15,11-1 5-15,9 1 3 0,8 0 1 0,9-2-2 0,14 2-4 0,6 2-7 16,12-4-10-16,12 3-16 0,4-1-19 0,10 2-19 0,3-2-21 16,5 2-12-16,4 2-12 0,-2 1-10 0,0-4-11 0,4 4-9 0,-7-3-11 15,-1 3-9-15,-2-5-9 0,-3 6-5 0,-8-5-7 0,-2 3 0 16,-3 0 1-16,-8-4 3 0,-1 2 5 0,-8 0-1 0,-2-1-4 0,-8 2-6 16,-4-4-7-16,-10 1-12 0,0 2-12 0,-9-4-8 0,-8 3-8 15</inkml:trace>
  <inkml:trace contextRef="#ctx0" brushRef="#br0" timeOffset="9217.1286">23378 22675 240 0,'-15'-9'330'0,"-5"2"-41"0,4-2-64 0,-1 1-62 0,0 1-58 16,-2-2-33-16,2 2-17 0,-1 2-6 0,-1-3 3 0,-3 3 3 0,0-2 6 15,-1 2 0-15,1-3-4 0,-5 3-4 0,3 0-6 0,-7 1-3 16,1-2-1-16,-6 4-1 0,3-3-1 0,-6 5 1 0,-2 0 1 0,-3 0-1 15,0 0 1-15,-6 0 0 0,-1 5-2 0,-4-3 1 0,-1 4 0 16,-7-2-1-16,0 1 0 0,-5 0-3 0,-4 3-2 0,-3-3-1 16,2 2-4-16,-7-2 0 0,3 3-1 0,-3-3-2 0,0 3-3 0,1 0-2 15,1-1-3-15,-4-2-2 0,8 3-4 0,-4-1-1 0,6-2-3 0,2 2-1 16,4-1 0-16,-1 2 0 0,1-1 0 0,1 0-1 0,2 3 0 16,0 3 0-16,-2-4 1 0,2 7 2 0,-2-4 1 0,2 5 2 15,-3 3 1-15,-3 0 2 0,0 2 1 0,-3-1 0 0,0 3-2 16,1 4-1-16,1-4-2 0,-2 0 0 0,2 0-3 0,-1 3-2 0,2 1-2 15,6-1-1-15,0 1-4 0,2-3-2 0,4 3-1 0,1-3-2 16,2-2 0-16,4 1-1 0,4 0 1 0,2 3-1 0,3-7 1 0,2 2-2 16,3 0 0-16,0-2 0 0,5 1-1 0,2-1 1 0,2 0 0 15,1 0-1-15,1 2 1 0,1-2 1 0,2 2-2 0,-2-2-1 16,4 4 0-16,-3-3-1 0,5 1-1 0,-5-1 1 0,1 6 1 0,3-3 1 16,-3-2-1-16,0 3 1 0,3-4-2 0,1 4 0 0,-3 1 0 0,2-4 0 15,1 3 0-15,-3-3 0 0,2 2 0 0,1 2 2 0,-1-5 0 16,2 4 0-16,-2-2-1 0,2 5 1 0,0-1-1 0,3-4 0 0,-1 5 0 15,3-2 1-15,-2 5 3 0,6-3 0 0,-1 1 4 0,3 3 1 16,-1-1 3-16,5 1-1 0,-1 1-1 0,3-2 2 0,5 6 0 0,-2-4 2 16,6 3 0-16,1-2 1 0,2 2 5 0,1-3 0 0,6 5-1 0,0-1 2 15,1-4-1-15,4 5 0 0,4-2 2 0,-1 0 1 0,7-4 0 16,-2 4 2-16,4-4 1 0,3 4 2 0,2-4 2 0,0 0-1 0,5-1-1 16,4-2 0-16,3-5 0 0,1 3-1 0,4-3-1 0,0-4-2 15,2 4-1-15,6-7-1 0,1 0-2 0,1-3-3 0,-1-2-3 0,4 0-3 16,-3 1-3-16,4-6-2 0,-4 1-2 0,4 0-5 0,-2-3-4 15,-2 1-4-15,4-5-3 0,-4 3-2 0,4-4-3 0,-4 0 0 0,-2 0 0 16,2 0 1-16,4-5 0 0,-5 2 1 0,4-5 2 0,-3 0 1 0,2 0 1 16,-1 1 1-16,-1-6 1 0,3 5 2 0,-2-8 4 0,-3 2 1 15,4-1 0-15,-2-3 0 0,0-2-2 0,-1 3 1 0,-1-6-1 0,-2 2-1 16,0-1 0-16,-1-4-3 0,-1-1 0 0,-2-2-1 0,-4 0 1 0,0-1-4 16,2-2-1-16,-5-4-1 0,0 5-2 0,-2-2-1 0,-2-3 2 15,-4-1-1-15,1-1-2 0,2 5-1 0,-8-7-1 0,1 5 2 16,-1-1 4-16,-3 0 2 0,-3-1 4 0,-1-1 2 0,-1 1 4 0,-3 1 3 15,-5 1 3-15,2 1 1 0,-3-1 3 0,-4-1 3 0,-2 2 1 0,0 0 2 16,-1-1-1-16,-4 0-5 0,-4 3-7 0,-3-1-11 0,0 2-13 16,-1-1-21-16,-4 3-23 0,-4-2-46 0,-4-1-59 0,1 0-70 15,-8 3-76-15,-4 2-38 0,0-5-15 0,-6 6-7 0</inkml:trace>
  <inkml:trace contextRef="#ctx0" brushRef="#br0" timeOffset="9836.7644">16303 15898 124 0,'0'0'311'0,"0"0"-4"0,0 0-80 0,0-3-119 16,0 3-63-16,0 0-36 0,0 0-17 0,-5 0-8 0,2 3-5 16,1-2 1-16,-2 3-2 0,-1-4-2 0,2 7-4 0,-2-2-7 0,0-1-11 15,1 1-14-15,-1 2-23 0,3 1-30 0,-4-3-53 0,4 2-69 16</inkml:trace>
  <inkml:trace contextRef="#ctx0" brushRef="#br0" timeOffset="14584.4565">16989 21041 226 0,'0'-26'338'0,"-4"4"4"0,4 2-67 0,-2 3-104 0,-1 2-62 15,3 4-42-15,0 0-22 0,0 3-12 0,0 7-6 0,0 1-2 16,5 5 3-16,-1 2 3 0,1 6 3 0,3 5 1 0,1 5 0 16,1 8-1-16,-1 4 2 0,4 6 2 0,1 6 1 0,-1 5 2 0,4 0-3 15,-3 8-2-15,3 3-3 0,-1 1-4 0,1-4-3 0,0 8-4 16,-2-5-5-16,-1-2-4 0,3 1-6 0,-4-1-3 0,1-6-4 0,0-1-4 15,-1 1-1-15,-1-3-4 0,-2-3 0 0,2-3 1 0,-5 0 2 16,2-3 3-16,-1-3 0 0,1 0 1 0,-4-4 1 0,0-5 2 0,2-2 2 16,-2-1 0-16,-2-3 5 0,-1-2 3 0,-2-4 5 0,3-3 5 15,-3 0 2-15,0-4-2 0,0-4 1 0,-3-1-2 0,1-2-1 0,-4-5 0 16,-3 0-1-16,4-1 0 0,-5-5-2 0,-2-3-4 0,-2-4-3 16,-5-2-1-16,1-5-3 0,-3-2-4 0,-3-3-4 0,-1-1 0 15,1-5-1-15,-4-3 0 0,-2 1 1 0,4 0-2 0,-3-5 1 0,2 1 2 16,0 2 0-16,-2-2 2 0,5 3 0 0,-2 1-2 0,4 0 0 15,-2 5-1-15,5-2-1 0,-1 5 2 0,1 4 0 0,6-3-2 0,-1 5 0 16,0 1-2-16,1 3-3 0,1 4-3 0,5-2-3 0,0 6-1 16,2 3 0-16,1-1-1 0,4 5 0 0,-1 5 1 0,1-4 1 15,1 9 1-15,3 3-1 0,1-2 2 0,2 9 0 0,0 3 3 0,1-2 3 16,4 7 4-16,-2 2 3 0,4 0 3 0,3-2 1 0,0 5 0 16,4 0 2-16,-4-4 0 0,5 4-2 0,-3-4-1 0,6-2 2 0,-1 0-1 15,-2 1 2-15,5-7 0 0,1-1 0 0,1-2 0 0,-2-1 1 16,2-2 1-16,2-2-2 0,-1-5 0 0,3 0-1 0,-3-3-3 0,6-2-4 15,-3-3-5-15,1-4-6 0,2-3-8 0,-1-2-10 0,1 0-12 16,0-4-15-16,0-4-15 0,-2 0-22 0,2 1-27 0,-2-5-32 16,-2-1-36-16,1 1-52 0,-3-1-57 0,1 0-33 0,-4-1-21 0</inkml:trace>
  <inkml:trace contextRef="#ctx0" brushRef="#br0" timeOffset="15941.2513">38941 18924 162 0,'-3'-24'290'0,"1"7"-54"0,-5 2-59 0,7 2-63 16,-1 2-31-16,-3 3-20 0,4 3-5 0,-1 0 1 0,1 5 1 16,0 0 4-16,1 5-2 0,-1 0-3 0,5 3-5 0,2 3-5 0,-2 2 1 15,4 2 2-15,5 5 2 0,1 1 2 0,2 4 2 0,2 0 2 16,8 3-3-16,4 5-3 0,3-1-5 0,3-1-7 0,8 3-3 16,1 1-6-16,3 0-4 0,9 0-6 0,4-1-3 0,-3 5-2 0,8-6-3 15,1-2-1-15,4 6-4 0,3-9-5 0,-2 2-4 0,4-1-5 16,1-1-5-16,-1-3-5 0,0-1-5 0,-4-2-5 0,5-3-7 0,-8-2-5 15,0 0-4-15,-5-1-5 0,2-4-3 0,-6-3-1 0,-5 1 2 16,0-3 4-16,-9 1 7 0,0-4 9 0,-9-1 9 0,1-1 10 16,-7-2 9-16,-1-2 10 0,-7-1 11 0,-2-1 8 0,0-4 8 0,-8 3 10 15,-2-1 6-15,-5-5 6 0,0-2 6 0,-7 5 1 0,0-7 0 16,-7 2-4-16,0-2-3 0,-7 0-1 0,-6-2-4 0,-2 1-4 0,-1-3-5 16,-4 2-5-16,-9-3-5 0,1 0-4 0,-6 0-5 0,-4 3-6 0,3-2-3 15,-8-1-3-15,1 1-2 0,-1-1 0 0,-3 4-1 16,1-2 0-16,2 4 1 0,1-1-1 0,4 1 1 0,3 2-2 0,-1-3-1 15,11 7-1-15,-1-4 0 0,6 6-2 0,5-1-2 0,-4 2 0 16,13 2-2-16,2 1-1 0,-1 2 0 0,11 2-1 0,-3 1-1 0,8 5 0 16,-3-3 1-16,11 7 1 0,-1 1 0 0,7 3-1 0,8 3 1 15,1-1-1-15,6 4 1 0,2 1-1 0,8 2-2 0,-2-1-2 0,5 4-2 16,7-4-3-16,-4 4-2 0,2-1-3 0,6 1-5 0,-8-2-4 16,2 1-1-16,-1 1-4 0,-6 0-2 0,4-1-1 0,-11-4-3 15,-1 2-1-15,0-1-2 0,-9 1-2 0,1 2 1 0,-6-6 0 0,-2-2 1 16,-6 4-1-16,-7-2 0 0,0 0-2 0,-7 2-2 0,-7-4-3 15,0 1-3-15,-10 0-5 0,-2 1-5 0,-8-1-6 0,-2 4-6 0,-7-6-6 16,-5 5-11-16,-3-1-12 0,1 1-21 0,-5-1-26 0,-1-2-36 16,5 2-43-16,1-2-50 0,0 1-55 0,6-1-23 0</inkml:trace>
  <inkml:trace contextRef="#ctx0" brushRef="#br0" timeOffset="16450.8592">42395 20193 303 0,'12'-17'384'0,"-6"1"-2"15,3 4 0-15,3-4-90 0,2 5-131 0,1 2-74 0,5 2-44 0,3 0-25 16,-1 1-16-16,5 4-6 0,0-1-1 0,4 3-1 0,-2 5 1 15,5 1-2-15,-5-1 0 0,0 2 0 0,-2 3-2 0,1 2-1 16,-4-3-2-16,-4 6-1 0,-1-2 1 0,-2 2 1 0,-7 0 2 0,-1 2 1 16,-4 1 1-16,-2-1 3 0,-6 3 0 0,-2-3 4 0,-4 3 4 15,-1 0 2-15,-7-3 5 0,-2 1 2 0,-3-1 5 0,-4-1 5 0,-4-1 2 16,2 3 5-16,-1-3 0 0,-5-1 4 0,2-1 2 0,-2-1 2 16,5-3 1-16,-5 3 1 0,5 0-2 0,1-3-1 0,3-2-1 0,3 1-3 15,3 0-4-15,2-4-2 0,3 3-2 0,4-2-3 0,3-4 1 16,2 4-2-16,5-2-1 0,0-1 1 0,8 0-2 0,3 1-1 0,4-3 0 15,4 2 1-15,3-2-1 0,2 5 0 0,10-2 0 0,-5 0-1 16,10 1 0-16,-3-2-4 0,1 6-3 0,3-3-2 0,-1 5-1 16,-3-1-4-16,0 3 0 0,-7-4-3 0,1 5-2 0,-4 2 1 0,-2-1 0 15,-6 4 3-15,5 0 3 0,-10 0 2 0,1 2 1 0,0 0 4 16,-6-1 6-16,1 0 7 0,-6 1 5 0,-3-3 8 0,0 3 7 0,-9 0 7 16,1-3 4-16,-2 0 5 0,-7-2 3 0,-2 2 3 0,-10-4 0 15,2 0-1-15,-2 0-1 0,-11 2-5 0,-1-2-3 0,1-2-7 16,-10-2-5-16,2 0-7 0,-3-1-7 0,-2 0-9 0,-1-1-8 0,1-2-13 15,-2 0-15-15,1-2-17 0,1-1-19 0,3-2-20 0,3 0-24 16,4-2-30-16,2-1-33 0,5-2-60 0,6 0-71 0,4-5-74 0,11 0-75 16,1-2-34-16,7-1-18 0,7-2-1 0,7-1 4 0</inkml:trace>
  <inkml:trace contextRef="#ctx0" brushRef="#br0" timeOffset="16904.2461">43259 20110 31 0,'5'-25'410'0,"-5"1"9"0,0 0 10 0,0-4 7 0,-5 0-84 15,-3 4-131-15,-6 0-74 0,0-1-41 0,-6 2-18 0,-2 1-9 0,-5-1-1 16,-4 4 3-16,-3 0 0 0,-11 1-3 0,1-1-5 0,-9 4-9 16,-1 6-5-16,-6 0-8 0,-1 4-2 0,-6-1-4 0,-5 4-5 15,3 4-4-15,-3 4-4 0,0 1-6 0,-3 4-5 0,2 5-3 0,1 5-3 16,1 3-3-16,-4 3-3 0,6 3-3 0,1 7-5 0,3 5-3 15,2 3-3-15,0 5-1 0,9 0 4 0,-4 11 8 0,6-3 4 0,3 7 5 16,5-1 1-16,-1 5 2 0,6 3 2 0,3 0 0 0,7-4 2 16,2 7 4-16,5-3 1 0,1 0 2 0,8 0 3 0,4-6 2 15,4 2-4-15,9-4-5 0,4 1-6 0,6-5-4 0,1 0-3 0,7-3-3 16,12-2-3-16,-1-6-3 0,8 1-1 0,6-2 2 0,8-5 1 16,5-2 2-16,10-1 2 0,1-2 2 0,8-4 2 0,6-2 0 0,7-4 2 15,4-4 0-15,2-2 2 0,5-4 1 0,4-7 1 0,-6 1 2 16,10-7-3-16,-11-5-5 0,6-9-2 0,-5 0-3 0,-4-11-4 15,-2-3-3-15,-4-7-1 0,-6-3 2 0,-1-7 4 0,-4-10 4 0,-7-1 3 16,-1-7 6-16,-6-3 4 0,-3-4 2 0,-5-5 3 0,-7-1 3 16,2-2 4-16,-7 1 2 0,-3-6 6 0,-2 5 8 0,-10-2 4 0,-2 1 4 15,-4 6 1-15,-6-5-1 0,-2 7-2 0,-9-2-4 0,-6 6-3 16,-4 0-2-16,-4 7-6 0,-10-1-3 0,-4 4-4 0,-4 0-5 0,-8 3-12 16,-8 5-15-16,-6-3-17 0,-5 4-21 0,-9 2-20 0,-8 1-21 15,-7 2-25-15,-7 5-29 0,-8-3-34 0,-4 4-32 0,-3 5-47 16,-4-1-51-16,-4 3-91 0,4 4-109 0,-10-2-51 0,11 6-25 0,-6 0-3 15,5-1 3-15,4 7 14 0</inkml:trace>
  <inkml:trace contextRef="#ctx0" brushRef="#br0" timeOffset="17943.3297">20154 16574 392 0,'-5'3'428'0,"-2"-3"7"0,5 0-68 16,-1 0-108-16,3 0-66 0,0 0-44 0,0 0-25 0,5 0-12 0,-2-3-9 15,6-2-5-15,1-3-10 0,4 1-13 0,3-1-11 0,8-4-10 16,2 4-10-16,6-5-7 0,8-1-5 0,7-1-5 0,1-3-2 16,6 2-1-16,8-4 1 0,0 0 1 0,8 0-1 0,1-1 0 0,5-1-2 15,3 4 0-15,2-5-2 0,1-1-1 0,3 6 1 0,-1-5 0 16,2 1 0-16,2 1 0 0,-3-3-2 0,0 1-4 0,2 2-3 0,-2-1-6 16,-1 1-3-16,-3-3-6 0,-2 0-2 0,0 2-3 0,-7-3-3 15,2 0-2-15,-6 2-1 0,-3-2-3 0,-6 4 0 0,-2-2-1 16,-5 4 0-16,-4-2 3 0,-4 1 4 0,-8 4 4 0,-3-3 3 0,-7 5 2 15,-4-1 2-15,-5 4 1 0,-1 0 1 0,-6 1 1 0,-6 3 3 16,-2-2 1-16,-3 1 1 0,-3 1 1 0,-2 2-2 0,-9-2-1 0,-3 2 0 16,-2 2-3-16,-3-1 0 0,-9 3 1 0,-1-2 0 0,-6 3 2 15,-4 0 1-15,-4 3-2 0,0-3 1 0,-7 1 0 0,-5 6-2 16,0-3-1-16,3-3 1 0,-6 6 0 0,1-2 1 0,-1-1-2 0,1 0-1 16,2 3 0-16,0-2-4 0,4-1 1 0,-1 1-1 0,2-1 1 15,4 2 0-15,3-4 2 0,1 3-2 0,1 1 1 0,6-5 0 16,-1 2 0-16,7-1 1 0,3 3 1 0,2-2 2 0,4 0-1 0,3-1 0 15,3-2 0-15,3 3-1 0,2-3-1 0,5 0-2 0,1 0 1 0,6 0 0 16,0 0 2-16,3-3-1 0,7 3 0 0,2-5 0 0,4 2 1 16,6-2-1-16,8 0-2 0,3 1-1 0,6-4 2 0,2 3 0 0,3-2 2 15,6 2-4-15,3 1 1 0,-2-1-1 0,5 1-1 16,-5 1-3-16,4 3-2 0,-4 7-2 0,-2-2-2 0,-2-1-2 0,-1 3 1 16,-7 6-1-16,2-1 0 0,-9 3-2 0,2 0-1 0,-7 2 0 15,1 3 1-15,-6 4 2 0,-3-2 0 0,-6 1 1 0,1 0 0 0,-7 5 3 16,-2 4 1-16,-5-6-1 0,-5 4-1 0,-2-2-4 0,-3 8-3 15,-4-7-4-15,-5 5-8 0,-1-1-9 0,-7 2-12 0,3-3-14 0,-4 3-16 16,-1-6-21-16,0 4-23 0,-1-4-34 0,4 4-36 0,6-5-53 16,-6-2-56-16,9-1-51 0,2-1-50 0,3-3-19 0,3-1-7 0</inkml:trace>
  <inkml:trace contextRef="#ctx0" brushRef="#br0" timeOffset="18205.9808">23269 15769 31 0,'11'-28'411'0,"-3"-1"9"0,1 1 11 0,-4 4 9 16,0-1-81-16,2 6-127 0,-6-4-74 0,6 6-44 0,-7 0-28 16,2 5-19-16,-2 1-8 0,0 3-5 0,0 0-4 0,0 7 0 0,0 1-9 15,0 0-10-15,0 5-10 0,0 3-9 0,0 0-4 0,0 11-3 16,-2 1-2-16,2 4 1 0,-3 3 0 0,-1 6 2 0,-1 0 0 0,2 8 2 15,1-3 0-15,-3 7-1 0,-2-2-6 0,2 1-7 0,0 0-10 16,-4 1-13-16,4-1-13 0,-3-1-17 0,3-1-17 0,-4 3-18 0,1-4-20 16,-1-3-24-16,1 0-27 0,-3 1-32 0,3-5-40 0,3-1-46 15,-4 4-55-15,7-8-63 0,-4-2-23 0,1-2-5 0</inkml:trace>
  <inkml:trace contextRef="#ctx0" brushRef="#br0" timeOffset="18734.7288">23706 15472 237 0,'-5'-43'339'0,"-5"6"-9"0,-2-2-62 0,-2-1-88 16,0 3-46-16,-3 6-26 0,2-6-8 0,-6 5 0 0,3-1 4 16,-4 3 1-16,-1 2 3 0,1-4 2 0,-2 4-6 0,-1 2-7 15,1 1-8-15,-3-3-9 0,-1 3-7 0,-1 2-7 0,0 1-5 0,-1 0-5 16,-1 1-7-16,2-1-8 0,-5 8-6 0,3-1-5 0,-1 2-4 15,-1 4-2-15,-1 1-4 0,-2 3-2 0,1 2-3 0,-3 3-4 0,2 3 0 16,-3 2 1-16,2 8 0 0,-3 0 3 0,-1 6 1 0,2 6 5 16,-2 3 2-16,0 5 4 0,2 6 4 0,2 9 2 0,-3 3 5 15,5 8 1-15,-3 6 3 0,4 6 1 0,1 5 0 0,3 2-5 0,3 8-2 16,3-2-3-16,3 6-5 0,2 1-3 0,6-1-5 0,3 2-5 16,3-3-4-16,7-2-1 0,3-3-2 0,6 2-2 0,8-5-2 15,-2-1 1-15,7-2-1 0,6-4 2 0,2-1-1 0,9-7 0 0,-1-3 1 0,10-2 1 16,-2-4 5-16,7-6 3 0,1-1 2 0,1-9-1 0,3 0 0 15,1-6 0-15,-1-5 0 0,4-7 1 0,-3-4 0 0,-1-3 0 16,4-4 0-16,-2-8 1 0,-2-4 0 0,0-4-1 0,-4-8-3 0,7-3-1 16,-4-5-3-16,-1-3 1 0,-1-7 0 0,-1-6 1 0,1-5 3 15,1-6 9-15,-5-4 6 0,-1-2 9 0,2-7 7 0,-5-4 6 0,-3-3 5 16,4-2 6-16,-11-2 4 0,-1-5 5 0,0-1 2 0,-4-5-2 16,-3-2-2-16,-5-3-1 0,2-2-8 0,-11 1-9 0,5-5-10 0,-9 3-8 15,-1 3-9-15,-2 0-8 0,-2 2-7 0,-6 1-6 0,-2 8-3 16,-7 0-4-16,1 8-1 0,-6 1-2 0,-3 11 1 0,-3 0 1 15,-9 8-1-15,1 4 1 0,-7 4-2 0,-3 5-2 0,-6 6-4 0,-2 3-6 16,-11 12-9-16,-2 2-11 0,-4 5-9 0,-4 7-11 0,-5 8-10 0,-4 4-15 16,1 12-16-16,-7 4-16 0,2 7-24 0,-6 8-25 0,5 8-36 15,-1 7-42-15,2 6-93 0,-1 4-120 0,6 8-53 0,7 0-22 16,2 6-8-16,6 1-1 0,2-1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17:04.4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8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4-09-01T06:19:24.915"/>
    </inkml:context>
  </inkml:definitions>
  <inkml:trace contextRef="#ctx0" brushRef="#br0">40456 10057 57 0,'0'13'87'0,"0"-5"-3"16,0 3 3-16,7 0 0 0,-6-5 4 0,8 1 6 0,-4 0 4 0,7-2 5 15,-2-4 3-15,2 2 3 0,-2-3 2 0,4 0 3 0,0 0 4 16,-1-4 4-16,4 0 3 0,0-3 1 0,-3-1-2 0,0-1-3 16,-1-2-7-16,1-2-9 0,-4 1-9 0,-1-1-9 0,-4-5-8 0,2 1-9 15,-6-2-7-15,-1 2-9 0,-1-6-9 0,-6 2-7 0,-2 1-8 16,2 3-10-16,-6-1-7 0,-1-1-8 0,-3 1-7 0,0 3-7 0,2 3-3 15,-6-2-2-15,2 4-4 0,1 3-3 0,-5 2-3 0,1 2-4 16,4 3 1-16,-5 3-2 0,1 4 0 0,2 1-1 0,-1 4-1 0,1 0-3 16,1 5-1-16,2 2-2 0,2-2-2 0,1 4-2 0,0-1-1 15,2 2 2-15,4-1 1 0,-1-1 1 0,8 0 2 0,-3-4-1 16,4 4 0-16,0-5 2 0,4 0 2 0,-3-3 6 0,6-3 7 0,-2 3 7 16,0-5 7-16,1-1 8 0,5 1 6 0,-2-6 7 0,-2 3 3 15,1-4 4-15,4-4 3 0,-3 3 5 0,4-3 3 0,1-4 3 16,-4 1 3-16,2-1 0 0,2-1 0 0,-4-2 1 0,2 2-2 0,-5-5-3 15,5 1-3-15,-4-2-4 0,-1 2-2 0,0 0 1 0,-5-2-4 16,1-2-5-16,1 6-2 0,-4-2-3 0,0-1-2 0,0 2-2 0,0 1-4 16,-4 1-4-16,1 2-2 0,1 0-4 0,-5 0-4 0,6 4-3 15,-3-1-3-15,2 2-4 0,-4-1-4 0,4 4-2 0,-2 0-3 0,4 0 0 16,-5 0-1-16,2 0 0 0,1 7 0 0,-3-6 2 0,2 3 1 16,-1 0 2-16,3 0 1 0,-6 3 2 0,5-2 2 0,-1-1 1 15,3 0 5-15,-2 1 3 0,2 0 1 0,0-2 0 0,0 0-1 0,0 2 2 16,0-3-1-16,0-2 0 0,0 2 1 0,0-2 0 0,0 0 2 15,0 0-1-15,2 0 2 0,-2 0 1 0,0 0 2 0,5 0 0 0,-2 0 0 16,1 0 2-16,-3 0-1 0,-1 0 0 0,7 0 0 0,-5 0 2 16,1 0-2-16,-1 0 1 0,6 0 1 0,-2 2-2 0,0-2 0 15,1 3 1-15,0 0-1 0,2-3 0 0,1 5 0 0,0-3 1 0,7 1 0 16,-3 1 0-16,-1 0 1 0,8 5 0 0,-6-5 1 0,6 3-1 16,-1 5 1-16,1-3-1 0,1 2 2 0,-2 2 1 0,2-5-1 0,1 7 1 15,4-3 0-15,-5 3 0 0,4-2-1 0,-3 3 2 0,3 0 0 16,-2 1 1-16,3 3 1 0,-1 0 3 0,1-3-1 0,0 5 0 15,1 1 0-15,2-3-2 0,-2 4 0 0,6 0-1 0,-2 4-1 0,1 0-3 16,2-3 0-16,1 4-3 0,3 0-3 0,-1 0-5 0,5 4-3 16,-3-1-3-16,-2 3-2 0,10 0 2 0,-7-2 1 0,3 5 1 0,2 0 3 15,-2-2 4-15,2 4 5 0,-1 3 6 0,4-3 4 0,-1 3 6 16,-2 2 3-16,0-1 4 0,3 1 4 0,-4 2 4 0,3-3 1 0,-2 6 2 16,0-4 0-16,-2 4 2 0,4-1-2 0,-2-1-3 0,2 4-3 15,-2-4-3-15,0 5-3 0,3-3-3 0,-5-1-2 0,6 3 0 16,-2-1-2-16,1-1-1 0,1 3-3 0,-1-4-2 0,-3-1-5 0,3 4-1 15,1-6-3-15,-2 0 0 0,1 2-3 0,-3-1-1 0,0-3-3 16,-1 1 0-16,2-2-3 0,-4 1-2 0,1 0-3 0,-3-2-1 0,2-1-2 16,-7 0 0-16,1-2-1 0,-3 1-1 0,0 0 0 0,-3-4 2 15,-4 1 0-15,4-2 2 0,-5 2 3 0,1-6 3 0,-5 4 3 0,0-5 1 16,2 3 5-16,-2-3 4 0,0 0 3 0,1-4 3 0,1 4 4 16,-2-2 1-16,0-2 4 0,3 0 0 0,-4-2 0 0,5 3 0 0,-3-2-1 15,0-4-1-15,-1 6-1 0,3-3 0 0,-3-2-1 0,1 0-3 16,-1-1 0-16,-2 1-2 0,1 3-1 0,-3-7 0 0,1 3-1 15,2 0-2-15,-6-1-1 0,6-1-1 0,-6 1 2 0,2-2 1 0,0 2 1 16,-3-2 0-16,1-1 1 0,2-1 0 0,0 3 0 0,-3 2 0 16,1-8 1-16,2 4-1 0,0-1 0 0,-3-3 1 0,1 3 0 0,1 0 1 15,-1-4 0-15,2 3-1 0,0-2-1 0,-3 0-2 0,1 0 0 16,-1-1-1-16,-1 1 0 0,1-4-1 0,1 3 0 0,-1-1 0 16,0 2-2-16,-1-5 1 0,-3 5-2 0,2-2 0 0,-5-2 0 0,5 1-2 15,-2-3 1-15,-1 3 0 0,3-2 0 0,-5 0 1 0,1 0 0 16,-1 0 0-16,0 0 1 0,0 0-1 0,-1-4 2 0,1 3-1 0,2-2 2 15,-2 3-1-15,-1-1 2 0,0-3 0 0,-1 1 1 0,0-1 1 16,0 1 0-16,2 0 1 0,-6-1 0 0,6-1 0 0,0-1 1 16,0 1 1-16,-5-3 0 0,6 3 2 0,-3-1-1 0,2-2 1 0,-2 3-1 15,0-3 2-15,0 0 0 0,1 0 3 0,0 0 2 0,-4 0 1 0,3 0 4 16,2 0 2-16,-2-3 2 0,0 3 1 0,0-2 2 0,2-1 0 16,-2 0 2-16,-3 1 0 0,5-1 1 0,-2-1 1 0,-3-1 0 15,4 0 1-15,0 1 0 0,-3-5-2 0,2 6-1 0,-3-9-3 16,1 4 0-16,1 3-2 0,-3-6-1 0,-1 0-1 0,4 2-1 0,-4-3-3 15,0-1 0-15,-4 1-3 0,4-3-2 0,-1 3-2 0,-6-4-4 16,5 0-2-16,-3 0-2 0,-4 1-2 0,3-2-3 0,-1 3 1 0,-5-1-3 16,2 0-1-16,-2 0-2 0,-2 2-2 0,4 2 0 0,-2-1-3 0,-2 4-2 15,-1-2-1-15,1 2-1 0,-1 1 0 0,1 2-1 0,-1 2-1 16,-2 3-2-16,0 3 1 0,1 0 0 0,-4 2-1 0,1 2 1 16,0 3-1-16,2 2 1 0,0 4 3 0,-1-3 1 0,2 6 2 15,-1 0 1-15,4 1 1 0,-1 1 0 0,0-1 3 0,2 4-1 0,4 0 1 16,3-2 1-16,3 0 1 0,-1-2 2 0,3-4 0 0,3 4 1 15,-1 0 0-15,3-4 2 0,2-2-2 0,-2-1 0 0,3-1 2 0,6 1-1 16,-4-5 3-16,2 0-1 0,2-1 2 0,-1-2 0 0,3-5 1 16,1 3-1-16,0-3 1 0,-2-3 1 0,2-1 1 0,2-4 1 0,1 0-1 15,-4 0 1-15,1-2 0 0,2-2-1 0,-2-4-1 0,0-1 0 16,-2-1 0-16,-1-2-1 0,1-3-1 0,-1-2-1 0,-7 0-3 16,1-1-1-16,1-2-1 0,-4-3-1 0,-2 2-1 0,0 1 0 0,-3 0-2 15,-3 0-2-15,0 3 1 0,1 0-2 0,-5 3-3 0,2 2-3 16,0 4-2-16,-4 2 0 0,-1 1-1 0,-2 7 0 0,-3 2 1 15,1 1-2-15,-6 6 0 0,4 1 0 0,-6 2 2 0,0 7 0 0,-4 1 2 16,4-1 1-16,0 7 2 0,3 1 2 0,1-1 2 0,-1 2 2 16,5-1 0-16,-1 6 0 0,8-6 1 0,-5 1 1 0,10-2 2 0,-4 0 0 15,6 0-1-15,0-3 1 0,0-1 1 0,3-3 2 0,0 0 3 16,3-4 2-16,2-1 2 0,-3 0 3 0,4-1 2 0,-1-2 4 16,2-4 0-16,1-1 1 0,1 0 1 0,-2-5-1 0,2 2 0 0,-4-2 1 15,3-3-1-15,1-1-2 0,-6-4-2 0,3 4-5 0,-1-3-4 16,-3-4-8-16,-1 0-10 0,-2 1-13 0,-2-2-15 0,-2 5-18 0,-3-2-20 15,-2-1-26-15,-3 4-24 0,-7-2-28 0,1 2-29 0,-4 2-41 16,-2 2-46-16,-2-1-85 0,-2 4-107 0,-3 1-56 0,2 3-35 0,-7 0-7 16,1 0 4-16</inkml:trace>
  <inkml:trace contextRef="#ctx0" brushRef="#br0" timeOffset="4661.4895">39412 14240 90 0,'5'10'120'0,"4"-6"5"0,-4 4 4 0,3-3 4 16,-3 3 2-16,1-4 2 0,2 0 3 0,1 0-1 0,1-1-2 15,2-2 1-15,-4-1-2 0,6 0-1 0,-4 0-2 0,2-1-3 0,3-2-4 16,-1-2-4-16,0 0-9 0,-1-2-5 0,1-1-5 0,0 0-6 16,3-1-3-16,-4-4-4 0,-1 1-4 0,-1-1-3 0,-3-2-6 0,-3-2-4 15,0 2-4-15,2-2-6 0,-5 0-5 0,-2-1-5 0,-2 1-4 16,-5-6-7-16,2 3-2 0,4 3-8 0,-8 1-5 0,4 1-6 0,-4 0-7 16,1 3-6-16,-1-1-7 0,1 5-4 0,-1 0-3 0,-4 3-2 15,4 5 1-15,-5 0-1 0,4 1 0 0,-2 6-2 0,-1 1-2 16,-3 5 1-16,3 3-1 0,-1 0 1 0,0 4 2 0,-1 0 2 0,0 4 1 15,3 3 2-15,1-2-2 0,3 2-1 0,-1-3-1 0,4 4-1 16,2 0-2-16,1-1 0 0,2-2-3 0,0-1 1 0,2 0-1 0,1 0 0 16,2-4-2-16,1-1 1 0,2-4 1 0,-1-1 1 0,0-2 4 15,1 0 3-15,6-4 1 0,-2 0 3 0,-4 0 2 0,6-5 2 16,-4-2 4-16,2-1 2 0,3-1 2 0,-1-3 3 0,0-3 3 0,-1-2 3 16,1 2 3-16,-2-6 0 0,2 1 3 0,-4-4 0 0,-2 2-1 0,4-3 1 15,-7-3 0-15,1-1 0 0,-3-2-3 0,-1-1-1 16,-2-1-3-16,-2 2-2 0,-1-5-3 0,1 4-3 0,-5-1-2 0,5 2-3 15,-6 0-1-15,3 3-6 0,-7 0-3 0,3 3-3 0,1 6-2 0,-3 1-3 16,1 2 0-16,-2 6-2 0,2 2 2 0,-4 0-1 0,-3 7 2 16,0 1-2-16,4 1 0 0,-3 7-1 0,1 0-1 0,-4 4 0 15,6 0 0-15,-1 2-1 0,0 3-2 0,4-1-3 0,-5 3-2 16,8-1-3-16,0-1-4 0,0-3-1 0,0 1-4 0,6-2-4 0,-3 3-1 16,4-6-1-16,4 0 0 0,-3-3 2 0,3-2 2 0,1 2 3 15,0-7 4-15,2 0 6 0,0 1 2 0,5-5 4 0,-2-1 4 0,2-2 4 16,-2-1 3-16,4-1 4 0,-1-3 1 0,1-3 3 0,1-2 3 0,-1 2 0 15,0-5 4-15,-1 3 0 0,3-3 0 0,-3-1 2 0,-1 1 0 16,-2-2 2-16,2-2 0 0,-1 3 1 0,1-2 1 0,-4 2 0 0,-3-2 2 16,4 2 0-16,-8 1 1 0,5-1-1 0,0 1-1 15,-4 2 0-15,-2 2-2 0,3 0 1 0,1 3-2 0,-4-2-2 0,0 0-2 16,0 2-3-16,0 2 0 0,0 2-3 0,0 1-2 0,0 0-3 16,0 0 0-16,0 0-2 0,0 0 0 0,0 0 0 0,0 0-2 0,0 0 0 15,0 0 0-15,0 0 1 0,0-4 2 0,2 3 0 0,-2 1 1 16,3-2 1-16,-1-2 5 0,-2 4 0 0,3-1 3 0,1-3 2 0,-3 4 2 15,4-3 0-15,4-2 1 0,-4 4 2 0,3-5 1 0,4 2 2 16,-1-3 0-16,2 1 2 0,4-3 2 0,2 1 2 0,3-4 0 0,0 1 0 16,4-1 0-16,1-4-1 0,-3 4 0 0,10-7 0 0,-5 2 2 15,7 0-2-15,0-3-1 0,5 2 0 0,-2-6-2 0,2 1-1 16,3 2-1-16,2-1-3 0,2-3-1 0,-2 0-1 0,4 1 0 0,3-1 1 16,-4 2-1-16,0-4 1 0,1 2 0 0,-4 1 0 0,2 0 1 15,-2 0 0-15,-5 0 0 0,3 1 2 0,-3-1-2 0,2 0 2 16,-3 1-1-16,-4-2 1 0,2 4-3 0,-4-6 0 0,2 3-1 0,0 2-1 15,-7-3-2-15,6 4-1 0,-4-4-3 0,1-2-1 0,-1 6 1 16,0-4-2-16,0 1 0 0,-4 2 0 0,2-2-2 0,0 4 1 0,-2-1-1 16,-3-1 0-16,3 1 0 0,1-2-2 0,-6 3 2 0,3 0 2 0,-1-2 3 15,-2 5 1-15,-1-4 2 0,-1 1 2 0,2 4 1 0,-1-3 1 16,-6 2 3-16,6 3 2 0,-8-1 2 0,3 0 0 0,-3 0 1 0,1 3 1 16,-2-1 3-16,2 3-1 0,-4-3-1 0,2 4 0 0,-2 0-2 15,-2-2-1-15,4 2-1 0,2-1-3 0,-5 0 1 0,1 0-2 0,0 2 0 16,-1 0-2-16,4-4 1 0,-1 4 0 0,3-4-2 0,1 4-1 15,-3 0-1-15,3-2 0 0,-3 0-1 0,8 0 2 0,-6-2 0 16,2-1 0-16,0 5-1 0,2-5 0 0,-2 5-1 0,-1-3 1 16,1-2-1-16,0 6 0 0,-2-2 1 0,-1 0 0 0,3-2 1 0,0 1-1 15,-2 1 0-15,-1-2-1 0,3 2 1 0,-4 1-1 0,4-4 1 16,1 3 1-16,-5-4 0 0,1 3-1 0,-1-3 0 0,1 4 0 0,1-4 0 16,1 4-1-16,-3-4-1 0,1 3 1 0,0-3 1 0,-1 0-1 15,1-1-1-15,0 1 1 0,-1 1-1 0,1 0-2 0,3 0 1 0,-3 0-1 16,-4 0 1-16,4-4-1 0,-1 4 0 0,1 0-1 0,-1-4 0 15,3 5 1-15,-3-6-2 0,1 4 0 0,0-2-1 0,1-3 1 0,2 4-1 16,0-2 0-16,-3 0 0 0,-1-3 0 0,5 3 0 0,-5 1-2 16,1-2 0-16,-1 1 2 0,-2 0 0 0,6-1 0 0,-7 2 0 15,4-1 1-15,-2-1-1 0,-2 3 0 0,2-1-1 0,-2 1 0 16,2-2 1-16,-5 4 0 0,1-4 1 0,4 4 1 0,-7 0 0 0,0 0 1 16,4 2 1-16,-4-2-1 0,0 2 1 0,2-1 1 0,-5 2-1 0,-2 1 2 15,3 0 0-15,1 1 1 0,-4-1-1 0,0 3 1 0,0 4-1 16,0-5 0-16,0 5-2 0,0-3 1 0,0 1 0 0,0 2-2 15,0 1 1-15,-4-4-2 0,4 4 0 0,-3 0 0 0,3 0-1 0,0 0-1 16,-2 0-2-16,-1 0-1 0,-3 0-1 0,3 0-1 0,1 4-1 16,-4-3 0-16,0-1-2 0,-2 3-1 0,1 1-1 0,-1-3 0 0,-4 5 1 15,-2-5 0-15,0 4 1 0,1 3-2 0,-4-1 1 0,1 1 0 16,-1 0 2-16,-2 1 1 0,2 2-1 0,0-1 0 0,2-1 2 16,-5 4-1-16,6-5 2 0,-1 5-2 0,1-2 0 0,0-2 0 0,-1 5 1 15,5-5 0-15,-1 3 0 0,3-2-1 0,-1 0 1 0,4 0 1 16,-3 0-1-16,3 0 1 0,-4 0-1 0,4-2 1 0,-2 0-1 0,5 0 0 15,-1 3 2-15,0-3 0 0,1 0-1 0,-1-3 0 0,3 3 0 16,-2-3-1-16,2 2 2 0,0-2 0 0,0 0-2 0,0 1 2 16,0-4 0-16,0 2 1 0,0-1 1 0,0-3-1 0,0 2-2 0,2 1 1 15,-2-3 1-15,0 0 2 0,0 0 1 0,0 0 1 0,5 0-1 16,-5 0 0-16,3 0 2 0,0-3 0 0,-3 1 3 0,2 2 1 16,-2-3 0-16,4 3 2 0,-1-1 1 0,-3-2 0 0,2 3 0 0,-2-2 0 15,3-1-2-15,-1-2-2 0,-2 2 1 0,0 1 0 0,0-3-2 0,0 3-2 16,0-1-3-16,0 3-3 0,0 0-3 0,0-1-3 0,-2-3-4 15,2 4-2-15,0 0-5 0,0 0-3 0,-3 0-1 0,1 0-3 16,-5 4-3-16,5-3-2 0,-1-1 0 0,0 5 0 0,-2 0 1 0,3 0 2 16,-2 0 2-16,1 3 1 0,-2-2 3 0,3 5 1 0,-1-2 5 15,-1 0 1-15,3 5 3 0,-3-5 1 0,3 3 4 0,1 0 1 0,0-3 0 16,0 0 2-16,1 2-1 0,3-4 1 0,-3 0 0 0,6 1 1 16,-2 0 0-16,0-4 0 0,1 4 2 0,2-3 2 0,1-4 2 15,-1 3 0-15,2-2 2 0,2-1 0 0,-3-1 3 0,4 0 0 16,-2-1 1-16,-1-1 1 0,7-2 1 0,-3 3 2 0,-1-4-1 0,1-3 3 15,0 4 0-15,-1-4 2 0,3 0 1 0,-6 1 1 0,0-3 2 0,-1 0 0 16,-1 2 2-16,-3-8-1 0,4 4 1 0,-4-1-2 0,2-1 0 16,-6-2-2-16,3 1 1 0,-4-2-4 0,0-3 0 0,-4 4-1 15,4-1-4-15,-1 2-2 0,-6 2-2 0,2 0-4 0,3 1-3 0,-5-1-3 16,0 6-3-16,-1-1-1 0,-1 3 0 0,-3 4-4 0,2-3 0 16,-7 8 0-16,3-3-3 0,-1 4 1 0,-5 3-1 0,-3 2 0 0,5 0-2 15,-1 4 1-15,-2-2 1 0,1 0 1 0,3 7 2 0,0-2 0 16,7 0 0-16,-4 0-1 0,0 0 2 0,6-1-1 0,3 0 1 15,-2 0-1-15,5 0-1 0,-1-3 0 0,3-1 1 0,0 1 0 0,3-1 0 16,-1-4 2-16,5 2 0 0,-2-3 3 0,3 1 2 0,3-2 2 16,1-2 3-16,-2-1 1 0,0-3 2 0,4 0 0 0,1 0 3 0,0 0 2 15,2-3 1-15,0-1 1 0,-3-1 1 0,1-3 0 0,2 4 0 16,1-5 0-16,-5 1-1 0,-3-1-1 0,4-4-1 0,-2 1 0 0,-2 3-1 16,-1-3 0-16,-4-4 0 0,0 0-2 0,2 4 0 0,-7-5-1 15,2 3-2-15,-2-4 0 0,-2 3-2 0,-2 4-2 0,1-6-1 16,-2 6-1-16,-4-1-3 0,4 4-2 0,-3 0-1 0,-3 1-2 0,0 2 0 15,0 3-3-15,-2-1 0 0,-1 3-2 0,-3 3 0 0,0-1 0 16,-2 5-1-16,4 1 2 0,-6 1-2 0,3 2 2 0,1-2 2 16,1 7 1-16,-4-4 2 0,4 0 1 0,3 3 0 0,-1 0 0 0,-1 0 3 15,4-1-2-15,1-2 0 0,2 4 1 0,-1-3 0 0,4-2 1 16,-2 2-2-16,2-4 1 0,5 2 1 0,-2-2 1 0,2-1-1 0,0 0 0 16,2-2 2-16,-2-3 1 0,5 2 0 0,-1-1 3 0,1 0 3 0,0-3 0 15,2-1 3-15,1 0 0 0,-1 0 2 0,5 0 1 16,-2-1 0-16,2-3 0 0,2 0-1 0,-1-1 1 0,5-2 0 0,-3-1 0 15,-1 1-1-15,3-3-1 0,0 0-2 0,-4-2 0 0,1-1-2 0,0 2 1 16,-4-6-2-16,2 5-2 0,-2-4-2 0,2-2-1 0,-7 1 1 16,4-3-1-16,-8 0-3 0,6 0-1 0,-5 0-1 0,1 3 1 15,-3-2-4-15,0 1 0 0,-3 1-2 0,1 0-3 0,2 5-4 16,-7 0-3-16,6 4-2 0,-8 0 0 0,4 4-1 0,-7 3 1 0,2 2 1 16,-2 6 1-16,-2-1 0 0,-1 1 0 0,-1 6-1 0,-2 1 1 15,1 3 3-15,3 0 3 0,-1 3 4 0,1-1 3 0,0 4 3 0,2-2 1 16,4 2 1-16,6-1-1 0,-3 0-1 0,5-2-1 0,0 3 2 15,2-5 0-15,3 1 2 0,2-2 0 0,0 0 1 0,4-4 2 0,7-1 0 16,-5 1 1-16,3-5 1 0,1 0 1 0,1 0 2 0,4-3 3 16,-3-2 1-16,3 0 2 0,1-3 1 0,-1 0 2 0,-3-3-2 15,3 0 1-15,0-2 1 0,-2-3-1 0,-1 0 2 0,3 1-1 0,-6-6 0 16,-3 3-1-16,1-3 0 0,3-2 1 0,-5-2-2 0,-2 0-1 16,-1-2 0-16,-1 2-1 0,-6-2 0 0,5 0-1 0,-7-4 0 0,0 5-1 15,0-2-3-15,-7 0 0 0,5 4-2 0,-3 1-3 0,-3 0-4 16,1 3-2-16,0-1 0 0,-5 4-1 0,2 5-1 0,-4-1-3 15,0 2 0-15,1 3-3 0,-8 3 1 0,6 2 0 0,-5-1 0 0,-3 5 0 16,5 4 1-16,-5-1 0 0,5 3 4 0,-1 0 1 0,-2 1 1 0,8-1 0 16,-1 2 1-16,4-1 1 0,-2-1 0 0,3 3 2 0,3-4-2 15,-3-2 1-15,4 0-1 0,2-1 1 0,-1-2-2 0,4 3 2 16,0-7-1-16,0 3 3 0,0-1 3 0,7-6 1 0,-5 3 3 16,3-4 0-16,3 3 3 0,-3-3 0 0,4-3 1 0,3 3 1 0,-2-4 3 15,4 3-1-15,-1-7 1 0,4 0 1 0,1 1-1 0,-5-2 0 16,3 0-3-16,4-2-1 0,-5-1-1 0,2 0-1 0,0-1-2 0,-3-1 1 15,1-1-2-15,2 1 0 0,-3-1-2 0,3-2-1 0,0-2 0 16,-1 0 0-16,-3-1-2 0,4 0 0 0,0-1-1 0,-1-3-2 16,-3 4 0-16,4-4-2 0,0 0 1 0,-3 0-1 0,1-3 0 0,6 1 0 15,-6-2-1-15,2-1-1 0,2 3 0 0,2-6-1 0,-3 6-2 16,1-3 0-16,7-3-2 0,-8 0 1 0,1 4-2 0,3-2 0 0,0 0-2 16,-3-2-2-16,3 0-1 0,1 0 1 0,-1 1 0 0,-4-1 1 15,5 1 2-15,-1 2 3 0,-2-3 3 0,1 0 3 0,-1 4 4 0,-1-2 2 16,0 0 4-16,1 2 0 0,-1 0 3 0,0 3 1 0,-1-5 2 15,5 5 3-15,-3-3 3 0,2 2 1 0,-3-2 1 0,5 3 0 0,-2 0 0 16,4-2-1-16,-2 3-1 0,1-3 0 0,-1 1 1 0,3-2 2 16,-1 1 2-16,1 2 0 0,-1-5 0 0,1 5 1 0,-3-3-1 0,1 2-2 15,-2 1-1-15,4-2 0 0,-5 2 1 0,0 1 2 0,2-1 0 16,-2 0 2-16,-3 0-2 0,3 4-1 0,-3-3 0 0,1 4 2 16,-4-1 0-16,4 0 1 0,-4-1-1 0,1 6 1 0,0-4-2 0,-2 0-2 15,2 3-2-15,0-4-2 0,-1 1-3 0,4 2-1 0,-5-1 1 16,6-1-2-16,-2 2-1 0,-1-3-2 0,3 1-3 0,-2 2-2 0,-1-2-2 15,1-2 1-15,2 5 2 0,-3-2-1 0,1-1-1 0,2 0 1 16,-3 3 1-16,1-3-1 0,-2 1-1 0,-2 1 1 0,6 1 2 16,-7 0 0-16,1 0 2 0,0 1 0 0,-1 0 2 0,0 1-1 0,-1-2 0 15,-3 4-2-15,2-3 2 0,-1 4 0 0,0-2 0 0,0 2-2 16,-1 0 1-16,-2-1-2 0,1 1-1 0,0-3-2 0,-1 5-1 0,1-3-1 16,-4 3 0-16,3-3-1 0,1 4 2 0,-4-4-1 0,3 5 0 15,-6 0 0-15,3-4-2 0,2 5-1 0,-2-2 1 0,0 2 1 0,0-2-2 16,2 1 2-16,-2 2 0 0,-3-4 0 0,5 3-1 0,-5 0 1 15,1-1-2-15,2-2-1 0,0 3 1 0,2-1 0 0,-2 0 1 16,-3 3 1-16,5-3-2 0,-6-4 1 0,3 9-1 0,-3-5 0 16,6 3-1-16,-5-3 1 0,1 4 1 0,-1-4 0 0,5 0 2 0,-5 3 0 15,1-1-2-15,0 0 0 0,3-1 2 0,-6 0-1 0,5 3 0 0,-2-1 1 16,-1-3 0-16,-2 2 1 0,5 0 0 0,-5-1 0 0,3-1 1 16,1 4-2-16,-4 0-1 0,1-1 2 0,-1-2 3 0,4 3-1 0,-2 0 0 15,-2-1 2-15,3 0 1 0,0 0 1 0,-3 2-1 0,0 1 1 16,0-3 0-16,0 3 0 0,0 2 0 0,0-3-1 0,0 1-1 15,0 2-1-15,-3 0 0 0,3 0-6 0,-3 0-3 0,1 0-6 0,-2 0-3 16,3 2-3-16,-6 1-3 0,2 2 2 0,-4 2 1 0,2 0 1 16,-1 5 2-16,-4 0 0 0,2 0 2 0,-2 8 0 0,2 0 2 0,-4-2 4 15,2 5 6-15,2-1 4 0,-2-1 4 0,5 6 2 0,0-6 1 16,0 4 0-16,1 0-1 0,4-4 0 0,2 3 0 0,0-4-1 0,0 1 1 16,2-1 0-16,1-1-1 0,2 1 0 0,0-1-2 0,4-6 0 15,3 3 1-15,-4-2 0 0,6-2 2 0,-1 1 0 0,-2-2 0 16,2-6 0-16,1 4-1 0,0-1 1 0,6-5 1 0,-6 1 0 0,1-3 0 15,6-1 1-15,-6-1 1 0,5-3 0 0,-6 1 0 0,1-5 1 16,-1 3-2-16,6-3-1 0,-6-1-1 0,0-4-1 0,-4 1 0 16,2-1 0-16,-2 0-3 0,2-2 0 0,-5-4-2 0,0-2 0 0,0 3-2 15,-1-4-2-15,-4-1-3 0,5 2 1 0,-7-3-2 0,0 4 1 16,0-1-1-16,0 1 0 0,-3 1-3 0,-1 3-2 0,-1 1-2 0,-4 2-1 16,1 5-1-16,1 0 0 0,-7 0 0 0,-1 5 1 0,0 3 2 15,-2 3-1-15,-5 1 0 0,3 5 1 0,0 2-1 0,-3 2 3 0,-4 2 2 16,4 2 2-16,0 6 3 0,1-1 2 0,1 1 1 0,5 0 1 15,1 1 0-15,-3 0 1 0,5 1 0 0,5-2-1 0,0 4 2 16,6-6-1-16,1 2 0 0,0-1 1 0,1 0-2 0,6-5 0 0,-2 3 1 16,4-1 0-16,4-6 1 0,-4 3 2 0,5-4 0 0,-1 1 0 15,1-4 2-15,0-1 1 0,1-3 1 0,5 0 1 0,-4-2 0 16,1-3 0-16,2 0 1 0,1-3 1 0,-5-1-2 0,6-1 0 0,-6-1-1 16,6-1-1-16,-6-4 0 0,2-1-1 0,0 0-1 0,-2-3-2 15,-1-1-1-15,0-1-2 0,-2-2-1 0,1 2-1 0,-2-5-1 0,-3 1-1 16,-3 0 0-16,2-3 0 0,-2 5-1 0,-3-3 1 0,1 5-1 15,-3-3-1-15,0 6 0 0,-3-1-3 0,3 3-2 0,-5 0-1 0,3 4-1 16,-7 1 1-16,4 2-2 0,-3 5 2 0,-6 0 0 0,2 0 0 16,-1 5 0-16,-4 2 0 0,3 1 1 0,-1 4 0 0,-2-4 1 15,-1 5 2-15,5 2 3 0,-3-1-1 0,3-1 1 0,-1 2-1 0,6-1-2 16,-4 2-2-16,7-1-3 0,-4-2-2 0,7-1 0 0,-4 0-2 16,6 0 0-16,0-2-3 0,0-1 0 0,0-1 0 0,0 0 1 0,6-1 1 15,-4-2 2-15,2 0 3 0,1-1 3 0,0 0 3 0,0-4 1 16,3 2 3-16,1-2 3 0,-1 0 2 0,3-2 0 0,-3-2 3 15,4 3 1-15,-2-6 0 0,2 2 0 0,-5 1-2 0,5-3 0 0,-2 0 0 16,2-1-1-16,-3 1 1 0,-2-1-2 0,1-2 0 0,1 2-1 16,-4-4-1-16,2 5-2 0,-2 1-2 0,-4-2-2 0,6 2-5 0,-5 1-5 15,1 1-4-15,1 0-4 0,-4 4-3 0,0 0-1 0,-4 4 0 16,1 0 0-16,1 7 3 0,-1-2-1 0,-1 3 3 0,-1 4 0 0,0 4 3 16,0 4 4-16,-3 0 4 0,2 7 5 0,-2 3 5 0,-1 0 5 15,1 3 1-15,-2 6 2 0,-2 1 0 0,3 0 0 0,-1 6-2 16,0 0-2-16,1-2 0 0,-3 3-2 0,4-2-1 0,-3 3-2 0,3-1 0 15,-1-3-3-15,1 2-1 0,1 0-1 0,-1-1-2 0,2-2 0 16,-2 1-2-16,3-2-1 0,-4 0-1 0,2 1 0 0,2-1 1 0,0-1 2 16,0-2 1-16,0 2 1 0,-2-4 4 0,5 2 3 0,-1 1 2 15,-2-4 2-15,1 2 1 0,-1-4 2 0,2 2 2 0,-2-2 2 16,3 2 2-16,-1-6 1 0,-2 1 1 0,1 3 0 0,2-8-1 0,-4 6 0 16,4-7-2-16,-1 4-2 0,-1-2-1 0,-1 0 0 0,3-2-1 15,-1 1 1-15,-1-1 0 0,3-2 0 0,-4 1 1 0,1 2-1 0,1-3 1 16,1 1 2-16,-3-1-1 0,2-1-1 0,-1-1 1 0,2 0 3 15,-4-1-1-15,1 3 2 0,3-4-1 0,-5 2 1 0,5-5-1 16,-3 1-1-16,-2 3 2 0,2-5-1 0,0 1 0 0,0-1-2 0,-2 2 1 16,2-5-1-16,3 1 0 0,-4 2 0 0,0-2-2 0,-2-2 0 15,6 2 0-15,-5-2 0 0,2-3-1 0,0 3 0 0,0-1-1 16,0 0-2-16,2-1-1 0,-1-1 1 0,2 0-2 0,-4 2 1 0,4-1-2 16,-2-1-1-16,3 0 1 0,-6 4-1 0,5-4 0 0,-3 2-2 0,2 1-1 15,-2 0 1-15,-1 3 0 0,0-4 1 0,1 2 0 0,-1 3-2 16,1-1 1-16,-1-2-1 0,4 1 2 0,-3 3 1 0,-2-2 0 15,0 2-2-15,0-4 0 0,-1 4 1 0,1 0 0 0,0 2 0 0,0-1-2 16,0 0-1-16,2-1-2 0,0 0 1 0,0 0 1 0,-2 5 3 16,2-3 0-16,3-1-1 0,-4-1 1 0,0 3 2 0,-2-1 2 15,6 3 0-15,-5 0 1 0,2-4 1 0,0 6 1 0,2-6 2 0,1 4 1 16,-3-3 1-16,2-2 0 0,-1 3-2 0,2-2-1 0,-4 2 1 16,4-1 0-16,-2 1-1 0,3-2-1 0,-6 1-1 0,5-2-1 0,-1-2 2 15,1 2 0-15,-5-3-1 0,6 1 0 0,-3-2-1 0,3 3 0 16,1-4 1-16,-4-1-2 0,1 1 1 0,3 0-1 0,-2-3-1 0,2 1 2 15,-3-1-1-15,-1 0 0 0,4-1-2 0,-2 1 1 0,-1 1-1 16,3-4 0-16,0 3 1 0,-2-2-1 0,2 0 0 0,-3 0 1 16,0-2-1-16,3 1 2 0,-2 0 0 0,2 2 2 0,-4 0 1 0,3-3 0 15,1 4 0-15,-4 0 0 0,1-3-1 0,3 0 1 0,-2 4 0 16,2-3 0-16,-3 1 0 0,-1 1 1 0,3-4 0 0,-3 5 0 16,4-2-2-16,-1 2-1 0,1-2-1 0,-4-1-1 0,1 2 2 0,1-2 0 15,-1 2 0-15,3-1 1 0,-2-2 0 0,2 3 0 0,-4-1-2 0,1 2 1 16,3-5-2-16,-2 4 1 0,2-4-1 0,0 0 1 0,0 0 1 15,0-1-1-15,0 0 1 0,0-2-2 0,0 3 1 0,0-3-2 16,0-2-2-16,0 1-5 0,0-3-6 0,0 3-8 0,0-4-10 16,0 0-14-16,0 0-15 0,0 0-21 0,0 0-23 0,0 0-29 0,0 0-29 15,0-4-45-15,2-1-48 0,1 0-93 0,1-3-116 0,-4-3-59 16,2 2-35-16,1-5-12 0,2-3-1 0,-1-6 6 0</inkml:trace>
  <inkml:trace contextRef="#ctx0" brushRef="#br0" timeOffset="5695.7102">45500 10979 227 0,'-12'4'333'0,"7"0"-62"0,-3 0-73 15,-1 0-78-15,7 1-41 0,-3 2-26 0,2 1-7 0,-1-3 1 0,4 1 7 16,4 0 8-16,-1 1 5 0,-1 1 5 0,3-4 4 0,2 4 4 15,0-4 5-15,1 0 8 0,4 0 3 0,-2 0 5 0,2-4 1 0,2 4 1 16,0-4 0-16,-1 0-4 0,1-4-5 0,0 3-3 0,-1-5-3 16,1 1-5-16,3 1-5 0,-7-4-6 0,4-1-3 0,-1-1-4 0,1 2-3 15,0-4-4-15,-6 0-3 0,4-1-1 0,-3 1-3 0,-3-4-4 16,1 4-2-16,-2-4-4 0,-3 0-4 0,2 2-3 0,-4-3-3 16,0 0 0-16,-4 1-6 0,2 1-4 0,-1 2-7 0,-2 2-5 0,0-2-5 15,0 4-8-15,-4 4-2 0,-3-1-5 0,4 4 0 0,-6 2-1 16,0 5-2-16,1-2 0 0,-1 6-3 0,-1 0-2 0,-7 7 0 15,1 1 1-15,2 2 3 0,-3 2 4 0,0 6 3 0,7 1 3 0,-6-1 0 16,2 2-2-16,2 1-4 0,4 0-5 0,4-2-4 0,2 4-3 16,1-3-4-16,6 0-3 0,0-4-6 0,3 3-7 0,2-7-8 15,4 2-8-15,1-1-9 0,5-4-6 0,1-2-5 0,4-4-2 0,-1 1-1 16,3-2 2-16,2-7 2 0,1 1 2 0,-1-2 4 0,4-6 4 0,-3 2 5 16,-1-4 7-16,5-2 11 0,-2-5 12 0,-5 3 12 0,6-5 14 15,-6 2 12-15,-3-2 12 0,3 2 11 0,-3-6 12 0,-1 1 10 0,-1 2 10 16,0-1 8-16,-1 4 11 0,-3-1 8 0,1-3 4 0,-2 4 2 15,-2-1 1-15,2 1-2 0,-3 2-2 0,-1 2-2 0,-1 0-4 16,0-1-6-16,-2 5-7 0,-3-2-10 0,1 1-8 0,1 4-10 16,-4 1-9-16,0 0-7 0,0 0-6 0,0 1-4 0,-4 4-3 0,1 5-4 15,1-1-4-15,-1 2 1 0,-3 4 0 0,1 5 1 0,0-3 0 0,-3 4 0 16,1 6-1-16,0-3-8 0,-1 3-11 0,-4 3-18 0,3 0-21 16,2-1-29-16,-5 4-35 0,4-2-48 0,1 0-55 0,0-2-94 15,-1 1-112-15,3-1-63 0,-1-1-37 0,1 0-17 0,0-7-7 0</inkml:trace>
  <inkml:trace contextRef="#ctx0" brushRef="#br0" timeOffset="6654.5874">43217 10052 177 0,'0'9'205'0,"0"3"-40"0,0 1-18 15,6 1-6-15,0-1 5 0,-1-1 2 0,0 0 4 0,7 0-4 16,-4-2-6-16,6 2-7 0,0-2-9 0,-1-3-4 0,3-2-3 0,-3-1-4 16,4 0-4-16,2-3-5 0,-2-1-5 0,0 0-4 0,-2-1-4 15,6-4-2-15,-6-3-3 0,-1 1-1 0,3-3-2 0,-3 0-2 0,-1-2 0 16,1-3-4-16,-2-1-2 0,-4-2-5 0,-1-1-5 0,0-1-5 15,-2 2-3-15,-1-5-6 0,-3 1-7 0,-1 1-6 0,0-2-6 0,-1 1-6 16,-3-1-6-16,1 0-7 0,-2 2-6 0,0 2-4 0,-1 3-4 16,0 0-4-16,0 2-5 0,-2 4-2 0,3 3-3 0,-4-1 0 15,-1 5-1-15,-2 3 1 0,2 3 0 0,-4 5 1 0,1-1 0 0,-4 8-2 16,-2 2-1-16,2 2 2 0,0 5 3 0,-2 2 1 0,4 7 0 16,-2-3-1-16,3 5-3 0,2-1-2 0,2 0-6 0,1 2-3 15,1-4-7-15,6 2-3 0,2-4-3 0,2 5 0 0,3-9 0 0,3 2-1 16,1-2-4-16,3-4 2 0,-2 1 1 0,4-3 5 0,3-3 3 15,-2-2 4-15,6-2 4 0,-3-4 3 0,1-1 6 0,7-3 1 0,-4-4 2 16,0-1 0-16,-2-1 0 0,6-3 1 0,0-2 1 0,-3-1-2 16,3-6 0-16,-6 1 0 0,6-1 0 0,-4 0 1 0,0-3 1 0,1-3 1 15,-1-1 0-15,-4 2 1 0,1-2 0 0,0-2 2 0,-2 2 2 16,0 0 2-16,-3-4 0 0,1 6 0 0,-3-4 2 0,-2 2 0 0,2 0-2 16,-3 4 0-16,-1 0 0 0,-1 0-1 0,0 4-3 0,-2 0-2 15,4 5-3-15,-8 0-3 0,3 2-3 0,-3 2-1 0,-1 1-1 0,0 2 0 16,4 2 1-16,-1 1 0 0,-3 4 1 0,2-2-1 0,-2 5 0 15,3 2 1-15,1-3 3 0,-4 3 1 0,1 4 6 0,3 0 2 16,-4-3 3-16,0 3 2 0,0-1 0 0,-4 2-1 0,3-2 0 0,1 1-1 16,-7-3 0-16,5 2 2 0,-5 1 0 0,2-4 2 0,0 2 0 15,-3 1 3-15,-1 0-1 0,4 0 2 0,-4-2-1 0,1-1 0 16,1 0 4-16,-1 0 2 0,-4 0 0 0,3-1 0 0,-1 2 2 0,1-4-2 16,1 1 0-16,1 0-1 0,0 0-1 0,-1-3-1 0,3-1-1 15,3 2 0-15,-2 0 0 0,1-2-2 0,3-1 0 0,0-1 1 0,0 1 2 16,7-1 1-16,-5-1 3 0,6-3 2 0,4 4 2 0,-2-4 0 15,7 0-2-15,-1 0-1 0,6 0-5 0,0-4-7 0,4 3-9 0,1-5-13 16,-3 1-18-16,10 1-24 0,-7-1-26 0,4-1-35 0,-2 5-41 16,-2-6-45-16,7 2-51 0,-10 2-64 0,3 2-69 0,-1-3-39 15,-2 4-23-15,-2 0-6 0</inkml:trace>
  <inkml:trace contextRef="#ctx0" brushRef="#br0" timeOffset="7704.5142">42538 13770 61 0,'3'0'411'0,"-1"0"-31"16,3 0-49-16,2 0-59 0,-5 0-61 0,1 0-38 0,1 0-25 15,1-3-15-15,3 3-8 0,-3-1-12 0,4-2-14 0,1 0-13 16,4 1-10-16,-1-3-11 0,8 0-9 0,-6-2-8 0,7 3-6 0,0-5-6 16,1 1-6-16,-1 0-4 0,2-4-4 0,-2 4-4 0,0-4-4 15,4 1 1-15,-8-2 1 0,1 1-2 0,0-1 1 0,3-4 3 0,-5 4 2 16,0-8 3-16,-3 2 0 0,-1 3 2 0,1-4 1 0,-4-2 0 15,2-3 0-15,-3 4 0 0,-1-3-1 0,-3 0-1 0,1 2-4 0,-3 0-1 16,-1-1-2-16,-2 2-4 0,0 1-5 0,-2 4-5 0,2 2-4 16,-7 1-4-16,5 3 0 0,-6 3-2 0,-1 3-1 0,-1 0 0 15,-3 4 0-15,-5 4 3 0,1 2 0 0,-5 5 1 0,0-2 0 16,-2 6 1-16,-1 1 0 0,-3 4 0 0,-1 3 6 0,0 5 0 0,2-1 1 16,3 2 2-16,-1 3 0 0,1 1-2 0,3 1 0 0,6-1-1 15,1-2-1-15,1 2-2 0,1-1-2 0,3-4 0 0,7 0-2 0,2-1 1 16,0-4 0-16,2 0-2 0,5-5-1 0,3 1 1 0,0-5-2 15,6 0 0-15,-3-1-2 0,3-5-1 0,6-3-1 0,4 0-1 0,-4 0-3 16,5-5-1-16,0-2-1 0,1-3 2 0,2-3-2 0,-1 0 0 16,2-4 0-16,-4 0 0 0,4-4 0 0,0 1 0 0,-4-2 2 0,4 0 0 15,-4 0 1-15,-3-1 4 0,1-1 2 0,-1 5 2 0,-2-5 0 16,4 8-1-16,-7-4 1 0,-1 3-1 0,3-1 0 0,-6 1 0 16,2 3 2-16,-3 2-1 0,0-5 2 0,-2 4-2 0,1 3 0 0,-3 2 0 15,-1-2-1-15,0-2 0 0,-1 6 1 0,-3-2 1 0,0 3 0 16,0 0 0-16,0 3-1 0,2-2 0 0,-5 3 0 0,1 0-1 0,3 3 0 15,-3-3 2-15,-1 0 0 0,-2 5 2 0,3-1 0 0,0 0 1 16,-3 2-1-16,0 2 1 0,0-1-1 0,-3-2 2 0,0 5 2 16,1-2 2-16,-1 3 0 0,-6-3 0 0,7 3 2 0,-5-1-2 0,1 1-1 15,-1 0 2-15,0-3 0 0,0 2 1 0,-1 1 0 0,3 1 2 16,-4-4 0-16,4 4-1 0,3-4-1 0,-5 0 0 0,6-1 0 0,-3 2 0 16,4-2 0-16,4 1 1 0,-4-3 1 0,1 2-2 0,8-3 0 15,-4 0-1-15,4 1 0 0,-1-1-1 0,1-5-1 0,1 6 1 0,-2-5-2 16,4 4-2-16,2-2-2 0,0-1 1 0,-4 3-1 0,2-3-2 15,1 2 0-15,-4-3-3 0,5 5-1 0,-8-1 0 0,3 0-1 16,-2 4 0-16,0-4-2 0,-1 7 2 0,-4-7 2 0,2 5 0 16,-3-4 2-16,-1 4-1 0,0-1 2 0,0 1 3 0,-1-5 2 0,-3 5 2 15,2-2 2-15,-4 1 1 0,4-1 2 0,-3-2 1 0,-4 0 0 0,2 2-4 16,1-4-1-16,-3 0-8 0,4 1-5 0,-4-3-10 0,-3 2-13 16,4-1-16-16,-2 1-19 0,-1-1-18 0,-4 0-21 0,1 2-31 15,1-3-35-15,-2 3-53 0,-3-5-61 0,0 6-59 0,-3-1-60 0,6-4-26 16,-7 0-7-16</inkml:trace>
  <inkml:trace contextRef="#ctx0" brushRef="#br0" timeOffset="8737.7089">40611 11024 266 0,'-3'-4'356'15,"3"1"-64"-15,0 3-60 0,0-2-58 0,3-1-32 0,-3 0-20 16,2 3-14-16,3-2-11 0,2-1-10 0,1 3-13 0,-1-1-10 0,5-2-6 16,-2 2-5-16,4-3-3 0,3 0 0 0,0 0-2 0,5 3 2 15,-3-6 0-15,0 3 3 0,6 0 3 0,-6-3 1 0,0 1-1 0,1 0-1 16,-1-3-1-16,-4 1 0 0,2 0-1 0,0-1-1 0,0-1-2 16,-3-2 2-16,0 1 1 0,-1 1-1 0,-2-3-2 0,0-1 0 15,-4 2-4-15,2-1-1 0,-2 2-2 0,-2-2-3 0,-4-1 1 0,3 1-4 16,-4 1-5-16,-4-1-2 0,4 5-6 0,-1-4-4 0,-4 4-9 15,-2 0-6-15,-2 1-3 0,2 2-7 0,-4 2-3 0,2 3-4 0,-5 0-3 16,1 3-3-16,-1 2-2 0,-5 3-3 0,1 3-1 0,-3 2-2 16,-1 3-2-16,3 1-2 0,0 4 1 0,1 1 0 0,-3 2 0 15,8 2-1-15,2 0 1 0,-1 1 1 0,4 1 0 0,3 1 1 0,5-1 0 16,0-2 1-16,3-1 0 0,2-1 0 0,0 3 3 0,7-6 2 16,-1-1 5-16,2-2 2 0,8-1 4 0,-6-5 1 0,4 4 2 0,-2-11 2 15,8 6 0-15,-6-6 1 0,3-1-1 0,2-2 3 0,-2-2 2 16,1-2 1-16,2-3 0 0,-3-2-1 0,-1-1-2 0,-1 0 0 15,2-5-2-15,1 1 2 0,-8-1 0 0,7 1 3 0,-5-5 3 0,-2-1 5 16,1 2 5-16,-3-3 2 0,1 3 2 0,0 0 2 0,-6-3 5 16,-1 2 2-16,2 2 3 0,-4 1 1 0,2 0 2 0,-2 1-1 15,-2 1-2-15,-1 4-4 0,-2 0-7 0,3 3-8 0,-3 0-7 0,0 2-7 16,0 3-5-16,0 0-3 0,0 0-3 0,-3 0-4 0,3 5-4 0,-2-1 0 16,2 4 0-16,-7 0 1 0,6 1 2 0,-3 2 2 0,1 1 5 15,1 0 3-15,-1 1 4 0,3-1 4 0,-2 0 4 0,2 1 2 0,0 1-2 16,0-3 2-16,0-2 0 0,0 2 1 0,0-5-2 0,2 1 1 15,-2 0-2-15,3-2 2 0,-1-1-1 0,1 0 2 0,1-3 1 0,1-1-2 16,0 0 0-16,0-1-1 0,3-3 1 0,1 3 0 0,-1-6 1 16,3 2 0-16,-3-5-1 0,4 4 1 0,2-8 2 0,-1 1 1 15,-2 3 2-15,1-6 3 0,-6 2 0 0,6-1 4 0,-3 2 4 16,-1 1 1-16,-1-4 2 0,2 8-3 0,-2-4 0 0,-6 4-5 0,3 4-5 16,-3 0-4-16,-1 2-4 0,0 2-2 0,0 0-7 0,0 5-2 15,0 0-1-15,0 7-3 0,-1 3-3 0,1 2-9 0,-4 3-8 0,3 2-10 16,1 3-8-16,0 4-14 0,0 2-15 0,0 3-27 0,0 3-34 0,0 0-52 15,0 4-58-15,1 2-75 0,3-2-84 0,-3 2-44 0,3 1-21 16,-1 0-8-16</inkml:trace>
  <inkml:trace contextRef="#ctx0" brushRef="#br0" timeOffset="9423.9039">40845 14602 254 0,'8'-8'377'16,"-1"-4"-63"-16,7 0-96 0,-6-1-58 0,4-1-41 0,-2 2-19 0,4-2-7 16,-2 0 2-16,1-4 4 0,-2 0 0 0,1 1-4 0,-6 1-1 15,3-4-3-15,0-1-1 0,-4 1 1 0,1 2-2 0,-4-6-2 0,3 4-4 16,-5 0-3-16,0 2-7 0,0-1-6 0,-5 0-6 0,3 4-6 0,-4 2-6 15,1-2-7-15,-4 3-6 0,0 4-8 0,-1 3-6 0,0 1-8 16,-7 4-5-16,0 3-4 0,2 2-6 0,-6 3-3 0,2 4-1 16,1 0-2-16,-5 4-1 0,5 2-1 0,-5 2-1 0,3 2-2 0,1 2-2 15,2 3 1-15,2-1-2 0,3 2-1 0,2-1-2 0,5 1-2 16,-2-1-1-16,5-3-2 0,2 0 0 0,2 0-1 0,5 0 0 16,-1-4 1-16,3 0 0 0,3-1 4 0,1-4 1 0,1-1 0 0,1-2 2 15,3-1 3-15,0-3 2 0,4-3 3 0,-1-4 2 0,1-1 2 16,2 0-1-16,2-1 2 0,-6-7-1 0,9 0 1 0,-2-1 0 15,-3-2-1-15,3-1 2 0,-1-2 0 0,-2-4-1 0,1 2 2 0,-1-3 0 16,-1-1 0-16,-1 3 0 0,0-3 0 0,-3 3 0 0,1 0 0 16,-5 0-4-16,-1 0-4 0,0 5-7 0,1-3-6 0,-8 3-12 0,5 1-12 15,-4 1-15-15,1 2-16 0,-4 3-19 0,-3 1-20 0,5-1-19 16,-6 0-21-16,-1 5-22 0,0 0-21 0,0 0-19 0,0 0-20 0,0 0-16 16,0 0-16-16,5 0-28 0</inkml:trace>
  <inkml:trace contextRef="#ctx0" brushRef="#br0" timeOffset="9692.9589">41464 14339 148 0,'0'-1'286'16,"0"-6"-50"-16,1 6-41 0,3-3-38 0,-3 1-23 0,3-1-18 0,1 0-15 15,0-1-14-15,2-2-13 0,0 3-12 0,1-4-11 0,1 0-9 16,4 2-10-16,-1-4-11 0,2 0-6 0,0 3-7 0,1-6-2 0,2 3 1 16,0-2 0-16,-2 0-3 0,2 1 0 0,2-1-2 0,2 3-3 15,-8-2-2-15,3 2-5 0,-1 1-6 0,-1-1-5 0,-1 1-7 0,-4 3-10 16,-2-2-11-16,1 1-14 0,-3 1-15 0,-1 1-17 0,-1 1-15 16,-3 3-12-16,0 0-12 0,0 0-6 0,-7 0-5 0,0 0-2 0,-1 3 0 15,-1-3-2-15,-3 4-2 0,-1 1 3 0</inkml:trace>
  <inkml:trace contextRef="#ctx0" brushRef="#br0" timeOffset="9914.8836">41419 14355 70 0,'0'9'80'0,"2"3"-4"0,5-2-4 0,-2 2-4 0,3-3 2 0,-1 3 2 16,5 0-1-16,-2-3-1 0,4 1-2 0,3 2 0 0,0-4 0 15,2 1 1-15,-2-1 0 0,2 2-4 0,-1 1-1 0,3-2-1 0,-6 1-2 16,6-3 0-16,-6 1-3 0,6 0-1 0,-8-1 2 0,1-1 2 0,0 2 3 15,-4 0 3-15,3-2 5 0,-4-1 5 0,-4-1 4 0,2 1 3 16,-2-1 1-16,-3-1-3 0,-2 2-2 0,0-2-3 0,0-1-4 16,-2 1-4-16,-3-1-6 0,-2 1-8 0,2-1-10 0,-4 0-10 0,-4 3-19 15,3-2-24-15,-4 2-30 0,-7 0-33 0,6 2-46 0,-5 1-52 0,1-2-90 16,-3 5-106-16,-1-2-61 0,5 6-35 0,-1 1-19 0</inkml:trace>
  <inkml:trace contextRef="#ctx0" brushRef="#br0" timeOffset="11472.1071">46233 16549 96 0,'0'0'89'0,"-1"-3"-8"0,1 3-9 0,0 0-10 16,0 0-9-16,0 0-10 0,-4 0-8 0,1 3-7 0,-2-2 0 16,-4 5 3-16,2-1 8 0,-1 3 7 0,-6 0 7 0,1 4 7 0,-8-1 9 15,-1 4 5-15,2-1 7 0,-9 3 7 0,-4 3 3 0,1 0 4 0,-4 7-2 16,-3-9-3-16,-2 4-5 0,2 2-6 0,-4 0-7 0,0 0-8 15,6-2-5-15,-4 1-6 0,-2-1-5 0,7-2-3 0,2 1-6 16,0-1-5-16,3-2-8 0,8-3-7 0,-3-1-4 0,11-2-4 0,-2 0-2 16,6 0-2-16,3-4 0 0,-1 0-2 0,4-3 1 0,5 2-1 15,5-3 1-15,4 0-1 0,-1-4-1 0,6 4 1 0,1-3-2 16,8-1 1-16,2 0-1 0,-1 0-2 0,3 0-2 0,4 0 0 0,-4 0-3 16,7 0 0-16,-5 0-2 0,5 0-1 0,-6 3 1 0,-1 1-1 15,4-3 1-15,-4 3 2 0,-3 4 0 0,1-3 1 0,-2 3 0 0,-1-1 0 16,0 0 1-16,-3 4 1 0,-4-2-1 0,0 0 1 0,1 2-1 15,-4 1 1-15,-2-1-1 0,-2 2 0 0,1-5-2 0,-7 8 1 16,-2-5 1-16,3 2 1 0,-6-1 0 0,1 0 1 0,-3 0 1 0,-2 1 1 16,-3 1 1-16,-2-1 1 0,-3 3 0 0,1-2 2 0,-7-1 1 15,1 4-1-15,-2-2 1 0,-7 1-2 0,2 0-3 0,-1 1-4 0,-1 0-4 16,-1-1-3-16,-1-2-3 0,0 2-4 0,-1 0-2 0,1 0-2 16,4-5-3-16,3 2-2 0,2-2-3 0,0-5-3 0,1 2-5 0,7-3-5 15,1-3-2-15,6 0 0 0,-2-2-2 0,3 0 1 0,1 0-1 16,5-4 0-16,0 2-1 0,0-4-2 0,5 0 0 0,1 1 0 0,3-2 1 15,-4-1 4-15,4 3 2 0,-3-1 4 0,3 5 2 0,3-3 2 16,-2 4 3-16,2 0 1 0,-2 0 2 0,2 5 2 0,-5 1 4 0,5 2 3 16,-3 1 2-16,-3 0 2 0,10 4 3 0,-9 2 3 0,1-1 4 15,1 3 4-15,-1 3 3 0,1 4 5 0,-1-4 2 0,-1 1 4 16,0 1 0-16,0 2 3 0,1 1 0 0,-1 2 0 0,-2-4-1 0,-3 2 1 16,5 2-3-16,-6-2 0 0,3-1-3 0,-4 4-1 0,0-4-1 15,0 0-1-15,0 3-1 0,0-1-4 0,0-1-7 0,0-3-10 16,-4 2-13-16,3 0-16 0,1-1-22 0,0-5-28 0,0 2-27 0,0-2-26 15,0 2-33-15,5-7-37 0,-4 1-42 0</inkml:trace>
  <inkml:trace contextRef="#ctx0" brushRef="#br0" timeOffset="11890.6759">46820 17272 2 0,'0'0'226'0,"-3"3"-58"0,1-2-63 0,2-1-27 15,-3 3-14-15,3 1 1 0,0 1 8 0,0-2 10 0,3-2 9 16,-3 3 0-16,5-1-3 0,-3 1-1 0,5-3 1 0,-2-1 1 0,3 3 2 16,1-3 3-16,-2 0 3 0,6-3-1 0,-1 2-2 0,2-5-4 15,-1 1-2-15,4 1-3 0,-1-8-1 0,4 7-2 0,-4-6-2 16,1 2-4-16,0-1-3 0,-2-5-4 0,2 2-1 0,-3 1-3 0,-2-2 1 15,1-1-2-15,-2-4-2 0,-3 5-2 0,1-1-4 0,-4-2-3 16,0 2-3-16,-2 0-4 0,-1-2-2 0,-2 1-4 0,-2 0-5 16,-1 0-5-16,1 2-6 0,-5-1-8 0,-1 3-9 0,3 2-7 0,-4 1-7 15,2 2-3-15,-5-2-3 0,2 6-2 0,-2 2 1 0,-1 2-2 16,-4 6-2-16,1 1 0 0,-6 4 3 0,3-1 0 0,-6 6 3 0,3 3 4 16,-2 4 4-16,-2 1 4 0,4 6 1 0,0-2 2 0,0 2-1 15,3 4 0-15,3 0 1 0,1 0-2 0,1 0 0 0,8 1-2 0,-3-1-2 16,2-3-3-16,6 0-1 0,1 1-3 0,1-4-4 0,6-3-2 15,3 1-3-15,2-2-6 0,2-4-5 0,0-4-10 0,4 1-8 16,8-3-12-16,-6-3-18 0,9-3-17 0,0-1-21 0,-1-4-25 0,6-3-25 16,-2-1-34-16,1-1-36 0,1-3-27 0,-4 0-25 0,3-5-36 15,-3 2-43-15,3-2-21 0</inkml:trace>
  <inkml:trace contextRef="#ctx0" brushRef="#br0" timeOffset="12238.5">47562 17362 275 0,'3'-8'301'0,"-3"3"-55"16,2-2-33-16,-2 2-24 0,0 0-20 0,0 0-16 0,0 1-15 16,0 1-17-16,-2 2-12 0,2 1-11 0,0 0-13 0,-3 1-13 0,1 2-12 15,-5 1-8-15,6 1-9 0,-6 5-7 0,2 2-8 0,3 1-7 16,-5 2-3-16,0 2-1 0,1 3 2 0,4 0 5 0,-3 1 3 0,-2 4 3 16,5-3 3-16,2 2 2 0,-3 3 1 0,3-6 1 0,0 1 0 15,3 1-1-15,-3-4 0 0,2 1 0 0,5-1 2 0,-2-3 2 0,3-1 1 16,-1-3 4-16,2-1 4 0,-1-2 5 0,4-1 2 0,-5-2 1 15,7 0 2-15,-2-6 0 0,5 0 2 0,-4 0 1 0,1-6 0 16,0 2-1-16,1-3-2 0,2-3-1 0,0 0-2 0,-3-2-4 0,3-2-4 16,-4-5-5-16,3-1-5 0,1 0-3 0,-4 1-2 0,1-4-4 15,0 1-3-15,3 1-3 0,-7 1-1 0,2 0-3 0,-2 0-3 16,-1 3-5-16,-1 1-6 0,1 6-7 0,-4-3-6 0,-3 6-3 0,4-1-1 16,-6 4-2-16,0 4 2 0,0 4 1 0,0 4-1 0,-6 0 2 15,4 5-3-15,-3 2-4 0,-4 4-7 0,4 2-8 0,-3 3-10 0,-1 4-9 16,0 1-15-16,1-2-20 0,-1 1-24 0,3 7-29 0,-6-6-41 15,3 0-44-15,1 1-63 0,3-1-73 0,-1 3-70 0,3-7-67 16,1 0-28-16,2 0-10 0</inkml:trace>
  <inkml:trace contextRef="#ctx0" brushRef="#br0" timeOffset="12702.9725">48454 16501 364 0,'1'-25'415'15,"5"3"-50"-15,-3 1-84 0,0 2-100 0,-1 3-55 0,5 6-34 0,-5-3-20 16,3 3-11-16,-2 5-10 0,1 0-7 0,-3 2-14 0,3 3-13 0,-3 6-12 16,6-1-10-16,-5 1-8 0,3 7-3 0,-2-2-2 0,1 7 0 15,-2 4 2-15,4-1 5 0,-6 4 2 0,2 0 3 0,-2 1 4 0,0 1 2 16,-2 6 3-16,-1-3 4 0,0 2 4 0,1-3 5 0,-5 3 2 15,2-5 2-15,0 2 4 0,0 3 4 0,0-3 1 0,-2 0 3 0,5-1 0 16,-3-2 1-16,5 2-1 0,0-3 2 0,0 3-2 0,0-5-2 0,5 1-2 16,4 0-1-16,-4-1-1 0,5-4 0 0,2 4-2 0,2-6-3 15,-1 0-2-15,4 0 0 0,-3 2-1 0,1-6 1 0,6 0 0 0,-6-4 1 16,4 2 1-16,-2-4 4 0,0 0 6 0,0-3 9 0,-2 0 9 16,-1-1 10-16,0-3 7 0,-3-3 8 0,3-1 6 0,-5 0 4 0,4-3 5 15,-4 2 4-15,-4-2 1 0,3-4 2 0,-2-1 0 0,-1 2 1 0,-2-2-5 16,-1-3-6-16,1 2-8 0,1 1-8 0,-4 0-5 0,0 0-7 0,0 2-6 15,-4-1-7-15,1 5-8 0,1 1-8 0,-1-3-6 0,-1 5-6 16,-1 2-5-16,-3 1-4 0,1 1-5 0,-2 4-4 0,-3 3-3 16,2 4-4-16,-4 4-1 0,-3 1-1 0,0 4-1 0,2 7 4 0,-5 0 1 15,4 3 5-15,-4 6 2 0,-1 3 2 0,1 2 1 0,4 3-3 16,-4 1-7-16,5 0-6 0,-6 6-12 0,8-1-12 0,-3-2-14 0,3 4-18 16,-4-4-20-16,3 4-23 0,0-5-25 0,2 1-27 0,-1-1-33 0,4-5-35 15,-5 5-54-15,8-3-68 0,-3-3-72 0,2 2-77 0,0-3-33 16,1-2-12-16,4 1 3 0</inkml:trace>
  <inkml:trace contextRef="#ctx0" brushRef="#br0" timeOffset="14655.4946">46501 20376 24 0,'-12'-1'78'0,"4"1"-8"0,-6 0-10 0,0 0-7 15,1 1-5-15,-6 3-7 0,0-4-4 0,-1 4-4 0,-2-1-5 0,-6-2-4 16,6 6-5-16,-5-1-5 0,0 1 0 0,-1 0-3 0,-2 1-2 16,1-2-1-16,0 1 0 0,0 3-1 0,-2 1-4 0,0-5-1 15,7 5 1-15,-3-2-1 0,1 0 0 0,3 3-1 0,2-5 1 0,-1 1-2 16,7 0-2-16,1-3 1 0,0 3 0 0,2-1-1 0,2-3-4 16,3 0-2-16,6 0-1 0,-3 1 0 0,8-4 1 0,-3-1 0 0,8 3 1 15,3-1 0-15,-2-2 1 0,7 0 3 0,0 0 2 0,4-2 1 16,1-1 0-16,3 3 2 0,3-1 2 0,-3-3 1 0,3 3 1 0,-1-3 0 15,-5 1 1-15,2 3 3 0,1-1 3 0,-2 1 2 0,-5 0 4 16,5 0 2-16,-5 1-1 0,-1-1 0 0,-1 7 2 0,-3-6 0 16,3 4 4-16,-6 0 2 0,0 0 5 0,-1 0 3 0,-2 2 4 0,-2 1 6 15,-4 2 4-15,-1-3 4 0,-1 4 4 0,-3 2 4 0,-4-1 6 16,-1 3 1-16,-1-3 2 0,-4 2-1 0,-3 1-1 0,-2-1-3 16,1 2-3-16,-8 1-4 0,2 3-7 0,-1-4-5 0,-6 3-8 0,4-2-6 15,3 0-5-15,-7 0-7 0,7 1-5 0,-5-2-4 0,5 0-3 0,2 0-1 16,3-3-1-16,-1 2 0 0,5-5-1 0,1-1 1 0,2 2 0 15,4-5 1-15,1 1 1 0,0-2-1 0,5-2-3 0,2-3 0 0,2 0-2 16,6 0 2-16,1 0 1 0,5-4 1 0,3-1 0 0,5-1 0 16,2 2-2-16,3-3 1 0,4 1-1 0,-1 0 0 0,3 1-3 0,-1-1 0 15,2 4 1-15,-1 2 0 0,-6 0 2 0,4 0-1 0,-6 2 1 16,-1 6 0-16,2-1 2 0,-8 3 2 0,0 3 3 0,-3 2 3 0,-2 1 3 16,1 4 3-16,-2 0 3 0,-3 5 3 0,-4-2 1 0,-4 5 2 15,3 0 2-15,-4 0 1 0,-4 2-1 0,-1 0 1 0,0 2-2 16,-3-3 0-16,-3 3-3 0,-2-2-3 0,-1-1-3 0,1 0-2 15,-3 1-3-15,1-1-3 0,-2-1-5 0,0-1-10 0,3-2-10 0,0 0-11 16,1-3-14-16,-1-2-18 0,4 0-19 0,1-3-19 0,4-2-19 16,-2-2-21-16,7-1-25 0,0-5-26 0,7 1-30 0,0-6-26 0,5-1-25 15,5-1-36-15,-2-1-41 0,6-5-19 0</inkml:trace>
  <inkml:trace contextRef="#ctx0" brushRef="#br0" timeOffset="15272.496">47211 20734 175 0,'-6'4'217'0,"3"4"-44"0,0 1-30 0,3-1-14 0,0 0-8 16,0 0-3-16,3 0 0 0,0 0-5 0,3-3-9 0,2 2-3 15,-3-2-4-15,4 0-1 0,4 1-1 0,-2-1-1 0,1-5-2 0,1 1 3 16,1-1 2-16,1-1 3 0,-1-2 2 0,3 1 3 0,0-4 0 16,-7 0 1-16,7 1 1 0,-3-2-1 0,0-5-3 0,-1 4 0 15,-1-5-4-15,-2 2-4 0,1-5-2 0,-3 6-6 0,1-3-5 0,-4-2-4 16,2 2-7-16,-6-5-7 0,-1-1-7 0,0 3-5 0,0-3-7 16,-1 2-5-16,-6 0-8 0,5 3-5 0,-3-2-5 0,-4 4-7 0,3-1-5 15,-1 5-5-15,-2-4-5 0,-3 9-2 0,5-1-1 0,-8 4 2 16,1 4 0-16,-1 3 0 0,-2 2-2 0,-2 3-1 0,-1 7 2 0,-1-2 1 15,1 5 2-15,-2 3 4 0,6 3 1 0,-6 0 3 0,5 2 0 16,0 3 0-16,7-1-2 0,0 1-2 0,1-4-4 0,2 0-1 16,2-3-1-16,5 6-3 0,5-6-3 0,2-1-4 0,2-4-6 0,1 6-9 15,4-7-8-15,3 0-13 0,1-7-10 0,5 3-12 0,0-7-12 16,3 1-10-16,5-3-10 0,-2-2-13 0,5-2-12 0,-2-3-12 0,4 0-13 16,-4-7-7-16,4 6-4 0,0-6-1 0,-2-1-1 0,2-2 6 15,-7 1 6-15,5-4 8 0,-3 1 11 0,-2 0 12 0,-2 0 10 0,-1 0 16 16,1-4 15-16,-2 1 21 0,-4 0 22 0,1 0 23 0,-1 3 23 15,-3-3 19-15,-1 4 19 0,-1-2 18 0,-3 1 16 0,-1-3 15 16,-2 3 13-16,-1 1 11 0,0 4 11 0,-1-3 5 0,1 3 4 0,-4 2-3 16,-4-3-4-16,6 4-9 0,-5-1-9 0,3 2-11 0,-5 0-13 0,3 2-12 15,1 1-12-15,-4-4-10 0,0 4-9 0,2 0-10 0,1 0-8 0,0 0-6 16,3 0-4-16,2 4-3 0,-3-4-2 0,4 1-2 0,4-1 0 16,-2 3 1-16,2 0 2 0,1-3 1 0,0 1 2 0,6 3 0 15,-5-4 0-15,2 1-3 0,0-1-4 0,-1 0-7 0,1 0-10 0,0 0-9 16,-3 0-13-16,1 0-15 0,2 0-13 0,-3 0-17 0,-1 0-17 0,1 0-18 15,-2 0-18-15,1 0-20 0,-2 0-18 0,1 0-17 0,-4 0-13 16,-1 0-12-16,0 0-11 0,0 0-7 0,-1 0-5 0,-6 0-2 0,0 0 3 16,0 0 12-16,0 0 17 0,0 0 25 0,0 0 29 0,-6-1 31 15,0-4 32-15,1 2 33 0</inkml:trace>
  <inkml:trace contextRef="#ctx0" brushRef="#br0" timeOffset="15538.6315">48432 20799 1 0,'-14'-4'45'0,"-3"3"32"16,0 1 35-16,1-3 26 0,-1-1 24 0,-1 4 12 0,-3 0 9 0,2 0 0 16,1 0-2-16,-1 0-6 0,-2 0-8 0,3 4-9 0,1-1-11 15,-2 2-9-15,2-4-9 0,2 5-13 0,1 0-16 0,-1-1-13 0,1 3-9 16,7-4-10-16,-5 7-9 0,4-4-6 0,-1 0-6 0,4 1-4 15,3 1-5-15,-5 2-2 0,7-2-1 0,0 2 0 0,0-2-1 0,0 2 0 16,7-3-1-16,-5 3 2 0,3-1 1 0,2 3 1 0,1-4 0 0,-1 4 2 16,5-1-3-16,-3 4 0 0,4-4 0 0,1 0 0 0,-4 0-3 15,4 0 0-15,0 3-3 0,3 0 1 0,-4-2-3 0,1 0-1 0,-1 3-2 16,1-4-3-16,0 0 0 0,-1 1-3 0,1-1-1 0,1 4-1 16,-8-7-3-16,5 1 0 0,-3 0-2 0,-1 0 3 0,-1-2 2 0,0 0 4 15,-5-1 6-15,1-1 3 0,-3 0 4 0,0-1 2 0,0-2 2 16,0-2 4-16,-5 6 3 0,1-6 2 0,-1 2 2 0,-3-2-1 0,-4 6-1 15,-2-6-2-15,1 3-4 0,-3-3-6 0,-4 4-7 0,-2 0-7 0,1 0-6 16,-1 3-9-16,-5-3-7 0,5 1-18 0,-7 2-20 0,5 0-26 16,-2 0-30-16,6 4-34 0,-3-3-38 0,3 3-59 0,6-4-73 0,4 4-84 15,2 0-88-15,2-4-50 0,1 2-29 0,5 0-13 0,5-3-2 16</inkml:trace>
  <inkml:trace contextRef="#ctx0" brushRef="#br0" timeOffset="16044.383">49163 20251 207 0,'0'-25'492'16,"-3"3"9"-16,-1-2 4 0,3 0-76 0,-3 0-115 0,-1 2-70 0,0-1-46 15,0 1-25-15,1 2-14 0,1 0-11 0,1 0-7 0,-1 4-15 16,0 1-15-16,3 0-16 0,-2 2-17 0,2 1-11 0,0 6-10 0,0-5-11 15,0 7-11-15,-4-4-10 0,4 3-13 0,0 3-7 0,0 2-9 16,0 0-4-16,0 0-4 0,0 2-4 0,0 3-3 0,0 3-1 0,0 1-1 16,0 2-1-16,0 2 0 0,-1 3 1 0,1 3 2 0,-4 1 4 15,1 3 2-15,3 2 4 0,-2-1 2 0,-3 3 1 0,-2 1-1 0,6 4-1 16,-5-3 0-16,0 1 3 0,1 2 2 0,1 1 3 0,-1 0 3 0,3-5 0 16,-5 3 1-16,7 2 3 0,-1-1 2 0,1-2 1 0,0-1 3 15,1 2 1-15,3-3 3 0,1-5 2 0,0 0 3 0,4-1-1 0,-1-1 0 16,4 1 1-16,-2-4-1 0,1-7 2 0,4 1-1 0,0 0 1 0,-1-1-1 15,0-6 0-15,3 2-2 0,0-6 0 0,-2 3 0 0,5-4 2 16,-4-4 0-16,1 0 2 0,2-3-1 0,-6 2 4 0,4-3 4 0,0-2 3 16,-3 1 2-16,0-6 3 0,-4 2 3 0,2 1 3 0,-4-1 4 15,-1 5 4-15,0-7 1 0,-2 3-1 0,-3 6-3 0,5-5-3 0,-6 7-8 16,-1-4-8-16,0 3-8 0,0 3-7 0,-1 2-7 0,-6 0-5 16,5 2-3-16,-6 3-4 0,2 3-4 0,-5 2-3 0,2 1-2 0,-5 9-1 15,1-1 3-15,-1 2 2 0,0 7 5 0,-1-3 4 0,1 5 6 16,-3 2 4-16,0 0 4 0,4 2 0 0,-1 0 1 0,0 5 0 0,1-5 0 15,-1 1-2-15,2 7 1 0,-1-6-6 0,4 1-7 0,-1 3-9 16,0-3-7-16,-2 0-10 0,1 1-10 0,-1-3-11 0,2-1-11 0,-2 0-12 16,-1-1-13-16,4-2-13 0,-5-1-13 0,4 0-15 0,-2-2-17 0,2-4-16 15,0 1-16-15,1-6-16 0,-4 4-15 0,4-3-21 0,1-3-22 0,-1-1-33 16,1-3-37-16,-1-1-57 0,4 1-68 0,3-4-37 0,-1 4-23 16,-1-3-3-16</inkml:trace>
  <inkml:trace contextRef="#ctx0" brushRef="#br0" timeOffset="18253.9263">46135 22737 232 0,'11'-11'322'0,"-9"2"-83"15,5 0-49-15,-2-2-32 0,-3 2-14 0,-2 1-4 0,3 2-3 16,1-2 0-16,-4-3-5 0,1 6-10 0,-1-3-11 0,0 5-12 16,0-6-8-16,0 5-5 0,0-4-4 0,0 4-4 0,0-3-2 0,0 6-2 15,-1-3-3-15,1 0-4 0,-4 4-4 0,1-2-6 0,-2 0-8 16,0 2-4-16,-1 2-5 0,-7 0-7 0,1 1-5 0,-3 2-4 0,-3 0-5 15,0 2-4-15,-11 2-5 0,1 3-3 0,-1 3-2 0,-1-3 0 16,-4 5 0-16,1 0 2 0,1 0 1 0,-2 4 1 0,1-1 1 0,1 4 1 16,5-2 3-16,-2 0-1 0,1-2 0 0,6 1-4 0,2 1-2 15,-1-2-3-15,11-2-4 0,-4-1-3 0,6 1-3 0,3-3-2 16,-2-2 0-16,7 3-1 0,0-4 0 0,7 3-2 0,-6-7-1 0,8 0-2 16,3-1 3-16,-2 0 1 0,4-2 1 0,5 0 1 0,-2-2 0 15,1 0 1-15,3-3 1 0,1 2-1 0,-2 0-1 0,1-2 0 0,1 0-1 16,0 2 1-16,-3 1 1 0,-4-3 1 0,6 3-2 0,-8-1 0 15,1 2-1-15,-4 0 1 0,2 3 0 0,-3-1 1 0,1 2 2 0,-5-1 1 16,2 5 2-16,-2-3 1 0,-5 6 2 0,0-3 0 0,-3 1 0 16,-2 4 2-16,-1-3 0 0,-5 3 4 0,2 2 1 0,-5 1 1 0,1 0 2 15,-1-3 0-15,-1 2 2 0,-6-3 0 0,6 3 1 0,-7-3-1 16,0 4-1-16,1-3 0 0,1-4-2 0,-1 3 0 0,-1-2-1 0,0 1 0 16,3-2-2-16,4-1-2 0,-6-3 1 0,6 2-3 0,1-3 1 15,2 0-3-15,2-3-2 0,2-2 0 0,-1-1-1 0,4 1 1 0,-2-3-1 16,2 0-1-16,5-3-3 0,0 1-2 0,0-1-1 0,0-2 0 15,5-3-1-15,-1 0 0 0,1 0-2 0,1 0-2 0,0 1-2 16,2-2-2-16,-1 2 0 0,0 1-1 0,1 0 0 0,-1 5 1 0,2 1 0 16,-1 1 0-16,1 3 1 0,-1-1 0 0,2 9 2 0,2 0 1 15,-5 5 4-15,5 2 4 0,-3 2 4 0,1 1 5 0,-2 4 3 16,3 5 1-16,-3 1 1 0,-1 0 1 0,0 3 0 0,0 1 2 0,-6-3 1 16,3 3 2-16,-4-1-1 0,0 3-1 0,0-4-3 0,-4 2-3 15,3-1 0-15,-6-1 0 0,5-3 0 0,-3 1 2 0,-2 0 1 0,5-4-1 16,-4-1 0-16,1-3-2 0,3 1-5 0,2-2-7 0,-4-6-6 15,4 1-5-15,0-3-10 0,4-5-11 0,-2 3-19 0,3-5-19 0,3-1-27 16,4-3-28-16,-2-3-36 0,4-1-37 0,6-1-50 0,8-3-50 0,-1 0-55 16,4-7-56-16,3 5-28 0,8-9-13 0</inkml:trace>
  <inkml:trace contextRef="#ctx0" brushRef="#br0" timeOffset="43007.7104">46934 23488 333 0,'0'5'380'0,"-1"2"-60"15,1-3-92-15,-4 0-67 0,4 1-53 0,0 2-24 0,0-6-11 16,0 5 0-16,4-1 5 0,-3-1 5 0,3 0 5 0,1 1 1 0,3-4-2 15,1 1 1-15,1-2 0 0,5 0 1 0,-1 0 0 0,7 0 0 16,-1-3-2-16,4-1-1 0,3-1-3 0,2 1-2 0,-2-7-2 0,2 3-3 16,0-1 0-16,0-3-4 0,2-1-4 0,-4 1-2 0,1-3-5 15,-1 0-3-15,-5-1-4 0,5-1-4 0,-4-3 0 0,-3-3-5 0,1 5-3 16,-4-5-4-16,-4 1-3 0,1-3-3 0,0 4-4 0,-6-7-3 16,1 3-3-16,-4 1-3 0,0-1-2 0,2 1-2 0,-7-1-2 15,0 3-4-15,0 2-4 0,-4 2-4 0,1 2-4 0,-2 1-3 0,0 3-3 16,-4 4-1-16,1 0 0 0,-3 4 0 0,-1 8 1 0,-3 0 0 15,-5 7-1-15,-1 2 0 0,-1 3-1 0,-4 4-2 0,-4 5 1 0,2 5-3 16,-4 5-1-16,1 3-3 0,1 0-3 0,-3 3-6 0,2 4-8 16,4 0-7-16,3 0-4 0,-1-1-5 0,3 1-2 0,6-1 0 15,3-4-1-15,1-1 1 0,3 1 1 0,7-6 2 0,2 3 5 0,2-4 5 16,7-5 6-16,-1-2 8 0,2-3 8 0,6 0 5 0,2-3 6 0,1-1 3 16,0-4 1-16,3-1 1 0,4-2-2 0,-2-2-3 0,1-2-3 15,3-1-7-15,-5-2-7 0,6 0-9 0,-1 0-13 0,-4-5-12 16,1 0-13-16,2 0-17 0,-3 0-18 0,4-5-22 0,-6 0-24 15,3 0-28-15,-1 0-31 0,-2-2-24 0,4 2-21 0,-4-3-16 0,0 3-16 16,-3-3-26-16,3 0-32 0</inkml:trace>
  <inkml:trace contextRef="#ctx0" brushRef="#br0" timeOffset="43208.3583">48010 23830 183 0,'0'0'327'0,"0"0"-25"0,0 0-24 0,4 0-24 0,-4 0-23 0,0-3-20 15,0 2-15-15,0 1-17 0,0-5-17 0,0 5-17 0,0-3-19 0,0 0-15 16,0 3-14-16,0 0-13 0,0 0-13 0,0 0-12 0,0 0-13 16,0 0-11-16,0 3-11 0,-4 0-8 0,1 3-7 0,1 2-7 15,-1 1-4-15,1 2-3 0,-5 2-2 0,6 3 0 0,-6 3 1 0,2-3 1 16,-4 5-2-16,2 3-5 0,1 3-11 0,-1-3-12 0,-2 4-15 16,-3-1-19-16,4 2-19 0,-3 2-24 0,3-2-27 0,-2 4-45 0,1-3-57 15,4 3-67-15,-3-1-73 0,4-2-46 0,2-1-30 0,2 3-8 16</inkml:trace>
  <inkml:trace contextRef="#ctx0" brushRef="#br0" timeOffset="43557.6442">48766 24075 88 0,'-7'10'381'0,"0"0"-55"0,0 1-81 0,-1 2-50 0,-4-1-34 0,3 3-17 16,3-3-8-16,-3-3-5 0,-3 3-2 0,7-2-11 0,-4-1-15 0,4 2-8 16,0-5-4-16,0 1 0 0,-2 1 2 0,2 1 5 0,2-5 6 15,-2-1 4-15,3-2 3 0,2 2 6 0,0-3 5 0,0 0 3 0,0 0 3 16,0 0 0-16,0-3-1 0,0 2-3 0,0-3-7 0,0-3-7 16,0-1-6-16,0 2-10 0,0-4-11 0,2 0-9 0,1 1-13 0,2-4-9 15,0-2-10-15,4 2-10 0,-1-7-8 0,3 4-6 0,1-4-4 0,1 3-7 16,1 2-2-16,-1 0-5 0,1 2-5 0,0 0-4 0,-1 5-2 15,1 1-3-15,0 0-2 0,-2 6-2 0,-2 2-4 0,2 2-2 0,-2 6-4 16,2 1-5-16,-7 3-5 0,4 0-6 0,-8 7-5 0,-1-1-2 0,0 4-4 16,-1 5-5-16,-6-3-5 0,2 1-12 0,-6 4-12 0,-2-2-16 15,-4 3-21-15,0 2-22 0,1-2-21 0,-6 1-30 0,3 0-35 0,-1-4-54 16,5 4-63-16,-8-3-56 0,3-2-53 0,5-3-23 0,-2-1-7 0,-1 1 4 16</inkml:trace>
  <inkml:trace contextRef="#ctx0" brushRef="#br0" timeOffset="44025.419">49518 23620 194 0,'-7'0'356'0,"0"3"-13"15,0-2-74-15,2 3-106 0,4 0-53 0,-3 0-28 0,1-3-11 0,3 2-5 16,0-3 1-16,3 3 1 0,1-3 0 0,-3 1-2 0,4-1 1 16,2 0-1-16,0 0 0 0,2 0 3 0,3-1 0 0,1 1 0 0,-3-6 0 15,4 5-1-15,0-6-3 0,3 2 0 0,0-2-2 0,-4-1-3 0,3 2-4 16,1-2-2-16,0-1-2 0,-3-2-3 0,3 2 1 0,-4-4-1 16,1 1-2-16,0-1 1 0,-1-2-3 0,-3 3-3 0,2-5 0 0,-3 1-1 15,-2-2-1-15,1 0 1 0,-3 2-2 0,-1-3-2 0,-1-1-3 16,-1 0-3-16,-2 3-1 0,-2 0-5 0,2 0-2 0,-7 3-3 0,6-5-3 15,-4 7-3-15,-2 0-5 0,0 1-5 0,0 5-3 0,-1-2-3 16,1 5-1-16,-5 2-2 0,2 2 1 0,-4 2-2 0,0 2 1 0,-3 4 0 16,0 6-2-16,2-2 0 0,-6 6-1 0,-1-1 1 0,3 7 0 15,1 0 2-15,-5 6 0 0,5-3-2 0,-3 4-1 0,6 1-1 0,-6 2-2 16,8-1 0-16,-1 0-2 0,4 2 0 0,-2-1-2 0,5-4-2 0,-1 1 0 16,1 1 0-16,5-4-1 0,2-2 0 0,0 0 0 0,2-2 0 15,6-1 2-15,-1 0 0 0,0-6-2 0,5 1-5 0,2-2-3 0,3-3-5 16,1-2-7-16,-1 0-8 0,4-4-11 0,-1 3-10 0,4-6-11 15,2-2-10-15,-4-2-13 0,5-1-15 0,-3-1-16 0,2-6-19 0,1 4-21 16,-3-6-22-16,5 0-22 0,-2-5-25 0,-3 1-17 0,3 0-15 0,-1-1-3 16,-4-2-3-16,5 3-15 0</inkml:trace>
  <inkml:trace contextRef="#ctx0" brushRef="#br0" timeOffset="44308.0934">50174 23672 2 0,'0'0'180'16,"0"0"-14"-16,0 0-12 0,0 0-13 0,4 0-12 0,-4 0-8 0,2 0-10 15,1 0-8-15,0 0-8 0,3 0-5 0,-5 2-1 0,6-2 1 16,-2 3-1-16,-3 0-1 0,6 2-4 0,-3-4-3 0,4 2-1 0,-2 2 0 16,3 0-4-16,-1 0-3 0,-1 1-3 0,1-2-5 0,-4 2-2 15,3 1-2-15,-3-1-5 0,1 5-5 0,-3-3-3 0,-1 0 0 0,1 4-1 16,-3-1 0-16,0 2 0 0,-3-1 1 0,1 1-1 0,-5 1 0 16,2-1-1-16,-4 2 0 0,-1 1-1 0,-2 1-1 0,-1-2 0 0,-3 1-1 15,3-1 0-15,-8 2-1 0,6-2 0 0,-6-1-1 0,6 1-2 16,-2-3-3-16,0 4-2 0,2-4-2 0,-2 1 0 0,3-1-2 0,4 1-2 15,-6-3-1-15,9 2-1 0,-4-4-2 0,2 4-3 0,7-4-2 0,-4 0-2 16,6 0-1-16,0-1-1 0,0-2 0 0,0 3 2 0,6-6-1 0,3 3 0 16,1 0 1-16,0-3-1 0,7 1-1 0,0-3-6 0,6 0-8 15,-1 0-10-15,5 0-11 0,0-5-14 0,4 2-15 0,-2-1-19 16,5-1-20-16,-5 1-22 0,7-5-24 0,-2 2-29 0,-2-1-31 0,1-1-47 16,1-2-55-16,-3 2-55 0,-2-2-57 0,5-1-31 0,-5 0-18 0,5 0-3 15</inkml:trace>
  <inkml:trace contextRef="#ctx0" brushRef="#br0" timeOffset="44842.576">51126 22867 145 0,'0'-31'413'0,"0"1"8"16,0-2-40-16,3 1-69 0,-3 2-79 0,6 0-84 0,-5 6-46 15,6-4-25-15,2 3-12 0,-4 4-4 0,3 0-7 0,-1 3-7 0,5 2-10 16,2 0-10-16,-4 2-9 0,4 4-9 0,1 2-4 0,-1-1-4 0,-1 3-1 16,1 1-1-16,-1 4 1 0,1 4 0 0,0 1 2 0,-4-1 1 15,4 7 3-15,-1-2 4 0,-4 6 4 0,3 2 3 0,-7 1 2 0,0 5 5 16,-2 0 3-16,-1 5 3 0,-4 3 4 0,-1 0 4 0,-6 2 1 16,3 3 3-16,-6 0 1 0,-2 3 1 0,-3 1-1 0,3 0-1 0,-1-1 0 15,-5 3-2-15,4 1-2 0,-4-5-3 0,6 1-1 0,0 0-2 16,4-3-4-16,-2 0-3 0,2 3-2 0,5-8 2 0,-2 2-1 0,7-8-1 15,3 3-1-15,3-1 0 0,-1-4-1 0,7 0 1 0,-2-5-1 16,4 2 2-16,3-7 1 0,0 2-1 0,1-2 2 0,1-4 0 0,2-1 1 0,-6 0 2 16,11-6 3-16,-9 0 5 0,1-2 4 0,1-2 2 0,0 0 4 15,1-3 2-15,-4 0 3 0,1-3 1 0,0 0 1 0,-2 0 0 16,-1-4 1-16,1-3 2 0,-1 3 3 0,-1-1-1 0,-2 1 0 0,1-2-4 16,-6 2-1-16,1 2-3 0,0-1-4 0,0 2-3 0,-5 1-6 0,1 1-5 15,-1-1-5-15,-2 7-6 0,0 1-5 0,0 0-4 0,-5 0-6 16,3 1-3-16,-5 6-5 0,2 1-4 0,-4 0-2 0,4 5 0 0,-3 4-4 15,-2 0 1-15,-2 4 1 0,1 3 3 0,1 4 2 0,2-4 3 0,-4 8 2 16,1 0 0-16,3 0 0 0,3 2-2 0,-4 0-1 0,4 5 0 16,-2-2-3-16,7 2 0 0,0 2-3 0,0 2 0 0,0 2 0 0,4-1 2 15,-1-1 2-15,-1 1 1 0,-2 0-1 0,0 1 2 0,0-2 0 0,0 4-2 16,-5-6-2-16,0 3-6 0,0-1-5 0,-4-4-5 0,-3 1-8 16,2 1-10-16,-4-5-10 0,-6-1-15 0,-1 5-16 0,-1-4-20 0,-5-1-21 15,-2-2-25-15,-4 3-28 0,-4-4-32 0,-2 3-59 0,-2-3-71 0,-7 1-77 16,5-4-79-16,-1 1-36 0,-4-5-12 0,-1 2-2 0,4-6 4 0</inkml:trace>
  <inkml:trace contextRef="#ctx0" brushRef="#br0" timeOffset="61197.4178">27311 16706 40 0,'0'0'212'16,"0"0"-67"-16,0 0-40 0,0-1-22 0,0 1-11 0,0-4-5 0,0 4-2 15,0-1 1-15,0 1-7 0,3-3-6 0,-3 3-7 0,0 0-6 16,0 0-7-16,0 0-2 0,0 0-2 0,0 0 0 0,0 0 0 0,0 0 1 16,0 0-2-16,0 0-1 0,0 0-1 0,0 0-3 0,0 0 0 15,0 0 0-15,0 0 1 0,4 0-1 0,-4 0-1 0,0 0 2 0,0 0-3 16,0 0-1-16,0 0-2 0,0 0-1 0,0 0-2 0,0 0-2 15,0 0 0-15,0 0-3 0,0 0-1 0,0 0-1 0,0 0-2 0,0 0 1 16,0 0-2-16,0 0-1 0,0 0-2 0,0 0 1 0,0 0-2 16,0 0 1-16,0 0 0 0,0 0 2 0,0 0-1 0,0 0 0 0,0 0 1 15,0 0-1-15,0 0-2 0,0 0-2 0,0 0-3 0,0 0-4 16,0 0-5-16,0 0-6 0,0 0-9 0,0 0-10 0,0 0-12 16,0 0-13-16,0 0-12 0,0 0-12 0,0 0-13 0,0 0-11 0,0 0-15 15,0 0-15-15,0 0-14 0,0 0-13 0,0 0-9 0,0 0-9 0</inkml:trace>
  <inkml:trace contextRef="#ctx0" brushRef="#br0" timeOffset="65361.6356">14825 19817 103 0,'-26'4'278'0,"4"-2"-105"0,0 1-46 0,3-1-19 16,2 3-5-16,1-3-2 0,3 1 5 0,1-1 7 0,2 3 2 15,-2-5-1-15,5 6-6 0,-5-6-9 0,7 2-10 0,-4-2-11 0,6 2-7 16,-2 0-6-16,0-2-6 0,1 3-6 0,4 0-7 0,0-3-4 16,0 0-6-16,0 0-6 0,0 0-4 0,0 0-6 0,0 0-5 0,0 0-6 15,0 0-4-15,4-3 0 0,-1 0-2 0,2 3 1 0,0 0-1 16,4 0 0-16,4-2 3 0,1 0 3 0,5 2 2 0,1-2 3 15,4 2 1-15,7-6 5 0,1 1 0 0,4 0 3 0,5-2 1 0,8 0 0 16,1-5-1-16,8 0 0 0,0-1-2 0,5-2-1 0,7-4-2 16,0 3-2-16,1-4-5 0,4 0-3 0,2-1-4 0,0-6-7 0,3 2-2 15,-3 1-6-15,3-2-5 0,0-3-4 0,-1 1-2 0,1-5 0 16,-4 4-2-16,5-1-1 0,-5-2 1 0,5 0-1 0,-5 0 0 0,1 1 0 16,0-2 1-16,-2 3-1 0,0-2 1 0,-2-2 1 0,-1 0 1 15,-4 5 3-15,-1-3-1 0,-4 3-3 0,-5-5 1 0,-4 8 0 16,-1-1 2-16,-7 3 1 0,-5 0 2 0,-2 1 3 0,-8 7 1 0,-4-1 1 15,-8 4 1-15,-5 1 0 0,-6 2 1 0,-3 2 1 0,-5 4 0 16,-5 1 1-16,-3 2 1 0,-6 1-4 0,-1 0-1 0,-8 4-1 0,1 0-3 16,-3 3-3-16,-6-2 0 0,-1 1-1 0,-4 4 1 0,0 0-1 15,-2-1 1-15,-1 4 2 0,-2-2 0 0,0 2 1 0,-3-1 1 0,0 3 0 16,-1-2 2-16,1 0 0 0,3-1 2 0,-3 1 3 0,3-1 2 16,-4-2 3-16,5 1 4 0,4 1 4 0,-2 0 0 0,2-3 3 15,1 2 1-15,0-2 1 0,7 2 4 0,-3-2 2 0,5-1 2 0,2-1 2 16,-1 0 1-16,6-2 2 0,2 1-2 0,2-2-1 0,3-2-2 15,1 1-2-15,3 0-2 0,5-3-2 0,1-3-2 0,2 0-2 0,2-2-2 16,6 1-5-16,1-4-4 0,4 1-3 0,9-3-2 0,1-3-2 16,2 1 1-16,8-2 0 0,-1 0 2 0,9 1 0 0,3-3 3 0,1 2 0 15,4 1 3-15,0 1 2 0,4 1 3 0,-2 2 0 0,-1 5 4 16,-1-1 1-16,1 1 0 0,-6 4-1 0,1 5-1 0,-5 2-1 16,-4 1 0-16,-5 5 0 0,-4 1-2 0,-5 4 0 0,-3 2-3 0,-5 4-2 15,-6 3-8-15,-3 1-11 0,-5 2-14 0,-5 4-19 0,-3 3-24 16,-6 3-27-16,-5 2-39 0,-3 3-43 0,-8 1-63 0,1 3-71 0,-7 4-39 15,-3-5-24-15</inkml:trace>
  <inkml:trace contextRef="#ctx0" brushRef="#br0" timeOffset="70832.2618">29363 9371 200 0,'8'-20'215'0,"1"0"-21"16,-4 7-7-16,0-2-4 0,-2 0-4 0,2 3-5 0,-1-1-15 15,-3 6-16-15,-1-2-17 0,4 2-17 0,-4 2-13 0,0-2-14 0,0 6-11 16,-4-6-10-16,4 6-11 0,-5-3-7 0,4 4-10 0,-6 0-9 0,2 0-8 16,-4 0-7-16,-4 0-4 0,-1 5-6 0,-1-2-2 0,-6 2-1 15,-1 2-2-15,-2 1 1 0,-3 0 0 0,-4 4 2 0,-1 3 0 16,-4-3 6-16,0 5 2 0,-3 0 3 0,3 3 3 0,-2 0 5 0,-1 0 1 15,3 3 0-15,1-1-1 0,-1 0 1 0,3-3-3 0,3 2-3 16,-1-1-5-16,7 0-5 0,-1-3-5 0,9-3-5 0,-1 2-5 16,5-4-4-16,2-3-4 0,5 3-3 0,1 0-1 0,4-5-1 0,0-1-1 15,6 2-1-15,2-3-1 0,4 2 2 0,2-2 1 0,1 0 4 16,5-2 1-16,-1 0 3 0,7-1 1 0,-2 1 2 0,1-3 1 0,-4 1 0 16,8 2-1-16,-5-3-1 0,1 3-1 0,-1-1-1 0,-2-2 0 15,-3 4-1-15,1 0 1 0,-1-3 0 0,-2 3 0 0,-7-1 1 16,4 1 1-16,-2 0 1 0,-5 1 2 0,1 2 4 0,-2-6 6 0,-6 5 6 15,0-1 7-15,0 3 8 0,-6-4 7 0,-2 4 6 0,1 1 6 16,-5 0 4-16,-2 2 5 0,-3 1 4 0,-5 1 1 0,2-3 1 0,-9 6 1 16,2 0 1-16,-2-1-4 0,-2 2-2 0,-3 3-5 0,1-3-6 15,-2 0-6-15,-1 1-4 0,0-2-4 0,3 3-5 0,1-3-4 16,-2-1-3-16,7 2-2 0,-4-2-1 0,7-2-4 0,-1-1-5 0,6 0-4 16,2-1-4-16,3-5-3 0,0 1-3 0,6-2-3 0,1-2-5 0,4-3-2 15,3 0-2-15,0 0-2 0,5 0-2 0,0-3-1 0,9-1-2 16,-2-1 1-16,1 1 2 0,4-4 2 0,2 4 0 0,3-4 0 0,-3 0 5 15,6 3 0-15,-4-1 2 0,1 5 3 0,0-3 3 0,4 4 1 16,-4 0 3-16,0 4 2 0,-3 1 2 0,0 2 3 0,-1 1 4 16,0 1 4-16,-1 3 5 0,0 3 3 0,-4 1 1 0,-2 1 3 15,-1 2 1-15,-2 1 3 0,-1 3 2 0,-2 2-1 0,-3-4 1 0,5 7 0 16,-7-1-1-16,0-3-1 0,0 4-2 0,-7 1-4 0,2 1-3 16,3-2-7-16,-5 0-11 0,2 2-12 0,0-2-14 0,2 2-17 0,-2-2-23 15,5 1-24-15,0-3-26 0,0-2-30 0,5 1-32 0,0 2-30 16,3-6-28-16,6-1-59 0,3 0-71 0</inkml:trace>
  <inkml:trace contextRef="#ctx0" brushRef="#br0" timeOffset="71301.3875">29712 10020 165 0,'-5'0'286'0,"0"0"-87"16,1 3-57-16,1-1-43 0,1 0-24 0,-1 1-12 0,3 2-2 0,0-3 2 16,3 4 0-16,-1-1-1 0,5-4 1 0,0 2 3 0,1 2 4 15,1-2 5-15,4-2 3 0,1 3 2 0,3-3 1 0,2-1 1 0,3 0-1 16,0-1-1-16,4-3-1 0,-2 0 0 0,1-1-1 0,-1-2-3 15,7-1-1-15,-4-2-2 0,-3-2-1 0,5-1-2 0,-5 0-3 0,1 1 1 16,-1-8-3-16,-5 5-2 0,1-1-3 0,-1-3-1 0,-5-2-3 16,-2 5-3-16,-2-4-3 0,-1 0-3 0,-4 0-3 0,-2-2-6 15,-1 2-4-15,-2-2-5 0,-2 5-5 0,-1-5-3 0,-2 5-6 0,-1-1-3 16,-5 5-3-16,2-2-5 0,0 5-6 0,-4 2-1 0,-1 0-4 16,1 4-2-16,-1 4-1 0,-5 4-2 0,-3 1 0 0,0 3-2 0,-2 5 0 15,-5 7 0-15,2 2 0 0,-1 2 2 0,-2 4 0 0,1 6 3 16,-2 2 1-16,4 1 0 0,1 2-1 0,-1 3-4 0,8 1-4 15,0-5-5-15,6 4-5 0,-1-2-6 0,2-3-4 0,9 1-4 0,1-5-4 16,4 3-4-16,1-7-1 0,9-1-4 0,-2-1-5 0,4-3-3 0,3 0-5 16,2-8-2-16,8 4-5 0,0-5-3 0,1-3-7 0,6 1-6 15,-2-6-7-15,7-3-10 0,-3 1-9 0,2-1-9 0,-3-4-10 16,6-4-11-16,-5 3-12 0,0-6-11 0,0 2-11 0,-2 2-9 0,-2-6-7 16,1 0-4-16,-6 0-2 0,2 1 0 0</inkml:trace>
  <inkml:trace contextRef="#ctx0" brushRef="#br0" timeOffset="71510.9756">30703 10149 146 0,'0'-6'261'0,"0"2"-5"0,0 2-1 0,0-1-2 0,0-2-8 15,0 2-9-15,0 2-14 0,0 1-19 0,0 0-17 0,-4 0-21 0,4 0-21 16,0 0-22-16,0 0-22 0,0 0-19 0,0 0-18 0,0 0-15 16,-3 0-13-16,3 4-11 0,-2 1-9 0,-1 0-6 0,3-1-6 0,-2 7-3 15,2-4-1-15,-3 5 0 0,-1 0 1 0,3 4 1 0,-3-1 3 16,1 2 4-16,-2 3 2 0,3 0 4 0,-5 2-2 0,2 0-2 15,3 1-12-15,-4-2-15 0,1 4-19 0,-4-3-21 0,4 6-30 16,-4-3-33-16,4-1-48 0,-3 4-55 0,3-2-87 0,-1 2-103 0,0 0-53 16,4-3-29-16,-1 4-13 0</inkml:trace>
  <inkml:trace contextRef="#ctx0" brushRef="#br0" timeOffset="71877.9698">31215 10337 19 0,'0'4'401'16,"0"3"-71"-16,0-2-113 0,0 2-61 0,0 1-34 0,-4-3-13 15,1 2-1-15,3-1 2 0,0-1 5 0,-2 2-2 0,-1 1-8 16,3-3-6-16,-4 3-8 0,4-4-4 0,-5 1-3 0,5-1-3 0,-2 1-3 15,2 1-1-15,-3-5-2 0,0 3-1 0,3 0 2 0,-2-4 1 16,-2 4 2-16,4-3 4 0,0-1 5 0,0 0 3 0,0 0 5 0,0 0-2 16,0 0-3-16,0 0-2 0,0-5-2 0,0 1-6 0,4-1-5 15,-2-2-6-15,-2-3-8 0,3-2-7 0,0-1-7 0,-1 1-9 0,7-3-11 16,-4 1-10-16,3-5-11 0,-3 4-10 0,4 1-5 0,-1 2-4 16,4-4-6-16,-5 7-2 0,2 1-3 0,4 1-1 0,-4 5-1 0,3 1 0 15,-5 2 0-15,1 3 1 0,1 1-2 0,-1 6-1 0,1 1-4 16,-1 5-5-16,-3 1-6 0,-3-2-12 0,1 8-14 0,-3 0-17 15,-3 1-20-15,-2 2-23 0,0-3-25 0,-7 7-35 0,5-2-39 0,-5-2-66 16,4 2-77-16,-6 2-64 0,4 1-60 0,-2-2-25 0,2-5-8 16</inkml:trace>
  <inkml:trace contextRef="#ctx0" brushRef="#br0" timeOffset="72377.454">31808 9838 180 0,'0'0'292'15,"0"1"-104"-15,0 5-59 0,2-5-35 0,-2 6-17 0,3-2-2 16,-3-1-2-16,3-1 1 0,-1 5 2 0,5-3 1 0,-5-1-3 0,3 0-3 15,2 1-3-15,-1 0-2 0,1-2-1 0,4 0 2 0,-3-3-2 16,2 2-1-16,2-2-1 0,-2 0-1 0,4-2-1 0,7-1-1 0,-8-2 0 16,3-3-2-16,1 4-2 0,1-4-2 0,3-1-5 0,-6-2-2 15,-1 2-3-15,3-6-2 0,0 2-2 0,-3 1 1 0,-1-5-2 16,-3 1-1-16,4-2-2 0,-5 2-1 0,3 0-1 0,-6-5-1 0,1 1-4 16,-2 3-3-16,-1-3-1 0,-3 2-3 0,-1-2-3 0,0 0-2 15,0 0-3-15,-1 4-3 0,-3 2-1 0,1-2-1 0,-2 3-2 0,0 0-4 16,0 2-4-16,-2 3-4 0,0 1 0 0,-5 2-2 0,3 5-2 15,1 0-2-15,-6 4-2 0,1-1 0 0,-3 6-2 0,3 3 0 16,-8 0-1-16,6 5 0 0,-7 5 1 0,1 2 2 0,2 1 3 0,1 7 3 16,-1-1 1-16,-2 1 3 0,3 4 1 0,1 0 2 0,-2 1 1 15,9 2 0-15,-4 1 1 0,-1-1-1 0,8-2 2 0,-5 2-1 0,7-3 1 16,0 0 1-16,1-3-2 0,4-2-1 0,4 0-3 0,1-2-5 16,0-4-6-16,3 1-9 0,3-4-8 0,1-2-10 0,1-1-10 0,1-3-11 15,5-1-11-15,1-2-10 0,-5-2-11 0,8-2-13 0,-1-1-10 16,0-1-10-16,0-2-8 0,2-2-9 0,2-1-5 0,-3-2-8 15,3-5-1-15,-2 4 1 0,-2-6 3 0,5 2 5 0,-4-3 6 0,2-3 6 16,-1 2 8-16,-2-6 9 0,0 2 10 0,1 1 11 0,-1-4 13 16</inkml:trace>
  <inkml:trace contextRef="#ctx0" brushRef="#br0" timeOffset="72661.0944">32465 10151 70 0,'11'-12'87'0,"0"-1"12"16,1 5 11-16,-6-1 8 0,3 0 7 0,-1 3 2 0,-2-2 1 16,2 3-5-16,-3 1-3 0,4-1-5 0,-4 3-5 0,3-3-9 0,-1 1-9 15,-2 4-9-15,0-1-10 0,1-2-7 0,2 3-9 0,-3 0-7 16,0 0-8-16,-1 0-5 0,1 0-3 0,2 3-2 0,-2-2-3 0,0 3-1 15,0 1-1-15,0 2 0 0,-1-3 0 0,1 8 0 0,-2-5 0 16,1 2 1-16,-3 2 3 0,-1 2 2 0,0-3 4 0,-1 6 2 0,1 1 1 16,-7-4 2-16,2 7 2 0,-1 0 2 0,-2-4 2 0,-2 4 3 15,-2-1 3-15,-2 1 2 0,-3 1 3 0,2 2 0 0,-2-3 2 16,0-2 1-16,-6 4 0 0,5-2 0 0,1 0-2 0,-2-3-1 0,-3 3-4 16,6 0-4-16,-4 0-6 0,5-3-6 0,-3-3-4 0,5 2-5 15,1-1-4-15,2-1-3 0,1 0-4 0,1-1-5 0,3-3-1 0,3 1-2 16,2-5 0-16,0 2 2 0,2 0 1 0,3-3 3 0,3-2 2 15,4 2 4-15,-2-1 1 0,4-1 2 0,5-3 0 0,3 0-1 0,0-3-1 16,0-1-2-16,6 3-5 0,-1-4-7 0,2-2-11 0,-2 2-13 16,-3-3-15-16,3 3-19 0,-5-4-23 0,4 3-26 0,-2-3-27 15,-2 4-29-15,-3-3-39 0,3 4-46 0,-2-4-80 0,-1 4-93 0,-2-4-60 16,-1 3-38-16,2-1-18 0,-2 1-2 0</inkml:trace>
  <inkml:trace contextRef="#ctx0" brushRef="#br0" timeOffset="73038.2359">33309 10280 190 0,'-2'10'275'0,"-1"0"-53"0,-1-2-49 0,-1 5-21 0,3-2-7 0,-1-2-2 15,-1 2 0-15,-1-3-5 0,4 1-8 0,-3 2-9 0,1-5-8 16,3 5-8-16,-5-7-4 0,5 3-6 0,-2-1-4 0,2-1 0 16,-3-1 2-16,-1 1 2 0,4-1 4 0,-1 0 4 0,1-3 2 0,-4 3 3 15,1-4 5-15,3 0 3 0,0 0 2 0,0 0 1 0,0 0-1 16,0 0-2-16,0-4-4 0,0 3-8 0,3-4-8 0,1-3-8 16,-4 1-11-16,1-3-8 0,6 1-10 0,-5-7-9 0,3 4-11 0,3-1-9 15,1-3-10-15,-1 1-8 0,1-2-6 0,1 1-7 0,2 2-6 0,-2 1-4 16,1 1-3-16,-3 3-2 0,1 1-2 0,3 1 0 0,-6 3-1 15,3 4 1-15,-1 4-1 0,-2 0 0 0,2 0-1 0,-3 8 0 0,4-1-1 16,-4 4 3-16,-2 2 3 0,-3 3 0 0,0 1 0 0,0 2-4 16,-3 2-7-16,-2 2-9 0,-4 1-12 0,2 0-16 0,-5 0-18 0,-1 0-20 15,3 4-23-15,-4-3-24 0,-1 2-29 0,1-5-42 0,4 4-50 16,-1-2-91-16,0-1-113 0,2 1-53 0,4-2-24 0,-4-4-5 0</inkml:trace>
  <inkml:trace contextRef="#ctx0" brushRef="#br0" timeOffset="73936.7104">33900 9839 128 0,'-3'-5'383'0,"-2"2"-66"16,3 2-47-16,-1-3-34 0,-1 3-25 0,4-2-17 0,-5 3-18 0,5 0-17 16,0 0-22-16,-3 0-23 0,-2 0-18 0,3 3-18 0,2-2-11 15,-3 3-11-15,-1 0-7 0,4 1-5 0,-2 1-4 0,-1-5-3 0,3 6-1 16,-2-2 1-16,2-1 1 0,0 0 2 0,0 3 1 0,0-2 2 15,2-1 1-15,-2 0 0 0,3-1 0 0,-1-1 1 0,2 3 1 16,-1-5 2-16,-1 3 4 0,3 0 3 0,-2-3 6 0,2 0 4 0,2 0 2 16,0-3 2-16,0 0 0 0,3 1-2 0,2-1-2 0,-5-2 0 15,6 1-2-15,-1-4 0 0,-1 4-3 0,6-4-1 0,-4-1-4 16,1 1-2-16,0-6-5 0,-2 1-3 0,-2 3-2 0,3-5-3 0,-1 0-1 16,-5-3-4-16,2 1-3 0,-4-3-1 0,3-1-4 0,-1 3-5 0,-5-2-3 15,3-5-3-15,-5 4-3 0,0 1-1 0,0-3-3 0,0 6-3 16,-2-4-1-16,-1 4-4 0,1 0-3 0,-5 5-3 0,-1 3-3 0,3-3-2 15,-4 5-1-15,-1 3-1 0,0 4-1 0,-6 0 0 0,3 3-1 16,-1 3-1-16,-1 1-1 0,-6 9-1 0,-1 0 0 0,2 2 1 16,-1 5 4-16,-1 0 3 0,3 5 2 0,0 3 4 0,2 3 1 15,-1 1 0-15,1 1 2 0,3 1 2 0,4 5-1 0,-2-3 0 0,7-1 1 16,-4 3 1-16,7-4 0 0,2-1-1 0,0-1-2 0,2-3-1 0,3-3-3 16,4-1 0-16,-1 2-4 0,4-5-3 0,-1-4-3 0,2-1-3 15,1 0-2-15,5-5-2 0,-2 0-2 0,0-3-1 0,1-2-1 16,1-3 0-16,3 1 0 0,-3-3 1 0,3-5-1 0,0 0 0 0,1 0 4 15,-1-5 2-15,5-3 3 0,-5 1 2 0,4-3 2 0,-2 1 3 16,1-7 2-16,-1-1 2 0,2 1-1 0,-4-3 0 0,-2-2 1 16,3 3 1-16,-1-4 2 0,-2-2 1 0,-1 4 2 0,-2-4 1 0,-2 3 3 15,-1-2 3-15,0 4 2 0,-1-1 5 0,-4 3 3 0,3 1 2 16,-7 1 2-16,0 2 3 0,0 5-1 0,2 0-1 0,-5 0-1 16,-2 6-5-16,3-2-3 0,-3 4-3 0,0 0-3 0,0 0-3 0,-3 4-3 15,3 1-3-15,-2 3-2 0,-5 1-3 0,2 4-1 0,3 2 0 0,-6 2 2 16,1 3 0-16,0 0 4 0,0 2 3 0,0 3 3 0,-1-4 2 15,1 6-1-15,0-6 1 0,0 4-1 0,2 0-1 0,4-4 1 16,1 3-1-16,-4-4-1 0,4-2-1 0,0 2 1 0,4-3 0 0,-4 0 0 16,1-1-2-16,4-1 0 0,2-2 3 0,-5-4 0 0,3 1 3 15,4-3 2-15,-3 0 2 0,1 1 1 0,2-6 3 0,-4 4 1 16,3-6 2-16,1 0 0 0,3 0 1 0,-2 0 2 0,0-6 0 0,6 4 2 16,-3-6-2-16,1 1 0 0,0 0-1 0,-1-3-2 0,3 1-1 15,-1-4-1-15,-1-2-1 0,-1-1-2 0,-3 3 3 0,4 0 1 16,0-2 1-16,-2 0 0 0,-4 3-1 0,-1 0-3 0,0 0-4 0,0 0-4 15,0 5-6-15,-6 2-3 0,-1 2-3 0,0 3-1 0,0 0-1 0,0 3-2 16,0 2-1-16,-1 2-4 0,-6 5-1 0,2 0-1 0,-1 4 0 16,-2 0 3-16,-1 3 2 0,1 1 4 0,1 1 1 0,-7 6-3 15,2-3-7-15,2 0-10 0,-3 4-12 0,1 0-18 0,-2-1-21 0,4-1-24 16,-4 1-25-16,2 1-27 0,2-4-27 0,-2 1-28 0,4 0-31 16,1-3-42-16,-2-2-50 0,2-4-75 0,6 0-91 0,-3 0-40 0,3-7-15 15,1 2 2-15</inkml:trace>
  <inkml:trace contextRef="#ctx0" brushRef="#br0" timeOffset="74528.5773">34857 9278 328 0,'5'-27'453'0,"2"4"9"0,-2-1-85 0,0 2-131 15,0 2-72-15,2 0-43 0,-5 2-24 0,3 5-14 0,2-2-11 0,-2 7-9 16,-3-4-11-16,4 8-13 0,0 0-13 0,-1-1-14 0,0 5-11 0,2 1-10 16,-2 3-6-16,0 3-6 0,0 1-4 0,4 1-1 0,-4 3 2 15,3 3 2-15,-3 3 6 0,2 2 4 0,-2 0 6 0,-3 2 1 0,5 2 6 16,-7 1 2-16,1 0 4 0,-1 3 1 0,0 1 2 0,-1 0 2 16,-3 1 0-16,1 0 3 0,-2 2 0 0,0 0-2 0,0 0 0 15,-1 1-2-15,0-2-1 0,4 0 1 0,-5 1-2 0,2 0-1 0,3-4-3 16,2 4-1-16,0-3-2 0,0-2 0 0,0 0-2 0,2-3-1 15,3 0-1-15,4-3-2 0,-1 2 0 0,1-3 0 0,1-3-1 16,2-2 2-16,-2 1-1 0,4-4-2 0,-2-3 1 0,1-2 0 0,1 1 1 16,3-3-1-16,-3-3 3 0,-4 1 2 0,4-3 6 0,-1-3 4 15,4 1 5-15,-3-3 4 0,0-3 6 0,-3 1 6 0,3-2 3 16,-4-2 4-16,4-2 3 0,-2-2 2 0,-5 2 2 0,1-3 2 0,4-1 2 16,-7-1 0-16,0 2 0 0,4-1 0 0,-4-2-2 0,0 7-3 0,-1-2-7 15,-1 1-7-15,-3 1-6 0,0 4-8 0,0 1-6 0,-3 2-3 16,-1 2-3-16,-3 3-5 0,1 3-4 0,-1 4-3 0,-2 3-3 0,-3 3-3 15,2 4-3-15,-4-1-1 0,1 8 1 0,-4 0 3 0,0 6 3 16,3 2 4-16,-1 2 2 0,-2 1 0 0,0 8 2 0,3-5 1 16,4 2 0-16,-4 5 0 0,0 0-2 0,2-3 0 0,2 4-3 15,2 2 0-15,-1-2-1 0,1 0-2 0,3 2-1 0,-4 2-1 0,6-4 0 16,-4 2 1-16,3-1 2 0,1-3 2 0,-2 3-2 0,5-2 1 16,-2-1 0-16,2 1 2 0,-3-6 0 0,-1 1 1 0,4 2-1 0,-1-8 0 15,-3 1-2-15,4 0 0 0,-2-3-4 0,-1-6-5 0,0 2-4 16,1-1-6-16,-5-4-7 0,5 0-7 0,-3-5-11 0,-2 1-11 0,2-2-13 15,-3-1-16-15,-1-3-18 0,2 0-18 0,-4-1-22 0,0 1-22 16,-1-1-35-16,-1 2-39 0,-1 0-86 0,-3-1-105 0,2-1-55 16,-4-1-26-16,-3 4-10 0,1 0 2 0</inkml:trace>
  <inkml:trace contextRef="#ctx0" brushRef="#br0" timeOffset="82961.5469">45394 10688 14 0,'16'3'31'0,"-9"-2"-3"0,4-1-2 0,0 4-4 16,1-4-3-16,-4 0-3 0,-1 0-3 0,2 1-2 0,2-1-5 0,-5 2 0 16,2-2-3-16,-6 0 2 0,5 0-1 0,-2 4 0 0,-4-3-5 15,3-1-2-15,-1 4-1 0,-3-4-1 0,0 3 1 0,0-3-1 16,0 0 0-16,0 0 0 0,0 0 3 0,0 1 1 0,-3 6 0 0,-1-6 3 16,3 2 4-16,-4 1 4 0,-2 1 5 0,2 3 6 0,-4-3 2 15,-4 2 3-15,2 3-1 0,-1 0 2 0,-1 3 1 0,-3-1 1 16,-1-1-1-16,-1 4-2 0,-3-2-1 0,2 6-4 0,1-6-4 0,-3 4-3 15,6-1-3-15,1 1 0 0,-3 0-1 0,0 0 1 0,7-2 0 16,-2 1 0-16,7 1-2 0,0-2 0 0,1 2 1 0,3-2 1 16,2 0 2-16,3-2 1 0,1 0 2 0,0 1 0 0,7-1-1 0,-2 0-1 15,7-2-1-15,-3 0-2 0,3 0 0 0,-2-2 0 0,2 0 1 16,2 2-2-16,1-3-2 0,-1 0-3 0,-2-3-1 0,2 6-3 0,-2-2-4 16,-2-2 1-16,-1 1-1 0,3-2-1 0,-5 1 1 0,-2 1 0 15,0-3-1-15,-1 3 1 0,-4-4 2 0,4 4 3 0,-3-1 3 0,-4-3 5 16,2 3 5-16,-3 1 6 0,-1 3 5 0,0-5 3 0,-1 2 3 15,-3-1 4-15,-1 5 3 0,0-3 1 0,-4 0 3 0,1 2 1 0,-2-2 2 16,-2 4 0-16,-2-1-3 0,-3 1-3 0,2-1-4 0,-6 4-3 16,2-4-5-16,-3 3-3 0,0 2-3 0,3-3-3 0,-3 3-2 15,0-1-2-15,7-3-4 0,-6 6-2 0,2-3-3 0,2-3-3 0,4 4 1 16,3 0-1-16,-2-1 0 0,5-3 2 0,-2 4 0 0,2-2 1 16,6-3 0-16,1 0-1 0,0 2 1 0,1-1 0 0,3-1-1 0,-1 1 1 15,6-5-1-15,-4 5 1 0,-3-2 1 0,6-2-2 0,-3 2 0 16,4 0-2-16,-4-2-2 0,3 0-2 0,-1 4 0 0,0-1-1 15,0-2-1-15,0 2-1 0,1-1 0 0,-1-3-1 0,-2 5 1 0,-3-1-1 16,5 3 1-16,-2-3-1 0,-4-1 2 0,3 4 1 0,-1-3 0 16,-3 3 2-16,0 0 2 0,0 0 1 0,0-1 4 0,-7 1 2 15,6 2 2-15,-4 1 1 0,-2-1 2 0,0-1-1 0,-5 3 2 0,2-2 0 16,-4 0-1-16,-1 2 1 0,1-3-2 0,-1 2 1 0,-6 0 0 16,3 1-1-16,-1-3-4 0,0 2-9 0,-1 1-11 0,1-3-16 0,2 1-18 15,1 1-20-15,-4-1-18 0,6-6-21 0,6 6-22 0,1-6-22 16,-1 2-18-16,2-1-21 0,3 1-20 0,0-4-41 0,6-1-47 0</inkml:trace>
  <inkml:trace contextRef="#ctx0" brushRef="#br0" timeOffset="91098.1845">50238 10233 28 0,'-2'-4'125'0,"2"0"-1"0,-4 3-5 16,1-6-10-16,1 7-15 0,-1-1-14 0,-2 1-18 0,0 0-18 0,-2 0-9 16,0 0-6-16,-5 1-7 0,2 6-5 0,-7-1-5 0,3 1-8 15,-3 5-5-15,2-3-4 0,-2 6 0 0,-2-4-2 0,-2 8 4 0,3-2 5 16,1 0 6-16,-2 2 6 0,2-1 2 0,3 2-2 0,4 0-3 15,-2-2-2-15,5-1-1 0,-1 5 0 0,3-4 1 0,1-2 1 0,1-1 1 16,3 2 3-16,3-2 1 0,1-3 3 0,1 0 5 0,3 0 3 16,-1 1 5-16,5-2 7 0,-2-3 6 0,4 0 5 0,0-3 5 0,1 0 4 15,0-2 3-15,-1 0 1 0,6-3 2 0,-4 0 2 0,4-3 0 16,-5 0-2-16,4-2-1 0,2 0-3 0,-6-3-1 0,6 0-3 0,-6 0-2 16,2-1-3-16,2-5-4 0,-6 5-3 0,4-3-2 0,-3-1-2 0,0 1-1 15,-1-3 2-15,-1 0-1 0,-3 1 1 0,-2-1-1 0,1 3 0 0,-1-4-2 16,-2 4-3-16,-3 2-4 0,-2 0-4 0,0 0-4 0,0 2-6 15,-2 1-4-15,-3 2-4 0,-4 3-5 0,1 2-9 0,-4 0-4 0,-2 2-2 16,-1 3-5-16,-2 1-4 0,0-2-3 0,-2 3 0 0,0 4-1 16,-1 1 3-16,1-2 1 0,0 1 2 0,1 2 2 0,2 2 2 0,3-3 2 15,-1 1 1-15,4-1 1 0,-2 1 2 0,5-4 1 0,0 4 2 16,2-5 2-16,3 0 3 0,-5 0 2 0,7-3 2 0,-1 2 1 0,1 0 4 16,0-2 3-16,1-1 2 0,3-1 5 0,-1-3 4 0,2 1 2 0,4-1 2 15,-2 0 2-15,5-1 2 0,-2-2 1 0,4 0 0 0,-1-2 1 16,3-3 0-16,-3 4-1 0,3-4 0 0,1 0-2 0,-4 0-2 0,1-5-1 15,0 3-2-15,-1-2 0 0,-1 0 1 0,-2-1-2 0,-1 2 0 16,-1-2 1-16,1 1 2 0,-7-4 0 0,3 5 0 0,2 2-4 0,-6 0-3 16,-1 1-5-16,0 3-3 0,-1 0-5 0,-6 1-3 0,0 4-5 15,-2 0-5-15,-3 0-2 0,-1 1-3 0,-1 4-4 0,-5 0-4 0,1 6-2 16,-3-2-4-16,2 0 3 0,-3 3 1 0,0 3 3 0,3-3 4 0,1 3 0 16,-3-1 2-16,6 1 2 0,-2 0 1 0,3 0 1 0,0-1 1 15,3-2 1-15,4 4 2 0,0-4-1 0,0 0 3 0,0 1 1 0,6-4 0 16,1 2 2-16,0-5 1 0,0 2 4 0,0 0 3 0,1-3 2 0,6-2 3 15,-2 1 0-15,0 1 3 0,0-5 3 0,7 3 2 0,-3-3 1 16,1 0 2-16,0 0 1 0,6-3 0 0,-6-1 0 0,4 3-1 0,-1-4-1 16,4 1-1-16,-3-4-1 0,-4 3 1 0,4-3-2 0,-1-1 2 15,1-2-2-15,-5 2-2 0,3 1 0 0,-4-1-2 0,-3-2 0 0,4 2 0 16,-8-2-1-16,4 3-3 0,2 0-2 0,-7 0-3 0,2-2-5 16,-2 5-8-16,0-2-10 0,0 2-13 0,0 2-12 0,-2 1-13 0,-1-1-13 15,-1 0-13-15,-1 3-16 0,0 0-14 0,0 3-18 0,0 0-21 0,-3-1-23 16,-1 1-23-16,0 2-23 0,-1 0-24 0,2-3-14 0,-1 3-13 15,1 3-9-15,-3-2-7 0,3-2-39 0,-1 4-52 0</inkml:trace>
  <inkml:trace contextRef="#ctx0" brushRef="#br0" timeOffset="93041.1157">39804 8816 103 0,'14'-5'117'0,"6"0"5"16,-1-1 2-16,3-3 5 0,0 1 2 0,2-4-1 0,2 1-5 0,1-4-10 15,-3 2-8-15,3-6-10 0,-4 3-10 0,2-2-9 0,-3-2-6 16,-6 2-6-16,4-2-4 0,-5 0-5 0,-1 0-2 0,-2-2-4 15,-3-1-5-15,-1 4-3 0,-3-1-5 0,-5-4-4 0,0 8-4 0,0-1-4 16,-5-3-4-16,-2 5-3 0,2 4-4 0,-3-2-4 0,-3 6-4 16,-1-5-4-16,-1 7-4 0,-3 2-2 0,-1 2-4 0,0 1-3 15,-1 1-3-15,-1 6-3 0,-3-2-1 0,1 3-1 0,1 0 0 0,-1 4 0 16,3-4 1-16,0 8-1 0,3-5 0 0,1 2-1 0,1-2 0 16,4 2 1-16,-3-1 3 0,7 2 3 0,-3-5 1 0,6 3 2 0,-5-4 2 15,7 2 3-15,0-3 4 0,0 1 4 0,4-1 1 0,-1-1 6 16,2-2 4-16,0 1 7 0,0 0 4 0,4-2 3 0,-4-2 5 0,4-1 2 15,2 0 3-15,-4 0 1 0,7 0 1 0,-6-1 1 0,6-2-1 16,-5-2 1-16,4 0-1 0,-1 1 0 0,-2-2-3 0,2 1-1 16,-5-2-3-16,2 0-4 0,-1-1-1 0,1-1-4 0,-4 1-2 0,0-1-2 15,-2 1 0-15,1-3-2 0,-4 2-2 0,0-2-2 0,0 3-2 16,0 0-3-16,-4-2-2 0,1 2-4 0,-2 1-3 0,3 2-3 16,-5 0-4-16,2 0-1 0,4 2-2 0,-6 0-3 0,2 2 0 0,0 1-3 15,-1 0 0-15,0 1-2 0,0 2-1 0,1 0 1 0,0-1 0 0,0 3 1 16,2 1 2-16,-1-2 1 0,3 1 2 0,-6 3 1 0,7-3 2 15,-2 0 0-15,-1 2 0 0,3-2 0 0,-2-1-2 0,2 1-2 16,0-2-3-16,0 1-2 0,0 1-3 0,2 2-2 0,-2-6-3 0,3 3-4 16,-1-2-4-16,-2-2-6 0,3 1-9 0,1 3-8 0,-3-4-13 15,6 0-14-15,-5 0-17 0,-2 0-19 0,5 0-22 0,3 0-19 16,1 0-20-16,0 0-20 0,-1 0-20 0,1 0-55 0,1 0-70 0</inkml:trace>
  <inkml:trace contextRef="#ctx0" brushRef="#br0" timeOffset="99562.1989">31859 6889 37 0,'0'0'109'0,"0"0"2"0,0 0 3 0,0 0-1 0,0 0 1 0,0 0 0 16,0 0-3-16,0 0-3 0,0 0-3 0,0 0-6 0,0 0-6 15,0 0-6-15,0 0-5 0,0 0-5 0,0 0-3 0,0 0-4 0,0 0-2 16,0 0-3-16,0 0-2 0,0 0-3 0,0 0-5 0,0 0-1 15,0 0-2-15,0 0-1 0,0 0 1 0,0 0-1 0,0 0-1 0,0 0 0 16,0 0 1-16,0 0-2 0,0 0 1 0,0 0-2 0,0 0 1 0,0 0 1 16,0 0-1-16,0 0 0 0,0 0 0 0,0 0 0 0,0 0 0 15,0 0 0-15,0 0-2 0,0 0-2 0,0 0 0 0,0 0-1 0,0 0-2 16,0 0-1-16,0 0-2 0,0 3-2 0,0-3-2 0,0 0-1 16,0 0-1-16,0 0-4 0,0 1-2 0,0-1-2 0,0 0-3 0,0 0 0 15,0 0-3-15,0 0-2 0,0 0-3 0,0 0 0 0,4 4-3 0,-4-4-1 16,0 0 0-16,0 0-2 0,0 0-1 0,0 0-2 0,0 0 0 15,3 1-1-15,-3-1 1 0,0 0-2 0,0 0 1 0,0 0-1 0,2 3-1 16,-2-3-1-16,0 0-1 0,3 2-1 0,0 1 0 0,-1-3 0 16,2 3 2-16,-3-3 0 0,6 2 0 0,-2 0 2 0,0-2-2 0,7 5 1 15,-5-2 1-15,2-1 2 0,4 1 1 0,1 2 0 0,3-1 3 16,0 1 0-16,5 0 0 0,-3 1 1 0,3-1 1 0,2 0-1 16,3 2 0-16,2-2 0 0,0-1-1 0,2 3 0 0,1-2 1 0,2 3-1 0,-1-3-1 15,6 1 0-15,-3-1-3 0,1-1 0 0,-1 1-1 0,3 1 0 16,-1-2-2-16,-2 1 0 0,0 0-2 0,3 3-1 0,-3-4-1 0,1 1-1 15,-3 0-2-15,2 0-1 0,0 2 0 0,-4-3-2 0,1 5 0 16,1-6 0-16,-5 3-1 0,1 0 0 0,-2-1 0 0,2-1-1 0,-2 3 1 16,-1-3-1-16,4 0 0 0,-4 5 1 0,-1-5 2 0,1 3 1 15,-3-2 3-15,3 0 1 0,2 3 2 0,-5-4 2 0,1 1 1 0,3 0 2 16,-4 1 0-16,3-1 3 0,0-1 1 0,-1 1 3 0,1-1 0 0,-1 1 1 16,-2 1 1-16,3-1-1 0,0-1 0 0,0 1-1 0,4-1-1 15,-4 0 0-15,4-1 0 0,0 0 0 0,-1 2-1 0,-1-4 0 16,6 2 0-16,-6 1-1 0,1 0 0 0,3-1-1 0,1-2-1 0,-2 3 0 15,2 0-2-15,-1-4 1 0,-1 4 1 0,4-3-2 0,0 2 0 16,-4 1 1-16,4-2-1 0,0 1 0 0,3 2-2 0,-7-2-1 16,8-1 1-16,-8 1-1 0,4 2 0 0,0-3-1 0,-1 0 0 0,0 3 0 15,-1-2-2-15,1 0 0 0,0 2 0 0,-3-4 0 0,0 2-2 16,2 2 0-16,-1-2 1 0,1 2 0 0,-2-1 0 0,1 1-2 16,1-2 1-16,2 1-1 0,-7 3 1 0,5-2 0 0,-2-1-2 0,1 0 1 15,1 3-2-15,-2-2 0 0,0-1 0 0,3 0 0 0,-3-1 3 16,4 2 0-16,0 0 2 0,-1 0 2 0,5 0 2 0,-5-3-1 0,3 3 2 15,1 0 2-15,-1 0 1 0,1-2 1 0,2 1 2 0,-2-1 1 16,4 2 1-16,-1 0 1 0,-1-2-2 0,4 2 0 0,-4-2-1 0,3 2-1 16,-1-1 0-16,1 0-1 0,4 3-1 0,-2-3 0 0,0-3 0 15,3 6-2-15,-1-2 0 0,1-2-1 0,1 2-2 0,-4-2 1 16,7 2-2-16,-4-1 0 0,-3 0-1 0,4 1 0 0,-1-1-1 0,1 1-1 16,-1 0-2-16,-1 1 0 0,-2-1-1 0,2-4 0 0,-2 5-2 15,1-1 0-15,3 0-1 0,-8 0-1 0,8-2 0 0,-1 2-1 0,-1 2 1 16,2-2 2-16,-1-1 2 0,-3 2 0 0,7-1 3 0,0-4 3 15,-2 6 0-15,-2-2 3 0,6-3 0 0,-2-1 2 0,1 3 0 0,3 0 2 16,1 0 1-16,-2-3 0 0,2 3-1 0,0-1-1 0,3-1-1 16,-1 1-2-16,1 2-2 0,2-5-1 0,-3 3 1 0,3-1-4 15,0-2 0-15,0 3-1 0,1-3-2 0,0 2 1 0,-4 1-1 0,0-3 0 16,1 2-1-16,-1 0-2 0,-2-2 0 0,3 3-2 0,-1-1 0 16,-2-2-1-16,3 3-3 0,-4 0 2 0,4-3 1 0,-1 2 2 0,-2 1 2 15,0-3 1-15,3 1 2 0,2 2 0 0,-3-2 3 0,1 3 4 0,-1-1 0 16,3-3 3-16,0 1 0 0,0 3 3 0,4-3 1 0,-4 2 1 15,5-3-2-15,-2 5-3 0,4-5 0 0,-5 3-2 0,5 0 1 16,-2-2-3-16,1 3-1 0,-1-3-3 0,-2-1-1 0,2 7-3 16,-1-7 0-16,-4 1 1 0,4 2-2 0,-1 0-2 0,-6-2-1 0,3 3-1 15,0-1-3-15,0-2 1 0,-2 3 0 0,-1-3 3 0,2 2 3 0,-3-3 3 16,4 5 2-16,-1-5 3 0,-3 3 0 0,4-3 1 0,-5 1 2 16,6 2 0-16,-1-3 3 0,1 2 2 0,0 1 2 0,-1-3 0 0,1 3-1 15,1-1-2-15,-2-2-1 0,2 0-2 0,2 0-2 0,-1 0-2 16,-1 0-2-16,0 0-1 0,0 0-1 0,-2 0 1 0,3 0-1 15,-3 0-2-15,0 0 0 0,0 0-2 0,1 0-2 0,-1 0-1 0,1-2-3 16,0-1 2-16,-5 3 0 0,4 0 1 0,-1 0 2 0,1 0 2 0,0 0 2 16,0 0 0-16,0 0 1 0,-1 0 2 0,1 0 2 0,0 0 1 15,0 0 2-15,-3 0 1 0,3 0 3 0,-5 0 1 0,5 0 0 16,0 0-1-16,-2 0-2 0,-1 0-2 0,3 0 0 0,-5 0-2 0,5 0 0 16,-2 0-1-16,-1 0-2 0,2 0-1 0,-3 0 0 0,-3 0-3 15,1 0-1-15,1 0 0 0,-2 0-3 0,-1 0-1 0,-4 0-2 16,5 0 1-16,-7 0-1 0,1 0-3 0,-1 0-1 0,1-3-1 0,-6 1-1 15,-1 2 0-15,1-3-2 0,-3 2 1 0,3 1 1 0,-4-3 2 0,-3 3 2 16,-1-1 1-16,3-3 2 0,-3 1 2 0,0 2 1 0,-7-4 3 16,7 2 2-16,-6-1 2 0,1 3 2 0,1-5 2 0,-1 5 0 15,2-3 0-15,1 1 1 0,1-2-2 0,-6 4-1 0,7-5 0 16,0 5-1-16,-2-6-1 0,4 2-1 0,-3 1-2 0,1 0 0 0,4 0-2 16,-3 0-2-16,6-1 1 0,-6 2-1 0,4-2-1 0,-2 1-1 0,2-1-2 15,-1 2 1-15,0 1-1 0,-2-1-3 0,5-2 0 0,-2 2 1 16,-4 1-2-16,6 2 1 0,-2-2 2 0,-4 1-1 0,2 1 0 15,-1-4-2-15,1 4 0 0,0 0 1 0,-3 0-2 0,0 0 0 0,0 0 0 16,1 0 1-16,-1 0-1 0,3 0 2 0,-6 0-2 0,2 0-1 16,-2 0-1-16,3 0-1 0,-2 4 2 0,-2-4 0 0,-1 1 3 0,-2 1-1 15,5-2 1-15,-7 2 1 0,4 1-1 0,-4-3 2 0,-3 3-1 16,3-1 2-16,-4 3 0 0,2-5 3 0,-1 3 2 0,-3 2 1 0,1-3 1 16,-4 0 1-16,1 1 1 0,-2-1-1 0,-1-2 2 0,-1 3 1 0,4 0 2 15,-9-1 0-15,4 1 1 0,-1-3 1 0,1 1-1 0,0 2 0 16,1-3 0-16,-8 5 1 0,5-5-1 0,-2 3 0 0,2-3-1 0,-4 1 0 15,-1 3 0-15,2-4 1 0,-4 1-1 0,3 2 0 0,-1-3 0 16,-2 4 0-16,0-3 0 0,0-1 1 0,1 0 0 0,-3 3-1 0,0-3-1 16,-1 0 1-16,5 0-2 0,-7 3-4 0,2-3-2 0,1 1-3 0,-3-1-4 15,0 0-8-15,0 0-6 0,0 0-8 0,0 0-9 0,0 0-9 16,0 0-11-16,0 0-14 0,0 0-16 0,0 0-21 0,0 0-19 16,-5 0-19-16,5 0-21 0,0 0-22 0,-7 0-24 0,2 4-27 0,-4-3-59 15,1 6-75-15,1-6-35 0</inkml:trace>
  <inkml:trace contextRef="#ctx0" brushRef="#br0" timeOffset="101000.375">11216 8912 6 0,'-14'-2'111'16,"1"-1"0"-16,4-2-1 0,-1 3-1 0,1-1-5 0,1 3-9 0,3-3-9 15,0 1-11-15,1 2-9 0,1 0-14 0,3 0-9 0,0 0-10 16,0 0-10-16,0 0-7 0,0 0-9 0,0 0-8 0,0 0-7 15,3 0-4-15,2 0-2 0,4 0 2 0,-1 0 6 0,3 0 8 0,2 0 5 16,8 0 4-16,-2 0 4 0,4 0 2 0,8 2 3 0,-4 1 3 16,7-3 2-16,4 3 4 0,-2-1-1 0,8-2-2 0,1 3-4 0,-5-1-4 15,6-2-6-15,2 3-4 0,2-1-4 0,-1-2-3 0,1 2-3 16,4 1-3-16,1-3-2 0,1 2 1 0,-1-2 0 0,4 3 3 0,3-1 0 16,1-2 3-16,3 3 3 0,2 0 1 0,1-3 3 0,2 0 2 15,6 0 2-15,0 0 1 0,3 0 3 0,4 0 1 0,1 0-2 0,2 0 0 16,1-3-3-16,-1 0-2 0,2 3-3 0,1 0-3 0,-1 0-3 15,2 0-3-15,-3-2-4 0,-1 2-3 0,-2-3-1 0,4 3-2 0,-2 0 2 16,-2 0 1-16,1 0 2 0,2 0 2 0,1 0 3 0,1 0 1 16,1 0 2-16,-1 0 2 0,4 0 1 0,0 0 3 0,1 0 2 15,2 0 2-15,2 0 0 0,-3 0-1 0,3 0-2 0,-2 0-1 0,-2 0-4 16,-1 0-1-16,-3 0-4 0,2 0-3 0,-4 0-3 0,-4 0-2 0,-3 0 1 16,0 0 1-16,-2 0 1 0,0 0 0 0,-3 0 2 0,0 0 1 15,-6 3 1-15,5-1 3 0,-5-2 2 0,1 0 3 0,-4 3 1 0,0 0 3 16,4-3 2-16,-4 0 1 0,2 0 0 0,-2 2-2 15,0-2-2-15,-1 2 0 0,-1-2 0 0,-3 0-1 0,4 2-2 0,-4 1-2 16,-3-3 1-16,-2 0-2 0,1 1-2 0,-2 3-2 0,-6-4 1 16,-2 3 0-16,1-2 0 0,-6-1 0 0,0 0 0 0,-3 4 0 0,-5-4 0 15,0 1-3-15,-4-1 1 0,-1 3 1 0,-4-3 1 0,-1 0 0 0,-4 3 0 16,-3-3 1-16,0 0 2 0,-6 0 1 0,1 1 0 0,1-1 2 16,-4 0-1-16,-1 0 3 0,-2 0 1 0,-1 0 5 0,0 0 1 15,-4 0 1-15,2 0 1 0,1 0 2 0,-3 0 0 0,0 0 1 0,-3 0-1 16,0 0 0-16,0 0 0 0,0 0 0 0,0 0-3 0,0 0-5 15,0 0-9-15,0 0-9 0,0 0-11 0,0 0-13 0,0 0-13 16,-3 0-16-16,3 0-19 0,0 0-20 0,0 0-24 0,-9 0-25 0,4 0-25 16,-3 0-22-16,-2 4-49 0</inkml:trace>
  <inkml:trace contextRef="#ctx0" brushRef="#br0" timeOffset="101576.2877">13556 9162 108 0,'-72'3'165'0,"4"-2"-49"0,1-1-23 0,8 3-5 0,4-1 0 0,6-2 5 16,1 3 7-16,7 0 1 0,5-3 0 0,4 2-7 0,6 1-6 15,4-3-8-15,0 0-9 0,8 0-10 0,4 0-7 0,1 0-7 0,4 0-8 16,5 0-5-16,0 0-4 0,0 0-3 0,5 0-2 0,4-3-2 16,5 1 3-16,4 2 2 0,5-3 4 0,4 0 1 0,9 1-1 15,3-1 1-15,7 2-1 0,7-4 0 0,5-1-2 0,5 1-2 0,5 0-3 16,4 1-5-16,4-4-4 0,5 3-6 0,0-3-6 0,12 5-3 16,-1-5 0-16,1 3 1 0,10-2 2 0,4-1-1 0,2 4 1 0,7 0-1 15,2-1-3-15,6 1-4 0,3 1-2 0,2-2-5 0,1 5-1 16,-2-3-1-16,1 1-3 0,1 2-6 0,-4 0-7 0,-5 0-5 15,4 0 0-15,-8 0-1 0,-1 0 0 0,-3 0 1 0,-6 0 4 0,-3 2 3 16,-5 1 4-16,-2-3 5 0,-4 1 5 0,-5 3 3 0,-2-4 3 0,-5 0 5 16,0 0 3-16,-6 0 0 0,-4 0 1 0,-3 0 0 0,-5 0 2 15,-3 0 0-15,-2 0 3 0,-8 0 3 0,-1-4 2 0,-1 3 6 0,-11 1 5 16,3-3 5-16,-8 1 6 0,-5 2 9 0,-1-3 8 0,-4 1 10 16,-3 2 8-16,-2-3 5 0,-4 1 6 0,-2 2 3 0,-3 0 4 0,-3 0 0 15,4 0 1-15,-4 0-1 0,-2-2-2 0,2 2-1 0,-1-3-7 16,-1 3-4-16,-3 0-4 0,0 0-8 0,0 0-7 0,2 0-6 15,-2 0-5-15,0 0-5 0,0 0-3 0,0 0-5 0,0 0-5 0,0 0-4 16,0 0-4-16,0 0-2 0,0 0-3 0,3 0-2 0,-3 0-1 16,0 0-1-16,0 0-2 0,0 0-2 0,0 0 0 0,2-2-3 15,-2 2-1-15,0 0 0 0,0 0 1 0,0 0 0 0,0 0-1 0,0 0-3 16,0 0-4-16,0 0-8 0,0 0-9 0,0 0-13 0,0 0-14 16,0 0-17-16,0 0-18 0,0 0-20 0,0 0-20 0,0 0-30 0,0 2-34 15,0-2-46-15,0 0-48 0,0 0-75 0,0 5-87 0,0 2-37 16,0 1-17-16</inkml:trace>
  <inkml:trace contextRef="#ctx0" brushRef="#br0" timeOffset="105354.2267">32770 9303 18 0,'-14'-13'76'0,"0"1"-5"15,-3-3-5-15,-1 3-2 0,-1-4-2 0,0 1-3 0,-10 2-6 0,5-3-2 16,-6-1-1-16,2 0-4 0,-4 0-4 0,-4 0-5 0,-3-2-3 0,1 3-2 15,-9-1 0-15,2-1-3 0,-1 1-1 0,0 2-4 0,-7-3-4 16,0 7-2-16,-1-5-2 0,1 4-4 0,-3 0-5 0,-2-1-3 0,0 4 0 16,3-2-3-16,-6 4 0 0,1 2 1 0,-1-2 0 0,1 1 2 15,-1 4 0-15,1-2 3 0,-1 4 2 0,1-3 1 0,-2 3 1 16,5 0 3-16,0 0 3 0,-4 3 2 0,3-3 1 0,3 1 0 0,-3 2 1 16,5 2-3-16,2 0-3 0,-2 0 0 0,7 0-1 0,-3 0-4 15,1 0-4-15,7 3-1 0,-3-2-5 0,3 2-5 0,0 1-5 16,2 2-3-16,1-2-4 0,-1 5 1 0,3 0 2 0,0 1 1 0,1 5 3 15,2-3 1-15,-3 5 2 0,1-1 3 0,-1 0 0 0,3 4 3 16,-1-1 2-16,2 5 5 0,-4-4 4 0,5 6 4 0,-4-1 1 0,2-1 1 16,1 0 0-16,1 4-1 0,0 2-2 0,-1-3 1 0,1 3-2 15,-1-2-1-15,1 0-1 0,-1 2 0 0,5 0 1 0,-4 2-2 0,0 0-3 16,7 1 1-16,-6-5 0 0,4 5-3 0,2-1 0 0,-1-2-2 16,6 2-1-16,0-2-2 0,-1 5 0 0,1-7 1 0,5 5 1 15,0-1 0-15,1-1-1 0,3-1-1 0,-2-2 0 0,1 3-1 0,5-1-1 16,-1 0 2-16,0-2 2 0,5 7 2 0,2-5-1 0,0 3 1 15,2-3 2-15,1 3-1 0,2 0 0 0,4-2-1 0,1 5 0 0,6-4 3 16,-3 1 2-16,1 2 3 0,1-2 4 0,7-1 2 0,-3 0 1 16,3 0 1-16,7 1 2 0,-5-5 3 0,3 3 0 0,4-4 3 0,2-1 4 15,2 0 3-15,1-2 3 0,5 1 2 0,2-4 0 0,-1 1 0 16,6-2-1-16,3-1-1 0,2 1-1 0,2-3-2 0,3-2-3 0,0 0-1 16,3-4-2-16,2 1-2 0,-3 1-3 0,3-3-3 0,-2-1-3 15,-1-2-2-15,1 0-4 0,-1 1-1 0,2-2-1 0,-8-3-2 16,4 1-2-16,0-3-1 0,-2 0-1 0,1-1 2 0,-6-2-1 0,5 0 2 15,-1-1 2-15,-1-2 0 0,-1 0 1 0,2-2 0 0,-1-1 2 0,1-2 1 16,1-3 1-16,2 3 1 0,-2-2 2 0,2-2 0 0,0-5 0 16,4 1-2-16,-6 1-1 0,9 0-3 0,-6-5-1 0,1 3-1 15,2-6-2-15,-3 3 0 0,3-3-3 0,-3 0-3 0,-1 0-2 0,-1 0-1 16,-1-2-3-16,0 1-1 0,-5-4 0 0,2 2 0 0,0-2 0 16,-4 0-1-16,-3-1 1 0,1 1 1 0,0-2-1 0,-2 4 1 0,-4-5 2 15,-1 3 0-15,1 1 2 0,-5-4 1 0,5 2 2 0,-5 0 0 16,0-2 2-16,0 0-1 0,-1 1 0 0,-1-3 1 0,-1 4 3 0,-2-6 1 15,1 4 2-15,-5-4 0 0,6-4 0 0,-4 1 1 0,-5 1 0 16,1-5 1-16,-4 3 1 0,1-8 0 0,-5 0 0 0,2 1 1 16,-6-3-2-16,-4-4-3 0,-1 1-3 0,-3-5-2 0,-1 1-6 0,-8-1-2 15,3-3-3-15,-6 0-1 0,-3 2-2 0,-4-3-2 0,-3 1-2 0,-2 0-3 16,-3 1-5-16,-2-3-1 0,-5 3 1 0,-3 0-2 0,-4 1-2 16,0 2-1-16,-8-3 0 0,1 1-3 0,-6 3 0 0,-8 1-4 0,-2 2-4 15,-4 4-5-15,-4 2-5 0,-6-1-5 0,-7 7-5 0,-4 3-9 16,-1 1-7-16,-6 5-9 0,1 4-10 0,-5 7-14 0,-3 3-16 15,5 1-15-15,-6 9-16 0,5 0-14 0,2 8-13 0,0 0-17 0,1 6-17 16</inkml:trace>
  <inkml:trace contextRef="#ctx0" brushRef="#br0" timeOffset="124275.2482">50086 24757 54 0,'0'0'104'0,"0"0"-7"0,0 0 1 15,0 0 3-15,0 0 3 0,0 0-1 0,0 0 1 0,0 0-3 0,0 0-4 16,-5 0-7-16,3 0-6 0,2 0-6 0,0 0-8 0,0 0-5 0,-3 0-7 15,-1 0-6-15,4 0-6 0,0 0-7 0,-2 4-5 0,2-4-5 0,0 0-5 16,0 0-5-16,0 1-2 0,-3-1-2 0,1 3-5 0,2 1-6 0,-3-4-9 16,-1 1-13-16,3 2-16 0,-3-3-18 0,3 4-26 0,-6 0-27 15,2-3-34-15,0 2-34 0,-1-1-62 0,-2 4-74 0,-4-4-40 0</inkml:trace>
  <inkml:trace contextRef="#ctx0" brushRef="#br0" timeOffset="125497.0188">20616 10061 309 0,'-12'-9'375'0,"3"0"-92"0,-1 1-50 0,0 3-32 0,1 0-18 16,1 0-11-16,-1 5-13 0,4 0-12 0,-3 0-20 0,4 0-21 16,-1 5-20-16,0 0-18 0,2 0-13 0,3 3-10 0,-2-2-6 0,2 2-5 15,0 1-1-15,2 2-2 0,-2-2 3 0,3-1 2 0,2 3 2 16,4-3 4-16,-1 0 3 0,1-3 1 0,1 3 1 0,7-3 3 0,-2-1 0 15,2-1 1-15,2 0 1 0,7-3 2 0,-2 0 1 0,1-3 0 16,2 0-1-16,4-1-1 0,-4-2-2 0,6-2 0 0,-6-3 0 16,4 2 0-16,-6-3 3 0,-1-3 5 0,-2 2 2 0,1 0 3 0,-6-4 1 15,-2 2 0-15,-1-3 1 0,-2 1-2 0,-7 1-1 0,0-4-1 0,-2 0-3 16,-3 2-1-16,0-2-4 0,-5 2-5 0,0-1-5 0,-7 3-7 16,2 0-7-16,-2 2-7 0,-2 1-8 0,1 1-8 0,-1 4-4 15,-5 3-6-15,-1 3 0 0,1 4-1 0,-3 3-1 0,-5 3 1 0,4 4-1 16,-4 6-1-16,0-1 1 0,0 7 0 0,-4 1 2 0,4 5 2 15,1-2 3-15,-1 5 0 0,5 2 2 0,3-3-1 0,0 3-2 16,2-2-4-16,3-1-5 0,4-3-4 0,2 1-5 0,2-2-4 0,3-3-1 16,3-1-4-16,3-2-2 0,3-4-4 0,-1 2-2 0,5-4-5 15,5 0-3-15,1-5-8 0,2-1-6 0,5 1-7 0,6-2-8 16,0-4-10-16,1 3-12 0,9-4-13 0,-1-1-13 0,3-1-15 0,3-2-15 16,1-2-14-16,4-1-14 0,-3 0-13 0,4 2-10 0,-1-4-9 15,-1-1-5-15,-2-1-3 0,3 3 3 0,-8-4 8 0,3 0 13 0,-3 3 13 16,-5-2 20-16,0-1 23 0,-5 0 28 0,-4 3 31 0,0-3 33 15,-5-4 33-15,-4 5 33 0,-1-1 34 0,-2 2 31 0,-3-1 30 0,-4-3 23 16,-1 2 22-16,-3-1 16 0,1-2 13 0,0 2 8 0,-5 0 4 16,3-2 0-16,-3 2-2 0,0-5-3 0,-3 5-6 0,3-3-5 15,-2 4-6-15,-1-2-7 0,3 0-8 0,-2 0-8 0,-1 2-11 0,3 2-11 16,-4-2-11-16,4 4-13 0,-1 0-11 0,-3 1-13 0,2 3-15 0,2 0-13 16,-3 0-11-16,0 3-14 0,-3 2-9 0,5 3-9 0,-3 4-8 15,1 3-7-15,-6 3-4 0,4 0-2 0,0 9 1 0,0-2-1 16,-3 4 1-16,-1 1-5 0,-1 3-7 0,-2 6-13 0,3 0-16 15,-4-1-23-15,4 1-26 0,-1 2-32 0,5 2-35 0,0-3-54 0,1 1-62 16,8-3-101-16,1 3-123 0,3-4-60 0,3 1-32 0,7-6-10 16,4 1 1-16</inkml:trace>
  <inkml:trace contextRef="#ctx0" brushRef="#br0" timeOffset="130700.5486">22466 10671 471 0,'-8'-5'485'0,"2"2"11"0,3 1-79 16,-2-1-123-16,0 0-75 0,1 1-51 0,-1 0-26 0,2 0-14 16,1-3-2-16,-1 2 2 0,-2 0 2 0,1-2-1 0,3 1-4 0,-5-4-7 15,3 3-8-15,0-4-6 0,-3 2-8 0,3-5-4 0,1 0-7 16,-1 3-4-16,3-3-8 0,-2-4-6 0,2 2-9 0,0-3-6 0,0 0-7 16,2-3-7-16,-2 1-6 0,3-1-5 0,-1-4-6 0,1 2-4 15,3 1-5-15,0 1-3 0,1 0-5 0,2-1-7 0,-4 4-3 16,2 3-6-16,1-1-2 0,-3 6-3 0,0 1-2 0,4 3 0 0,-4 2-2 15,4 6 0-15,1 2 0 0,-2 3-1 0,1 1 2 0,1 6 0 16,-1 2 2-16,-1 1 2 0,1 2 4 0,-1 5 1 0,-3 2 4 16,4-1-1-16,-7 0 1 0,-2-1 0 0,-2 7-1 0,-7-7-2 0,4 5-3 15,-7-2-6-15,2 1-11 0,-4-1-9 0,-3 1-15 0,-5-4-17 16,0 3-20-16,0 0-24 0,-5-2-28 0,-1 1-32 0,1 0-59 0,-4 1-72 16,4-4-86-16,0 1-91 0,-1 0-45 0,6-3-18 0,0-6-4 15</inkml:trace>
  <inkml:trace contextRef="#ctx0" brushRef="#br0" timeOffset="131384.8538">23094 9942 265 0,'1'-18'450'0,"-1"3"0"0,0 0-54 16,0 3-80-16,0 4-87 0,0 0-91 0,0 4-47 0,0 1-25 15,0 3-10-15,0 0-6 0,4 3-4 0,-1 0-6 0,-3 2-3 0,2-1-1 16,-2 1 0-16,3 2 2 0,-1-2 3 0,1 3 1 0,3 0 2 16,-1-4 2-16,-2 1 0 0,2 0-1 0,4-2 3 0,-1 2 2 0,-3-5 5 15,4 0 3-15,1 0 3 0,-1 0 0 0,3-5 4 0,-2 0-1 16,3-1 1-16,1 0 1 0,0-5 1 0,-1 1-1 0,3-2-1 16,-3 0-3-16,3-4-2 0,-3 0-3 0,-1 0-4 0,-1-3-3 0,0-4-4 15,-4 1-4-15,5 1-1 0,-7-2-4 0,0-2-4 0,-1-2-5 16,-1 0-5-16,-3-1-2 0,-3 0-4 0,-1 2-4 0,3-1-3 0,-4 3-4 15,-2 0-6-15,-2 5-5 0,4-1-4 0,-3 3-3 0,3 4-3 16,-4 7 0-16,2 0 0 0,-5 6 1 0,-1 3 1 0,-1 6-1 16,-3 4 1-16,2 4 1 0,-6 6-1 0,-1 5 1 0,3 3 2 0,-3 6 2 15,3 4 2-15,-3 2 3 0,3 4-1 0,-1 2-1 0,5 4-4 16,-3-2-4-16,8 1-2 0,2-1-3 0,-1-3-4 0,6 2-1 0,3-7-3 16,3 0-2-16,2-3-3 0,4-4 1 0,3 0-2 0,-2-7 0 15,9-1-1-15,1-6 3 0,-1-1 1 0,5-2 2 0,-2-3 0 16,5-4 0-16,1-3-4 0,2-1-1 0,-2-4-4 0,6-4-4 0,-5 0-1 15,6-3-6-15,-4-1-2 0,5-4-4 0,-4-2-2 0,4-1-5 16,0-5 0-16,0 0-3 0,-5-4 0 0,1 2 1 0,4-4 2 0,-6-2 4 16,3-1 3-16,-4-2 5 0,0 1 4 0,-4-2 4 0,-1 3 4 15,2 0 4-15,-7-3 2 0,-1 6 7 0,-1-1 1 0,2 5 6 0,-5 1 1 16,-2 2 4-16,-2 2 2 0,-1 2 2 0,-4 2 4 0,3 5 4 16,-1 0 3-16,-2-1 4 0,0 5 3 0,-1 0 6 0,1 0 2 15,0 0 4-15,0 5 2 0,0-1 2 0,-2 0 2 0,6 1 3 0,-4 3 3 16,4-1 2-16,-4 5 1 0,3 0 0 0,1 1-1 0,-1-2 0 15,1 4-1-15,-2 0-1 0,0-1 0 0,-1 2 0 0,1 0 0 16,-2 3 1-16,-1 1 1 0,-3-1 1 0,3 1 4 0,-4 2 1 0,-4-1 6 16,-1 2 4-16,-3 1 3 0,-2 0 5 0,-4 0 4 0,-1 0 5 15,-6 0 3-15,1 0 3 0,-3-2 2 0,-4 3 2 0,5-4-3 0,-2-1 0 16,-1 3-5-16,1-6-5 0,1 0-5 0,1 4-8 0,4-6-5 16,1-1-8-16,3-2-6 0,4-1-7 0,1-2-5 0,4 2-6 0,2-3-5 15,3-3-2-15,5 3-2 0,7-4-1 0,-2 0-4 0,7-2-5 16,5 1-7-16,5 0-8 0,2-3-12 0,7 0-13 0,3-3-17 15,2 0-24-15,4-2-25 0,1 1-27 0,-2-1-37 0,0 1-41 0,2-4-89 16,-1 3-109-16,-1-2-76 0,0-5-59 0,-6 5-26 0,1-2-10 16,0-3 4-16</inkml:trace>
  <inkml:trace contextRef="#ctx0" brushRef="#br0" timeOffset="131839.5148">25070 8897 48 0,'12'-29'423'0,"-5"-2"-47"16,1 5-73-16,1 4-85 0,0-1-96 0,-1 4-50 0,-3 4-27 0,4 3-12 16,-4 0-6-16,0 8-1 0,0 0 1 0,-2 4-3 0,-3 1-3 15,4 6-2-15,-4 2 0 0,-4 6 2 0,1 1 3 0,-2 7 4 16,-4 1 5-16,-1 9 7 0,-7 0 10 0,3 3 8 0,-4 6 10 0,-4-1 5 15,-1 7 4-15,1-1 2 0,0 1 0 0,0 0-3 0,1 1-2 16,-1 2-4-16,5-3-2 0,0 0-4 0,3-1-1 0,6-2-7 16,3-2-7-16,5-3-10 0,3-3-10 0,2 2-5 0,9-8-5 0,3 1-3 15,2-3-5-15,3-4-1 0,2-2-2 0,7-1-1 0,3-5-2 0,-5-1 0 16,5-4-1-16,-2-3 2 0,1-4 1 0,1 1 2 0,-5-5 4 16,0-2 4-16,-2-3 5 0,-3-3 6 0,-2-1 9 0,0-1 8 15,-5-6 7-15,-1 1 6 0,-5-6 5 0,0-2 5 0,-3-1 5 0,1-1 3 16,-4-3 5-16,-2-1 4 0,-1-2 5 0,-2 2 0 0,0 4-3 15,-2-1-9-15,-1 3-13 0,3 6-10 0,-2-1-10 0,-5 3-6 16,2 8-7-16,0 3-4 0,-3 3-4 0,-1 9-4 0,1 5-5 0,-1 3-6 16,-1 7-6-16,0 6-5 0,-2 7-3 0,-2 4 2 0,0 9 3 15,1 3 3-15,-1 1 3 0,0 4-3 0,-3 7-4 0,4 1-8 0,-1 0-10 16,4 0-8-16,-7 4-9 0,0-4-10 0,1 1-12 0,1-3-13 16,-4 1-15-16,4-6-11 0,-6 1-8 0,-1 0-11 0,4-4-9 15,-6-1-10-15,1-4-11 0,-2-5-12 0,-2 2-11 0,1-3-22 0,-3-7-26 16,-5 3-43-16,2-7-50 0,-8-5-62 0,6-1-65 0,-8-4-31 15,-1-6-10-15</inkml:trace>
  <inkml:trace contextRef="#ctx0" brushRef="#br0" timeOffset="132534.0441">20311 9194 72 0,'5'-40'460'16,"0"3"-55"-16,-2 0-89 0,-1 3-47 0,-2 0-25 0,0 2-14 16,-2 5-8-16,-1 4-12 0,-2 0-13 0,1 1-20 0,-3 5-26 15,1 5-24-15,-1-1-25 0,-9 2-19 0,3 7-15 0,-1 4-15 0,-5 0-13 16,-3 8-10-16,0 0-14 0,-2 5-8 0,-6 7-9 0,-1 3-3 16,0 1-2-16,-6 5 2 0,1 5 1 0,-3-3 4 0,3 4 4 0,-5 3 1 15,5-2 1-15,0 3 2 0,0-1 3 0,4 1 0 0,1-4 2 16,2 2 0-16,4-1 1 0,3-4-4 0,-1-1-3 0,5 1-6 0,6-4-6 15,-2-3-4-15,7-4-6 0,-1 1-3 0,4 1-4 0,1-5-4 16,3-3-2-16,3-2-1 0,6 2-1 0,-4-7 0 0,7 0 1 0,-2-1 2 16,4-4 3-16,3-1 3 0,2-2 2 0,3-5 3 0,0 0 4 15,2 0 4-15,1-4 4 0,-1 2 2 0,5-6 3 0,-5 1 3 16,2-1 0-16,-2-1 2 0,-2 4 0 0,0-3-3 0,-3 2 0 0,-2 2-1 16,-4 1-1-16,-2 3 0 0,1 1 1 0,-2 4-1 0,-2 2 2 15,1 3 3-15,-6 2 4 0,-1 5 3 0,-2 6 3 0,-5 2 3 16,-4 4 4-16,-4 4 3 0,-4 6 2 0,-7 4 2 0,-7 5 3 0,-5 3 1 15,-8 0 0-15,-7 6-1 0,-6-1-4 0,-2 2-5 0,-8 0-7 16,-1-2-5-16,-4 4-5 0,1-7-4 0,-1 4-7 0,1-6 0 0,-1 0 0 16,4-1-2-16,5-3-1 0,5-5 0 0,3-2-2 0,6 0-2 15,4-6-2-15,6-5 0 0,7 3-3 0,4-9-1 0,6 2-4 0,3-7 0 16,2 0-1-16,9-1-3 0,-1-6-3 0,8 1-2 0,-3 1 0 0,8-1 1 16,1-3 1-16,0 0 1 0,7 0 3 0,1 1 4 15,1-1 3-15,3 3 4 0,-2 2 2 0,4-3 2 0,2 4 3 0,-3 3 2 16,5 1 0-16,0 2 0 0,0 4 5 0,-1 0 0 0,0 5 1 0,0 1 4 15,0-1 2-15,2 7 2 0,-2 0 4 0,1 5 2 0,-3-1 3 16,0 6 0-16,1-2-1 0,-2 4-4 0,-2 1-5 0,-2 2-11 0,2 1-11 16,-3 1-18-16,-1 2-17 0,1 1-23 0,0-2-24 0,-1 3-36 15,4-4-38-15,-3 2-53 0,5 1-59 0,1-4-75 0,-1 0-82 16,5-2-39-16,1-4-14 0,1-2-4 0</inkml:trace>
  <inkml:trace contextRef="#ctx1" brushRef="#br0">8100 20493 0</inkml:trace>
  <inkml:trace contextRef="#ctx0" brushRef="#br0" timeOffset="156070.7919">47760 11150 366 0,'0'-17'363'0,"-2"-1"-96"0,2-2-56 0,0 4-39 0,0-1-17 0,2 0-5 16,-2-2-1-16,5 2 5 0,2 3-5 0,-6-3-10 0,8 2-13 16,-4-1-16-16,4 4-15 0,-1 0-10 0,4-3-12 0,2 3-9 15,-1 1-10-15,1 1-10 0,1-2-7 0,6 0-6 0,3 1-5 0,1 3-4 16,4-4-6-16,2 4-3 0,5-1-3 0,3 0-2 0,4 2-1 16,1-1-1-16,4 1 1 0,3 3 0 0,-2-2 1 0,4 1 0 0,2 4-1 15,-2-3 0-15,1 4-1 0,1 4-2 0,1-3-1 0,-5 2-5 0,2 2 0 16,0 2-1-16,-7 0-3 0,3 1-1 0,-3 2-2 0,2 0-1 15,-4 2-2-15,-3 5 0 0,-3 2 0 0,5-3 2 0,-8 4 2 0,1-1 2 16,-7 2 0-16,5 6 3 0,-5-2 1 0,-1 1 5 0,1 2 1 16,-2 2 4-16,-5 1 2 0,5 2 4 0,-5 1 1 0,1 0 2 0,-3 1 0 15,2 3 0-15,-1 0 0 0,-3 2 1 0,5 1 0 0,-6-2 0 0,1 4 0 16,-2 3-1-16,1-3-1 0,0 4-1 0,-3-1-1 0,-1 0-1 16,1 2-1-16,3-1-1 0,-7 1-2 0,2-2-1 0,-2 0-2 0,1-1 0 15,-3 2-3-15,4-3 0 0,-3 1-3 0,-3-2-1 0,1-2-2 16,-2 4 0-16,0-3 0 0,-1-3-2 0,-3 2 1 0,-1-2-1 0,0 1 1 15,0-3-1-15,0 2 1 0,0-3-1 0,-1 4 1 0,-3-4 0 0,3 0 3 16,-6 0 2-16,5-2 1 0,-1 1 2 0,-1-4 1 0,3 4 1 0,-4-2 1 16,1-2 1-16,1-2 1 0,-2-1 1 0,3 3 1 0,-5-4 1 15,5-2 1-15,-1-2-1 0,0 2-1 0,-3-2 1 0,5-3-2 16,-3 0-1-16,1-3-1 0,1-1 0 0,-3 0-2 0,2 0 1 0,-1-5 0 16,3 2 0-16,-5-1-1 0,3-2 0 0,0 0 0 0,3-3 0 0,-2 1 1 15,-2-3-1-15,1 2-1 0,3-3 1 0,-2 1 0 0,2 2-1 16,-5-6 1-16,5 2-1 0,-3 0 0 0,-1 2-1 0,3-4 1 0,-4 2-1 15,1 2 1-15,1-1-2 0,1-1 2 0,-5 2-1 0,2 2 1 16,3-3-1-16,-4 1 1 0,0-1-2 0,-2 1 2 0,3 0-1 0,-4 0 2 16,4 0-2-16,-3 0 1 0,6 0-1 0,-5 0 1 0,2-1-2 0,0 0 2 15,2 0-1-15,1-1 1 0,-3-2 0 0,1 4 2 0,1-5 1 16,1 3 1-16,2-3 2 0,-3 0 0 0,3 0 3 0,0 0 1 0,-4 0-1 16,3 0 2-16,-4-3 0 0,1 2-1 0,1-3 1 0,-2 0-1 15,-1 0-1-15,1-4-1 0,-1 3-2 0,0-3-2 0,5-1-3 0,-8-4-2 16,4 1-2-16,-3-1-2 0,2-2-1 0,-2 2-1 0,1-7-2 15,0 2-2-15,-1-2 0 0,3 0-2 0,-4 2-1 0,2-5 0 0,0-1-1 16,1 3 0-16,-1-1 1 0,0-1 0 0,0 1 0 0,0-1-1 0,-1 2 0 16,1 0 1-16,0 4 1 0,0-3 2 0,1 3 2 0,0 0 1 15,-2-2-1-15,6 2 3 0,-5 4 2 0,2-3 1 0,0 2 2 0,0 1 0 16,0 2 4-16,-2-2 2 0,2 1 4 0,0 0 2 0,0 4-1 0,1-4 2 16,1 7 1-16,1-1 0 0,-3-1 0 0,5-1 0 0,-3 6-1 15,-1-3-1-15,4 3-2 0,-1-1-1 0,1 0-4 0,0 3-5 0,0 0-3 16,0 0-5-16,0 0-3 0,0 0-3 0,0 0-1 0,-4 3-2 15,2 0 0-15,2 2-1 0,-3-1 0 0,0 6 0 0,3 1 3 0,-2-1 3 16,2 5 3-16,-4 5 2 0,1 0 4 0,1-2 4 0,-3 4 3 0,5 2 2 16,-3 0 2-16,-1 0 3 0,4 1 0 0,-1 0 0 0,1 1 2 0,0-1 0 15,0-2-1-15,0 2 0 0,1-1-1 0,-1-1 0 0,7-3 0 16,-2 0-1-16,0 0 1 0,1-1 1 0,2-2-1 0,1 1 2 0,-1-5 1 16,2 3 2-16,2-4 1 0,2 0 1 0,0 1 1 0,1-2 0 15,0-3 1-15,4-2 0 0,0 1-1 0,0-2 0 0,1-2-2 0,2-3-1 16,6 0-2-16,-6-3-3 0,5-2-4 0,0-2-3 0,4-3-6 15,-2 1-4-15,5-6-5 0,2-4-4 0,-4-1-5 0,8 2-3 0,-5-7-2 16,3 0-3-16,1-3-4 0,-1 0-3 0,-3 2-4 0,5-3-4 0,-5 0-1 16,1 1-3-16,-3 0-3 0,-3 4-5 0,-2 0-6 0,-5 4-10 15,3 0-14-15,-7 5-16 0,-2 0-20 0,-3 5-14 0,-4 0-10 0,2 7-12 16,-4-2-12-16,-6 5-10 0,5 5-14 0,-7-2-17 0,0 7-20 0,0 0-28 16,0 1-33-16,-7 4-55 0,5 4-67 0,-3 1-29 0,-2-1-15 0</inkml:trace>
  <inkml:trace contextRef="#ctx0" brushRef="#br0" timeOffset="193090.9001">50229 17753 264 0,'-14'-11'367'16,"4"5"-59"-16,-3-5-67 0,-1 4-71 0,-3-3-32 0,3 5-10 0,1-3 0 15,-1 4 5-15,2 0 2 0,-2-1 1 0,4-2-5 0,2 6-10 0,2-3-10 16,-2 4-15-16,3-2-12 0,1 1-16 0,3 1-13 0,1 0-12 16,0 0-10-16,5-4-9 0,-4 4-4 0,8-1-6 0,0 1-3 0,1 0-3 15,10 0-1-15,2-3-1 0,2 3 2 0,10-4 3 0,0 3 5 16,11-3 3-16,4 1 4 0,4-1 5 0,5-4 2 0,5 2 0 0,4-1-1 16,1-3-2-16,4-1-3 0,-1-1-4 0,3-2-3 0,1-2-5 15,-4 0-4-15,1 0-5 0,-4-1-6 0,-1 0-5 0,-4 0-3 0,-4 1-5 16,3-2-3-16,-11-4-3 0,-2 5-2 0,1 1-1 0,-6-2 1 0,-5 3 0 15,-3-2 0-15,-9 3 2 0,-3-2-1 0,2 5 3 0,-7-2 1 16,-6 1 1-16,1 1 0 0,-2 2-1 0,-7 1 0 0,-2 0-1 0,-3-1-1 16,0 4-1-16,-6-3-2 0,-5 3 1 0,1-2-1 0,-5 2 0 0,-1 1 2 15,-6-1 0-15,-3-1 2 0,1 1 2 0,-3 1 1 0,-4-1 4 16,4 2 2-16,-6-2 0 0,2 2 5 0,-3 0 1 0,5 2 0 0,2-3-1 16,-2 4-2-16,9-1-1 0,-1 1-1 0,2 0-4 0,6 0-1 15,1 0-2-15,5 0-1 0,0 0 1 0,5 0 1 0,2 0 2 0,2 0-1 16,5 1 1-16,-2 3 2 0,5-3 3 0,4 5 1 0,3-1 1 15,2-1 3-15,1 0 2 0,4 0 1 0,3 1 2 0,-1 1 0 0,3-1-2 16,0-1 0-16,-2 1-3 0,1 1 1 0,-5-1-2 0,3 1 0 16,-2 0-1-16,-2 0-1 0,-2 2 1 0,1 2 0 0,-4-3 1 0,0 6 2 15,-7-5 2-15,4 8 2 0,-2-4 2 0,-4 4 4 0,-1 0 2 0,-3 0 2 16,-1 1 2-16,-6 2-2 0,-2 1-1 0,-4 0-8 0,-5 7-11 16,1-9-13-16,-4 7-17 0,-6-4-32 0,0 7-37 0,-3-3-50 0,-3 0-57 15,-2 2-76-15,-3-4-86 0,0 0-44 0,3 2-24 0</inkml:trace>
  <inkml:trace contextRef="#ctx0" brushRef="#br0" timeOffset="193286.2975">52625 16706 119 0,'9'-25'455'0,"-8"5"-2"16,6 4-70-16,-2 0-99 0,-3 7-90 0,5 1-81 0,-2 6-43 0,-5 4-24 15,2 3-6-15,-2 7 3 0,3 4 1 0,0 4 2 0,-3 8-1 0,0 0-2 16,0 7 4-16,0 5 5 0,-3 4 4 0,0 3 5 0,1 6 1 0,-7 2 0 16,4 2-4-16,0 8-3 0,-2-2-15 0,-1 3-20 0,3 4-26 15,-4-2-26-15,4 4-33 0,0-4-32 0,1 5-45 0,3-2-48 0,2 1-90 16,3 1-112-16,1-4-59 0,3 3-35 0,3-8-16 0</inkml:trace>
  <inkml:trace contextRef="#ctx0" brushRef="#br0" timeOffset="194041.9977">52451 23876 203 0,'-10'-1'383'0,"-4"-2"-75"0,2 2-44 16,4-2-29-16,3 3-16 0,-4-4-12 0,4 3-8 0,0 1-8 0,1-4-13 15,3 1-18-15,1 3-21 0,0 0-22 0,0 0-19 0,0 0-18 0,0-1-16 16,1-3-13-16,6 4-11 0,0 0-8 0,2-1-9 0,3 1-5 0,3-2-2 16,5 2 0-16,3-4-1 0,4 4 2 0,5-4 1 0,4 2 0 15,5-3 0-15,3-1-1 0,2 0-2 0,7 0-4 0,0-1-5 0,-2 0-6 16,6-1-6-16,-3-2-4 0,-4 2-5 0,1 0-5 0,0-6-6 0,-2 5-6 16,-6-3-4-16,5 0-4 0,-11-1 0 0,6 0-1 0,-9 4 3 15,2-4 2-15,-7 4 4 0,0-3 5 0,-4 1 4 0,-6-1 1 0,-2 1 4 16,-2-2 4-16,-3 4 3 0,-3 0 3 0,-4-2 2 0,-2 2 2 0,-3-1-1 0,-3 2 3 15,-2 0 0-15,-4-4-1 0,-3 4 1 0,-1-4 0 0,-2 5 0 16,-6-2 3-16,2-3 0 0,-5 5 0 0,-5 2 2 0,2-1 2 0,0-2 0 16,-2 4 3-16,-2-2 2 0,4 4 2 0,0-1-1 0,-2 1-1 0,6 2 0 15,3-3-2-15,-1 1-2 0,6 2-3 0,2 0-4 0,4 0-2 16,0 0-3-16,4 0-1 0,-1 2 0 0,6-2 1 0,3 3-1 0,2-1 1 16,2 1 2-16,3 2-1 0,4 0 3 0,3 2 2 0,-2-2 2 0,6 4 3 15,1-2 3-15,-2 5 3 0,6-3 0 0,-2-2 2 0,-2 6-2 16,3-2 0-16,-2 2-1 0,-1-5-1 0,0 5-1 0,-3-4-2 0,-2 4-1 15,-2-1 1-15,2 4 1 0,-3-4-1 0,-4 0 2 0,2 0 0 0,-2 4 1 16,-1-4 0-16,-4 2 1 0,2 3 0 0,-6-1 2 0,-1 1 1 0,-1-2 1 16,-6 2 0-16,0 0-2 0,-1 0-8 0,-6 3-12 0,0-2-11 15,-6 2-16-15,-2-1-15 0,-1 1-24 0,-4 0-25 0,0-3-38 0,0 3-46 16,-4-1-68-16,7 1-81 0,-3-1-64 0,-1-2-55 0,6 0-26 0,0 0-9 16</inkml:trace>
  <inkml:trace contextRef="#ctx0" brushRef="#br0" timeOffset="194590.6349">54052 23548 34 0,'11'-3'337'16,"1"-1"-33"-16,1 3-72 0,-4 1-89 0,1 1-41 0,-2 4-17 0,3-1-5 15,-3 7 1-15,-3-4 7 0,2 8 10 0,-2-3 2 0,-3 2-2 0,1 1-2 16,-3 1 2-16,-3 1-1 0,3 0-1 0,-2 0-4 0,-3 2-2 0,-3-2-4 15,-1 0-3-15,-3-2-5 0,2 1-2 0,0-3-1 0,-2 2-1 16,2-3 2-16,-4 0-1 0,2 1 3 0,-2-3-1 0,4-1 2 0,-4 0 0 16,6-2-2-16,-4 1 0 0,3 0-1 0,-1-7 0 0,5 5-1 0,-3-1 1 15,2-4-2-15,0 2-1 0,4-3-1 0,-3 4 1 0,5-4-1 0,0 0-3 16,0 0-3-16,0 0-3 0,0-4-3 0,0 0-6 0,2-1-6 16,1-1-4-16,-1-3-6 0,4-2-5 0,-4-5-7 0,7 4-6 0,-1-5-7 15,2 0-7-15,6 0-7 0,-3-1-5 0,1-1-4 0,0 2-3 0,1-2-4 16,-1 3-3-16,1 1-3 0,-1 3-1 0,-1 3 0 0,3 1-3 0,-4 0 0 15,1 4 0-15,-4 0 0 0,1 8 1 0,-1-1 1 0,-1 3 1 0,1 5 2 16,-3 1 2-16,1-1 2 0,-2 9 2 0,-1 1 4 0,-4 0 1 16,0 5 5-16,-4 0 1 0,-1 4 2 0,-3-1 2 0,-4 5 2 0,-2-3 0 15,-1 4 0-15,-2 0 0 0,-2 1 3 0,-7-3 2 0,3 3 3 0,-3-1 1 16,-5 2 2-16,4 1-1 0,-5-5 1 0,-1 3 1 0,-1-4 0 0,2-1 1 16,-8 2-1-16,8-5 1 0,-4-1-1 0,4-3 1 0,-2 0-2 0,5 0-3 15,0-5 0-15,1-1 0 0,5-3 0 0,4-1 0 0,-2-1-1 0,6-5-4 16,0-3-2-16,8 2-6 0,-2-6-4 0,4-2-3 0,5-6-2 0,0 2-4 15,2-6-4-15,3-3-2 0,7-4-6 0,-2-2-5 0,4-1-2 16,6-2-2-16,-4-5-2 0,6 4 1 0,3 0 1 0,-2-1-1 0,-1 2 2 16,-2 6 0-16,2-3 0 0,-1 6 1 0,-6 3 2 0,2 3 3 0,0 4 1 15,-3 3 5-15,0 2 1 0,-4 3-1 0,2 2 2 0,1 4-1 0,-4 2 1 16,1 5 3-16,2 0 0 0,-5 3-1 0,5 0-5 0,-4 2-7 0,-1 1-10 16,5 0-10-16,-2 4-11 0,2-6-12 0,-3 4-13 0,-2-2-11 0,5 1-13 15,-4 0-14-15,2 0-20 0,-1-1-24 0,-1-5-28 0,1 2-32 0,-1-2-37 16,-1-5-37-16,5 2-49 0,-3-2-53 0,1-1-23 0</inkml:trace>
  <inkml:trace contextRef="#ctx0" brushRef="#br0" timeOffset="204311.0384">53496 16921 74 0,'0'-21'119'0,"0"0"3"15,0 1 0-15,0-2-5 0,0 2-9 0,0-1-7 0,0 2-6 0,0 1-5 16,-3-2-5-16,3-1 0 0,-2 3-1 0,2-5 3 0,-3 4 2 0,1 1-2 16,-5-2-1-16,6 0-5 0,-4 1-2 0,-2-5-4 0,5 4-1 0,-6 0-2 15,-1-1-2-15,0 1-2 0,-1 2-4 0,2-6-4 0,-6 4-6 0,2-2-4 16,-3-1-6-16,1 1-5 0,0 1-3 0,-3-3-3 0,0 3-2 15,-5-2 0-15,7 1-2 0,-7 2-2 0,0-5-1 0,3 4-1 0,-3-3 0 16,-1 3 1-16,-4 1 0 0,2-2 0 0,-3 1 1 0,3-1-1 0,-3 1 0 16,-1 3-1-16,0-2-2 0,2 3 0 0,-2 3-3 0,-2-1-2 15,1 3-1-15,-1-1-4 0,4 2-1 0,-2 5-5 0,0 0-2 0,0 1-3 16,2 1-4-16,-4 4-1 0,0 2-3 0,0 0-1 0,2 3-1 0,0 3-1 16,0 0 0-16,-5 7-2 0,2-2-2 0,0 6-1 0,-3-2 2 0,0 5-1 15,6 0 3-15,-7 1 2 0,0 5 0 0,0 0 2 0,2 2-1 16,2 1 0-16,-1 4 0 0,-1 3 2 0,2 2-1 0,-1-2 3 0,-1 7 4 15,5-2 2-15,-1 5 3 0,-1 0 2 0,0 0 1 0,4 7 1 0,3-4 2 16,-3 2 4-16,1 2 1 0,4-2 2 0,0 3 1 0,3-1 3 16,2 2 2-16,2-3-1 0,1 0 0 0,-1 1-2 0,8 0 0 0,-2-1-3 15,4-3-1-15,2 1-2 0,-1-2-3 0,4-1-2 0,7-2 1 0,-2 1-2 16,0-3-2-16,4-4 0 0,1 2-3 0,4-3 0 0,3-5-2 16,0 2-1-16,-2-2-2 0,7 0-1 0,-1-6-2 0,1 3-2 0,5-4 0 15,-3 0-3-15,4-4-1 0,-1 0-5 0,4 0-4 0,1-1-1 16,2-5-1-16,-2 2-1 0,3-3-1 0,0-3 0 0,-1 1-2 0,2-3 0 15,4 1 3-15,-5 1 0 0,5-5 2 0,-5 0 2 0,-1-4 1 0,1-2 4 16,0 0 5-16,-2-3 3 0,-1-3 2 0,2 0 1 0,2-1 3 16,-5-2 2-16,1-6 1 0,1 4 2 0,1-7 0 0,-2 2 1 0,1-6 0 15,1 2 2-15,1-5 0 0,1 4 2 0,-3-9 1 0,2-1 0 0,1 5 2 16,0-6 0-16,0-3 2 0,0-4 2 0,-4 2 2 0,4-3 0 16,-4-4 0-16,2 0 2 0,-5-1 1 0,6-2 0 0,-5-1 2 0,-2-2-1 0,-1-1-1 15,-3 5-2-15,1-5-3 0,-1-1-2 0,-3 6-1 0,-3-5-3 0,-1 1-3 16,-1-2-2-16,-3 1-1 0,-1 4-2 0,-3-5-2 0,-2 1-1 15,0 1 2-15,-6-1 0 0,-1 2 2 0,0 0 0 0,0-1 2 0,-5 1 0 16,0 3 1-16,-7 0 0 0,5 1 1 0,-6 3-1 0,-3 0-4 0,1 4-3 16,-6-1-2-16,1 4-6 0,-2 3-7 0,-4 2-7 0,2 4-8 15,-6-2-8-15,2 9-9 0,1-3-9 0,-7 8-11 0,5-1-9 0,-7 1-11 16,5 6-10-16,-4 3-8 0,2-1-17 0,-3 6-17 0,2-1-19 0,-1 3-22 16,6 3-28-16,-6 4-32 0,3 1-31 0,5 0-26 0,-4 6-42 0,4 1-52 15,1 1-19-15</inkml:trace>
  <inkml:trace contextRef="#ctx1" brushRef="#br0" timeOffset="73294.0139">47820 24788 0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20:52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44122 11068 259 0,'-5'-23'465'0,"-3"0"4"0,-1 4-69 0,1 3-108 15,-3 7-87-15,-1 2-78 0,2 7-37 0,-4 0-19 0,1 7-6 16,-1 6-2-16,-6 3-1 0,1 6-2 0,0 4-6 0,-6 7-7 0,1 7-4 16,-2 2-2-16,-5 6 2 0,4 1 3 0,-2 7 5 0,-5 1 4 15,2 5 0-15,-4 3 0 0,0 2-3 0,-3-1-5 0,3 0-4 16,-5 4-4-16,0-2-4 0,-3 0-2 0,-1-3-6 0,3 2-5 0,-8-6-7 15,1 1-11-15,-1 0-14 0,-2-3-15 0,-1-3-15 0,2-1-19 0,-2 1-17 16,0-5-20-16,2-1-23 0,3 0-25 0,5-6-38 0,1-3-44 16,6 3-67-16,7-6-75 0,-2-4-48 0,9-3-36 0,5-2-11 15,3-4 2-15</inkml:trace>
  <inkml:trace contextRef="#ctx0" brushRef="#br0" timeOffset="506.4776">43624 11408 199 0,'10'-42'407'16,"-1"5"-52"-16,3 0-86 0,-7 2-57 0,4 4-45 0,-4 3-19 15,0 3-9-15,3 0-3 0,-3 4 1 0,4 1-9 0,-4 1-12 0,2 5-16 16,-2-1-18-16,4 3-16 0,-8 2-14 0,4-1-10 0,2 5-9 0,-5-2-6 16,5 3-6-16,-2 2-7 0,0 2-6 0,0 1-2 0,4 1-3 15,-1 4 2-15,2 1 1 0,4 3 3 0,0 4 3 0,3 4 1 0,1 0 5 16,5 6 6-16,-1 1 5 0,3 6 5 0,-1 1 3 0,4 4 5 15,1 3 3-15,0 4 1 0,5 2-1 0,-2 4 0 0,0 0 0 16,8 5-3-16,-5 1 0 0,3 2-1 0,1-1-4 0,2-1-4 0,-2 7-1 16,6-4-5-16,-4 0-3 0,3-2-5 0,-1 3-5 0,-1-4-4 15,1 2-2-15,1-5-4 0,-3 2-4 0,3-3-4 0,-4 0-2 16,-3-3-6-16,-1 0-2 0,0-6-3 0,-2 4-2 0,-7-2-2 0,-3-7-1 16,2 3-1-16,-8-3 1 0,1-4-1 0,-5 1 3 0,-2-5 1 15,-2-2 2-15,-1-1 3 0,-4 0 1 0,1-2 3 0,0-3 3 0,-6-4 2 16,1 1 0-16,-1-2 2 0,0-3 2 0,0 1 4 0,-1-5 3 15,1 3 3-15,-6-3 4 0,3 0 3 0,-2-4 1 0,-2 1 2 0,0-1 0 16,-1-2 0-16,-6-2 1 0,0 0 1 0,-6 0 0 0,1 0-1 16,-5 0 1-16,-10-2-3 0,4-2-4 0,-8 4-4 0,-3-1-4 15,-7-3-4-15,-1 4-3 0,-1 0-1 0,-7 0-3 0,0 0 0 0,-8 0-2 16,1 5 0-16,-3-1 2 0,-4-1-1 0,-3 2 1 0,-4 3 3 16,-1 0 2-16,3-1 2 0,-5 0 3 0,-2 1 1 0,1 1 1 0,0-1 4 15,-1 0 0-15,1-1 0 0,-2-1 1 0,6 2 2 0,-2-1-2 0,5 0 1 16,3-1-2-16,2 0-2 0,5-1-2 0,5-2-6 0,6 2-7 15,-1-4-12-15,11-1-13 0,0 3-19 0,4-1-18 0,11-2-30 16,4 0-33-16,3 0-57 0,5-2-67 0,10-1-85 0,0 2-92 0,7 1-45 16,7-5-21-16,0-2-10 0,10 0 1 0</inkml:trace>
  <inkml:trace contextRef="#ctx0" brushRef="#br0" timeOffset="1006.4754">46772 10995 30 0,'4'-23'479'15,"-1"3"21"-15,-3-1 12 0,0 5 10 0,0 2-93 0,-3-2-142 0,-1 2-81 16,4 5-50-16,-1 2-27 0,1 0-16 0,-6 6-9 0,3 2-9 16,0 6-10-16,1 1-17 0,-5 5-14 0,5 7-12 0,-1 2-6 0,1 4-3 15,-5 8 2-15,6 3 2 0,-3 2 5 0,3 2 7 0,-3 7 5 16,-1-1 4-16,2 1 3 0,-1 3 0 0,-1 2-3 0,4-2-1 0,-3 1-7 16,-1-3-3-16,0 3-5 0,-2-1-6 0,5 0-4 0,-6-5-4 15,3 2-5-15,-4-1-4 0,4-6-8 0,-7-1-13 0,4 2-13 16,-1-5-16-16,2-2-16 0,-5 0-18 0,2-6-23 0,2-1-22 0,-1-4-23 15,-1 1-24-15,1-3-29 0,1-2-30 0,3-6-54 0,-1 1-69 16,0-3-75-16,4-5-77 0,-1-6-34 0,3-1-7 0,-4-4 5 16,4-7 8-16</inkml:trace>
  <inkml:trace contextRef="#ctx0" brushRef="#br0" timeOffset="1539.3872">46552 10935 184 0,'0'-17'488'0,"0"0"11"15,0 0 7-15,0 4-88 0,0 2-133 0,0 2-78 0,0-2-48 16,4 7-28-16,-1 0-15 0,2-1-11 0,-3 1-12 0,10 0-14 0,-2 0-17 16,4 4-15-16,6-3-14 0,2-2-9 0,7 1-3 0,7 3-4 15,5-2-2-15,7-2 0 0,1 3 1 0,9 0-1 0,2-3 1 16,3 2-1-16,7-2-3 0,-5-3-1 0,5 1-2 0,1-3-2 0,-1 2-2 16,2 0-3-16,0-4-4 0,-3 0-1 0,0 3 1 0,-3-2-1 15,-1-2-2-15,-2 5 1 0,2-5 0 0,-9 4 1 0,2-4 0 0,-2 5-2 16,-4-4 1-16,-5 3-1 0,-1 2 1 0,-1 2-1 0,-9-3 0 0,-1 2-2 15,-6 1-1-15,0 1 0 0,-1 0 0 0,-10 4-1 0,1 0-1 16,2 0 0-16,-8 0 1 0,1 4 0 0,0 0 0 0,-4 1 1 0,2 2 2 16,1 1 3-16,-4 3 1 0,1-2 1 0,0 3 0 0,-1-2 1 15,3 5 0-15,-4 3 1 0,3-1 0 0,-3-1 0 0,1 7 0 0,-1-3 0 16,-1 5 1-16,1 2 2 0,4-3 0 0,-3 8 3 0,5-3 3 0,-8 2 4 16,8 5 3-16,1 0 5 0,-1 1 4 0,0 2 4 0,4 5 4 15,1-3 3-15,2 2 3 0,-1 4 1 0,1-1 3 0,1 0 0 0,-4 2-2 16,5-1-2-16,-1 1-2 0,-3 1-2 0,-1-6-3 0,3 2-5 15,-8 0-3-15,1 0-3 0,0-4-3 0,-6-3-1 0,3-1 0 0,-6-1 2 16,1-3 1-16,-6-3 3 0,0-4 1 0,0 1 5 0,-6-2 2 16,4-4 5-16,-7 1 7 0,-3-6 5 0,6 3 4 0,-6-5 4 0,1 1 6 15,-2-2 3-15,-1-4 3 0,-3 2 0 0,-2-2-1 0,-1-1 0 16,1 2-3-16,-6-6-3 0,-3 4-4 0,-1-4-4 0,-5 1-5 0,2-1-7 16,-7-1-6-16,-4 1-6 0,-1-1-8 0,-9-2-6 0,-2 4-7 0,1-2-3 15,-11 1-1-15,2 0 2 0,-6-1 1 0,-2 2 0 0,-2-1 1 16,-8 1 0-16,-2 1 1 0,1-1 1 0,-5 1 1 0,-2 0 1 0,1 3-1 15,1-1 2-15,-2-1 0 0,0 3 0 0,11 0-4 0,-2-2-3 16,5 0-4-16,10 4-6 0,2-4-9 0,6 4-11 0,6-4-15 16,7 0-18-16,8 0-17 0,4-1-19 0,6-2-18 0,4 3-20 0,8-3-19 15,1-1-20-15,4 1-21 0,8 0-24 0,1-2-25 0,1-1-48 16,8-2-56-16,3 0-77 0,1 0-86 0,3 0-33 0,4 0-8 0,1-5 6 16,1 3 12-16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21:21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34577 10910 263 0,'2'-14'268'0,"2"2"-48"0,-1-1-38 0,-3 2-16 15,2 2-8-15,-2-2-1 0,0 7 0 0,0 0-4 0,0-1-4 16,0 1-14-16,-2 1-17 0,2 3-19 0,0 0-23 0,-3 0-16 16,-1 3-14-16,-1 1-11 0,0 4-10 0,-4-3-6 0,1 10-5 15,-6 1 1-15,4 4 1 0,-10 7 2 0,-3 2 3 0,-1 7 6 0,-6 5 7 16,-3 6 6-16,-6 9 8 0,-2 3 5 0,-8 2 6 0,3 7 3 15,-12 8 1-15,-4-1-1 0,-1 5-2 0,-2 2-5 0,-4 3-5 0,-5-2-4 16,-1 2-4-16,-2-1-5 0,-3-1-6 0,0 2-8 0,2-3-4 16,-2-1-2-16,-1-2-1 0,1-3 1 0,2 4 2 0,-6-5 2 0,6-2 2 15,-2 1-2-15,3-1 1 0,-2-5-4 0,3 0-5 0,4 0-6 16,0-4-8-16,4-1-12 0,5-2-11 0,3-1-18 0,-1-5-21 0,8 1-24 16,7-4-25-16,2 0-33 0,3-4-34 0,10-1-44 0,2-4-47 15,4-1-65-15,8-3-76 0,3-6-42 0,5 0-28 0,4-7-8 0</inkml:trace>
  <inkml:trace contextRef="#ctx0" brushRef="#br0" timeOffset="1875.3393">32840 11148 74 0,'1'-12'135'0,"-1"3"-4"16,4-2-2-16,-2 2-2 0,-2 0 2 0,3 2-3 0,0-1-3 0,-3 4-6 16,0-4-7-16,0 4-8 0,0 0-9 0,2 0-11 0,-2 0-9 15,0 3-9-15,0-2-7 0,0 3-7 0,0 0-7 0,0 0-10 0,0 0-7 16,0 0-5-16,0 0-6 0,0 0-3 0,0 0-6 0,0 0-2 16,0 0-3-16,0 0-2 0,0 0 0 0,0 0-2 0,0 0 1 15,0 0 0-15,0 0 1 0,5 0 0 0,-1 0 3 0,-1 0 0 0,-1 3 0 16,5-3 2-16,-6 1 0 0,4 3 3 0,2-4 2 0,-2 3 1 15,0-2 1-15,0 3 1 0,1-3 0 0,-3 2 0 0,2 0 1 0,2-2-2 16,-2 3 0-16,0-1-1 0,0-2 0 0,-1-1 1 0,-3 4-1 16,3-3-1-16,1 2-1 0,2 0-1 0,-6-2 0 0,3 2 0 15,-2-3 0-15,4 4 2 0,-4-3 0 0,2 3 1 0,-3-1-1 0,6-2 0 16,-5-1 0-16,1 4 0 0,-1-4 0 0,-2 1 0 0,3 1-1 0,-3-2-2 16,4 4 2-16,-3-3 0 0,-1-1 0 0,0 0 0 15,0 0 1-15,0 0 1 0,0 0 2 0,0 0 3 0,0 0 3 0,0 0 1 16,0 0 3-16,0 0 2 0,0 0 4 0,0 0 2 0,0 0 0 0,0 0 2 15,0 0 0-15,0 0 1 0,0 0-1 0,0 0 1 0,0 0-3 16,0 0 1-16,0 0-3 0,0 0-1 0,0 0-3 0,0 0-3 16,0 0-2-16,0 0-1 0,0 0-2 0,0 0-2 0,0 0-2 0,0 0-1 15,0 0-1-15,0 0-1 0,0 0 0 0,0 0-1 0,0 0-1 16,0 0-2-16,0 0 1 0,0 0 0 0,0 0-2 0,0 0-1 16,0 0 1-16,0 0-1 0,0 0-1 0,0 0 0 0,0 0-1 0,0 0-2 15,0 0-2-15,0 0 1 0,0 0-1 0,0 0-1 0,0 0 1 0,0 0-2 16,0 0 1-16,0 0-1 0,0 0 2 0,0 4 0 0,0-3-1 15,0 4 1-15,0 1 0 0,0-2 0 0,4 3 1 0,-1 1 3 16,-1 2 3-16,1 1 0 0,2 4 2 0,1 2 2 0,6 3 2 16,-4 1 1-16,-1 7 1 0,1-2 2 0,6 10 2 0,0-3 0 0,3 10 5 15,0-2 0-15,-2 7 2 0,6 3-1 0,1 1 1 0,-2 6 0 16,2-1 2-16,9 5 1 0,-4 0 1 0,1-1 0 0,7 2-1 0,0 0-2 16,0 1 0-16,1-1-1 0,2-2-3 0,3 1-2 0,1-3-1 15,1 3 0-15,1-2-1 0,4-1 2 0,-5-2-1 0,1 2 0 16,5-5 1-16,-1 1 0 0,-5 0 1 0,6-2 0 0,-4-3 1 0,2 3 0 15,-4-4 2-15,1-2 2 0,4 1 2 0,-7-5-1 0,3 1-3 16,-6 0-2-16,1-3-2 0,-1 2-1 0,-3-3-3 0,1-5-2 0,-2 2-1 16,-5 2 1-16,2-3-2 0,-4-3-1 0,1 2-3 0,-1-2 1 15,-2 0-1-15,-1-3-2 0,-1-3 0 0,-1 2-1 0,-2-2 0 0,1-2 2 16,-4-1-2-16,1 0 1 0,-1-4-1 0,1 1-1 0,-3-4 1 16,0 1-1-16,-1-2 0 0,-4-4 0 0,0 3 1 0,2-3 0 15,-3-3 1-15,-1-2 1 0,-3 2-1 0,4-3 2 0,-7 0 2 0,4-2 0 16,-4-2 2-16,3 3 1 0,-1-5 2 0,-1 3-1 0,-3-3 3 15,0 0-1-15,0 0 1 0,0 0-2 0,0 0 1 0,0 0-2 0,0 0-1 16,0 0 1-16,0 0-2 0,0 0-2 0,0 0-2 0,0 0 0 16,2-3 0-16,-2 3-3 0,0 0-1 0,0 0-1 0,0 0 1 0,0 0-1 15,0 0-1-15,0 0-1 0,0 0 1 0,0 0-2 0,0 0 2 16,0 0-1-16,0 0 0 0,0 0-1 0,0 0 0 0,0-2-1 16,-2-1 1-16,2 3 0 0,0 0-1 0,0 0-2 0,-3-2 1 0,3 2-1 15,-4-2-1-15,4 2 1 0,-1-2-1 0,-3 2 1 0,2-3-1 16,-1 3 0-16,0 0 0 0,1-3-2 0,-5 1 0 0,2 2 0 0,3 0 0 15,-6-3-1-15,3 3 1 0,-7-1 0 0,3 1 2 0,-1 0-1 16,-2 0-1-16,-2 0 0 0,-1 0 1 0,-2 0 2 0,0 0 1 16,-5 0 2-16,3 1 1 0,-5 2 1 0,-5-3 1 0,2 2 0 0,-2 1 0 15,-5-3 0-15,-2 3 1 0,0-1 0 0,-5 0 0 0,4 0 1 16,-11-2 1-16,2 3-1 0,-2-1-1 0,-3-2 1 0,-2 3-2 0,0-3-1 16,-3 3-2-16,-2-1 0 0,-3-2 1 0,3 3 0 0,-2-1-1 15,-1-2 1-15,-3 2 0 0,6-2 3 0,-1 0 2 0,-3 0 2 16,6 0 2-16,-5 0 4 0,3 0 4 0,0 0 3 0,1-2 4 0,1 2 3 15,2-2 3-15,-4-1 2 0,3 3 3 0,1-5 1 0,-3 2 0 16,3 1 0-16,3-1-3 0,-6-1-1 0,3 2-2 0,-4-1-2 0,3-2-2 16,1 1-4-16,-3-1-2 0,1 1-2 0,-5 2-2 0,3 1-4 15,6-4-1-15,-6 2-2 0,2-1-2 0,2 3-2 0,2-3-1 0,-4 4 0 16,7-3-1-16,-1 3-1 0,6 0-1 0,-2-4 0 0,7 3-1 16,-2 1 1-16,5 0 0 0,0 0 0 0,7-3 1 0,0 3 0 15,2 0 0-15,3 0 0 0,2 0-1 0,0 0 2 0,5 0-2 0,3 0 1 16,0 0-1-16,1 0 1 0,-1 0 1 0,5 0 0 0,1 0-1 15,1 0 1-15,0-4-1 0,2 4 0 0,3 0 0 0,-4 0 1 16,4-1 0-16,2 1 2 0,0 0-1 0,0 0-1 0,0 0 2 0,0 0-2 16,0 0 0-16,0 0 2 0,0 0-1 0,0 0 0 0,0 0 2 15,0 0-1-15,0 0 1 0,0 0-1 0,0 0 2 0,0 0-1 0,0 0 0 16,0 0 1-16,0 0-1 0,2-3 1 0,-2 3 0 0,0-4-1 16,3 4 1-16,-3 0 0 0,3-1-1 0,-3-2 1 0,0 3-1 15,2 0 0-15,-2-3-1 0,0 3 0 0,4-1-1 0,-4 1 1 0,0 0-2 16,1-4-1-16,-1 4 0 0,0 0-2 0,4-1 1 0,-4 1-1 15,0 0-1-15,0 0-1 0,0 0 0 0,0 0 0 0,3-3 0 0,-3 3 0 16,0 0 1-16,0 0-2 0,2-4 0 0,-2 4-4 0,0 0-3 16,0 0-5-16,0 0-5 0,0 0-9 0,0 0-6 0,0 0-9 15,0 0-8-15,0 0-11 0,0 0-12 0,0 0-14 0,0 0-15 0,0 0-13 16,0 0-12-16,0 0-9 0,0 0-7 0,5 0-9 0,-2 0-8 16,6-1-12-16,-4-3-12 0,7 4-16 0,2-1-18 0,1-1-18 15,2-3-22-15,2 2-16 0,3-2-11 0,0 0-39 0,4-2-54 0,1 0-26 16</inkml:trace>
  <inkml:trace contextRef="#ctx0" brushRef="#br0" timeOffset="2804.1334">32640 10955 127 0,'-2'-3'132'0,"-1"2"3"15,3-3 2-15,-2 4 0 0,2-3-2 0,0 3-2 0,0 0-3 0,0 0-5 16,0 0-5-16,0-1-6 0,0-3-7 0,0 0-9 0,0 0-9 16,2 4-7-16,-2-4-8 0,3 0-8 0,-1 2-8 0,2-1-9 15,1-2-8-15,2 2-8 0,-1-1-6 0,3-1-5 0,3 0-4 0,-2 0-4 16,4-1-2-16,4 2-2 0,5-2-2 0,-1-2-3 0,3 3-2 15,4-2-2-15,2 0-2 0,5-1-2 0,0 4 1 0,3-4 0 16,2 3 1-16,3-3 2 0,2 5 1 0,4-6 1 0,-1 5 2 0,6-3 2 16,-2 0 2-16,1 1 1 0,4-1 2 0,0 3 2 0,-3-4 1 0,3 0 2 15,3 3 1-15,-1-2 0 0,-2 3 0 0,-4-1 0 0,4 1-2 16,4 0-1-16,-6 0-3 0,0-3 0 0,2 6-1 0,-7-2-2 16,4-1-3-16,-2-1 0 0,-4 5-2 0,1-2 1 0,-3 1-2 15,-1-3 1-15,-1 4-3 0,-4-1-1 0,0-2-1 0,-6 3 0 0,5-4-2 16,-4 3 1-16,-4 1 0 0,-5-4 0 0,4 4-1 0,-7-1 1 15,1-1 0-15,-1 2-2 0,-3-2 1 0,1 2 0 0,-7 0-1 0,6 0 1 16,-6 0 1-16,-1 0-2 0,-2 0 1 0,-2 0 0 0,-2 0-1 16,1 0 1-16,-4 0 1 0,0 0 0 0,2 0 1 0,-5 0 1 0,-2 0 1 15,0 0 2-15,0 0 0 0,0 0 0 0,0 0 2 0,0 0 1 16,0 0-1-16,0 0 2 0,0 0 0 0,0 0-1 0,0 0 0 0,0 0 0 16,0 0-1-16,0 0 1 0,0 0-2 0,-2 2 0 0,2-2-2 15,-3 0-1-15,-1 0 1 0,-1 0 0 0,2 0-1 0,1 0-1 16,-3 0 0-16,1 0-1 0,1 0 1 0,-2 0 0 0,3 0 1 0,-1 0 0 15,-1 0 0-15,-1 0 0 0,0 2 1 0,0-2 1 0,-2 0-2 16,2 0 0-16,0 0 0 0,-4 0 0 0,4 0-1 0,-3 0-1 16,-1 0-2-16,4 0-2 0,-3 0-3 0,-1 0-1 0,2 0-1 0,-1 0-1 15,-1 0-3-15,-3 0 1 0,2-2-1 0,-2 2 1 0,5-2-2 0,-6-1 1 16,1 3 0-16,-2-3 2 0,4 1 2 0,-4 2 1 0,2-3 1 16,2 1 1-16,-4 2 2 0,2-3 1 0,-1 3 1 0,3-3-1 15,-4 1 0-15,2 2-2 0,2-2-2 0,-4 0-2 0,2 2-3 0,2-5-5 16,-2 5-6-16,3-3-8 0,3 0-6 0,-3 1-9 0,1-1-10 15,-1 3-14-15,4-1-13 0,-4-2-15 0,1 3-15 0,3-1-16 16,-4-3-16-16,4 4-15 0,0 0-13 0,-4 0-13 0,1 0-11 0,-1 0-9 16,-1 0-8-16,2 4-38 0</inkml:trace>
  <inkml:trace contextRef="#ctx0" brushRef="#br0" timeOffset="3517.3632">31678 10030 141 0,'-5'-10'163'0,"0"0"-6"0,-3 2-4 0,2 0-4 0,-2-1-11 15,1 5-18-15,2 0-15 0,0-3-18 0,0 6-12 0,0-3-11 16,-2 4-12-16,0 4-13 0,0-3-10 0,-1 6-6 0,1-3-8 16,-5 5-4-16,-2 3-6 0,4 1-6 0,-2 2-1 0,-2 0 0 15,1 1-1-15,-1 1 2 0,-3 5 0 0,7-4 2 0,-2 1 0 0,2 0 0 16,-1 1 2-16,3-3 0 0,1 0 2 0,0 2-2 0,1-3 1 15,4-1 1-15,-2 0-1 0,4-3 2 0,0 1 2 0,4-1 3 0,-2-3 4 16,1 2 2-16,0-3 4 0,-1 0 6 0,7-4 7 0,-4 0 6 16,3 0 5-16,1-3 6 0,1 3 2 0,2-4 3 0,2-4 1 0,3 3 2 15,-4-6-1-15,3 2 0 0,4-3-3 0,2 0-2 0,-1-3-5 16,1 2-4-16,5-3-6 0,-5-4-6 0,4-1-7 0,1 0-5 0,-1 0-3 16,-2-3-3-16,1 0 0 0,-1-2-3 0,2 0 0 0,-6-2-2 15,2-1-1-15,-1 2-1 0,-2-2 0 0,-1 0-2 0,3 0 1 16,-8 4 0-16,1-3 3 0,0 4 3 0,-1 2 1 0,-2 1 1 0,-3 1-2 15,-3 4 0-15,4 0-5 0,-4 3-1 0,-2 2-3 0,1 2-1 16,-3 3-1-16,-1 2-1 0,0 0-1 0,0 2-2 0,0 3-2 16,-1 7-4-16,1 0-1 0,-4 0-2 0,1 5 2 0,-2 3 2 0,3-2 4 15,-1 6 2-15,-3 0 4 0,0 1 2 0,1 0 3 0,3 1 1 0,-5-1 0 16,2 2 1-16,3-3-2 0,-1 0-4 0,-2 3-9 0,1-5-12 16,3 4-17-16,-6-4-20 0,7 0-32 0,-2-2-39 0,2 1-45 15,2-1-49-15,1-1-73 0,1 1-88 0,1-3-48 0,3 0-30 0</inkml:trace>
  <inkml:trace contextRef="#ctx0" brushRef="#br0" timeOffset="4075.2801">35309 9117 348 0,'2'-14'294'0,"-2"-1"-52"0,0 2-32 0,0 2-22 0,0 5-16 16,0 1-22-16,-2 2-26 0,-1 6-23 0,-1 2-22 0,-3 5-18 0,1 2-14 16,-1 4-11-16,-2 4-7 0,-3 4-4 0,4 2-3 0,-6 3 3 15,4 4 3-15,-4 2 5 0,2 3 3 0,-1-1 3 0,2 0 1 0,-1 2-1 16,-1 2-4-16,-1-2-4 0,6 3-2 0,-3-3-3 0,1 0-3 16,2 1-2-16,-1-4-2 0,1 3-2 0,-1-5-2 0,1 0-2 15,2-1 0-15,-2-1-3 0,6-3 0 0,-5-1-1 0,2-1-1 0,4-4-3 16,-3-3 1-16,1-2-2 0,3 0 1 0,-2-3-1 0,-1-3 3 15,3 1 2-15,0-5 2 0,0 0 4 0,0-3 2 0,0 2 1 16,3-6 2-16,-3-1 2 0,2 0 0 0,5-1 1 0,-6-6-2 0,8 2 0 16,-4-4 1-16,3-3-3 0,4-5-3 0,4-1-5 0,-3-2-6 0,4-3-3 15,0-2-9-15,6 1-4 0,-5-2-4 0,1-3-3 0,7 4-3 16,-2-3-2-16,1 3-2 0,-3 0-1 0,2 4 1 0,-2 2-4 16,1 6 0-16,0-3 0 0,-2 9 2 0,1-2 1 0,-3 5 4 0,0 4 1 15,-2 0 4-15,0 4 3 0,-4 5 0 0,3-2 3 0,-3 5 2 0,1 0 1 16,-2 4 3-16,-2-2 1 0,-1 4 4 0,3-1 2 0,-6 2 2 15,3 1 0-15,-4-1 2 0,2 1 0 0,-5-2-1 0,-2 0 2 16,0-1 1-16,0-1-4 0,-2 3-5 0,-5-3-9 0,0 1-11 0,-5-4-22 16,-1 3-25-16,2-2-34 0,-6 1-41 0,0-2-47 0,2-1-51 15,-7 0-71-15,1-1-86 0,3 2-43 0,-5-5-23 0</inkml:trace>
  <inkml:trace contextRef="#ctx0" brushRef="#br0" timeOffset="4518.0877">35161 12172 358 0,'0'-12'312'0,"-4"2"-52"15,1-2-44-15,-2 2-24 0,1-1-12 0,3 6-6 0,-5-7-6 16,0 4-12-16,1 0-17 0,-1 1-19 0,-2 1-19 0,-1 0-17 15,1 1-12-15,-2 2-11 0,-4 3-11 0,0 0-7 0,-3 0-6 0,2 7-6 16,-7 0-8-16,1-1-6 0,-1 6-3 0,-2-1-5 0,-1 5-3 16,1 1-1-16,-2 0-2 0,2 1-1 0,-1 2 1 0,3 4-1 0,1-1-2 15,1-2-1-15,4 2-1 0,3-2-2 0,-4-1 1 0,5 4-1 16,5-4 2-16,0 1 1 0,7-4-1 0,0 3 0 0,0-2-1 0,7-2-2 16,0-1-4-16,5 2-8 0,5-4-8 0,-4-1-12 0,6 1-14 15,0-4-21-15,8-1-24 0,0 1-35 0,2-3-37 0,4-1-41 16,-1-1-44-16,4 0-62 0,0-3-69 0,0-1-36 0,-1 0-22 0</inkml:trace>
  <inkml:trace contextRef="#ctx0" brushRef="#br0" timeOffset="5145.1863">36666 14744 328 0,'4'-17'336'16,"-4"0"-79"-16,0 1-50 0,0-4-34 0,-4 4-18 0,4 2-8 0,-1-2-4 15,-6 2-2-15,5-1-9 0,-3 2-15 0,-2 2-15 0,2-2-14 16,-3 2-13-16,-1 3-9 0,-1 3-10 0,0 1-10 0,-6 1-9 15,1 3-10-15,-2 3-7 0,-5 1-7 0,0 4-8 0,-2 3-5 0,-4 2-5 16,3 2-6-16,1 2-2 0,-3 2 1 0,-2 1 1 0,8 1-1 16,-1 3 2-16,2-1 3 0,4 0 3 0,3 2 2 0,-1-4 1 0,5 3 1 15,3-1 0-15,0-2 1 0,6-1 3 0,0-1 4 0,4-2 0 16,1-2 1-16,4 1 0 0,1-3 1 0,3-3 0 0,1-4 0 0,3 2 0 16,5-4-2-16,4-4 0 0,-6 0 0 0,9 0 0 0,-1-9 0 15,1 1-3-15,1-3-1 0,4-2 0 0,-5-3 3 0,5 0 3 0,-1-4 4 16,-1-3 4-16,2-2 2 0,-1-3 5 0,-2 0 4 0,1-2 2 15,-5-2 2-15,4-2 2 0,-4-1 3 0,0-5 3 0,1 0 3 16,-1 1 1-16,-5-3-3 0,4-3 0 0,-7 3-4 0,3 0-1 16,-5 1 0-16,2 1-2 0,-6 0-1 0,1 5-2 0,-2 2-3 0,-5 7-4 15,1 1-7-15,-1 5-5 0,0 3-4 0,-7 6-3 0,3 6-2 16,-3 5 0-16,-3 5-3 0,1 2-4 0,-3 2-2 0,-4 10-4 0,1-1-2 16,-1 7-2-16,-1 1 1 0,-2 9-4 0,4-2-4 0,-3 2-12 15,-1 1-14-15,6 4-27 0,-1 0-33 0,-2 3-34 0,4-3-37 0,0 0-50 16,2 3-57-16,1-1-67 0,2 0-72 0,0-2-40 0,2-3-25 15,1-3-7-15</inkml:trace>
  <inkml:trace contextRef="#ctx0" brushRef="#br0" timeOffset="5851.1925">31392 15227 9 0,'-19'-2'217'0,"2"2"-46"15,-5 2-37-15,3 3-20 0,4 2-10 0,-2 6-4 0,0-1-1 16,1 4-8-16,1 4-10 0,5 1-11 0,0 4-11 0,1-2-6 0,2 0-3 16,0 1-4-16,4 4-1 0,0 0-2 0,3-3-4 0,3-2-3 15,2 4-1-15,4-6 0 0,-1-1 0 0,2 0 2 0,2-3 2 0,2-2 5 16,3-4 4-16,3 1 3 0,-3-4 3 0,6-4 2 0,2-3 3 15,-4-1 2-15,1-1 2 0,5-3 1 0,-5-4 2 0,4-4 2 16,-2 4 1-16,-2-5 2 0,0-1 1 0,0-6 0 0,-3 3-1 0,-2-7-1 16,0 5-3-16,-3-3 0 0,-4 0-3 0,2-6-2 0,-4 1-4 15,-6-1-3-15,-2 2-4 0,0-1-5 0,0-1-4 0,-2 0-5 0,-6 4-3 16,1 0-4-16,-3 2-3 0,1 1-6 0,-1 5-4 0,-2 0-3 16,2 7-3-16,-4 1-2 0,-3 5-1 0,0 3-3 0,2 7-1 0,-6 5-2 15,1 5-3-15,-2 7 1 0,-4 4 0 0,2 3-1 0,-1 6 0 16,3 6 2-16,3 1 1 0,-3 4 1 0,5 1 1 0,3 1-1 15,0-1-1-15,6-1-3 0,1 3-2 0,4-5-4 0,3 0-2 0,3-1-4 16,-1-7-5-16,10-1-5 0,-2-1-4 0,3-5-3 0,5-4-5 16,0-1-8-16,8 1-10 0,-4-7-13 0,5-2-16 0,2 1-19 15,5-8-21-15,2-3-33 0,2-1-43 0,3-4-49 0,1-3-51 0,4-3-55 16,0-4-58-16,6-1-30 0,-3-3-16 0</inkml:trace>
  <inkml:trace contextRef="#ctx0" brushRef="#br0" timeOffset="8418.3034">44458 10595 83 0,'-8'-14'376'0,"-1"5"-70"0,4-3-111 0,-4 4-52 0,4 0-25 0,-3 1-13 15,-4 0-7-15,3 2-4 0,-4 2 0 0,-1 1-5 0,-1 2-8 16,-6 5-15-16,3 0-17 0,-6 2-11 0,-2 3-14 0,-1 3-6 0,-6 8-4 16,3-1-5-16,-3 7-5 0,-1-2-1 0,2 5-2 0,1-1 1 15,4 6 4-15,1 0 1 0,6-2 1 0,3 0 4 0,3 0 4 0,9 1 4 16,2-2 1-16,6 0 3 0,7-2 1 0,4 0 4 0,3-2 2 16,5-1 4-16,7-3 2 0,2-2-3 0,8-1-6 0,-2-3-8 0,8-3-10 15,-1 1-11-15,6-4-12 0,2-3-17 0,-2-2-18 0,-1-3-27 16,3-4-32-16,-3 0-35 0,0 0-35 0,1-4-36 0,-2 0-37 15,-4-3-48-15,-1-1-53 0,-1-1-29 0</inkml:trace>
  <inkml:trace contextRef="#ctx0" brushRef="#br0" timeOffset="9565.9549">47801 10262 155 0,'-29'5'404'15,"-2"-5"3"-15,5 3-76 0,2 0-116 0,2-3-69 0,5 2-46 16,4 1-22-16,-1-3-11 0,5 2-3 0,4 0 3 0,4-2-3 0,1 0-5 16,0 0-6-16,5 0-8 0,3 0-7 0,6 0-5 0,1 0-6 15,7 0-3-15,6-2-3 0,6 0-1 0,3 2 1 0,8-5 0 0,2 2-1 16,5 0-2-16,2-2-3 0,2 0-4 0,2-3-2 0,-1 0-2 16,4 0-2-16,-1-1 1 0,1-2 0 0,2-1-1 0,0-1-1 0,0-2-4 15,4 1-5-15,-4-6-4 0,4 2-4 0,-4 2-6 0,0-8-6 16,2 4-6-16,-1-1-2 0,-1-1-6 0,-3 1-1 0,2-6-2 0,-8 7 1 15,1-1-2-15,-2-1 1 0,-4-3 2 0,-5 5 0 0,-1-1 6 0,0 2 2 16,-8 2 4-16,-2 0 5 0,-2-3 9 0,-8 6 6 0,0-2 9 16,-5 4 6-16,-1 1 4 0,-3 2 3 0,-4-2 0 0,-3 5 3 0,-5-2 1 15,-2 4 0-15,-2-1 1 0,-5-1 3 0,-6 4 0 0,-3-3 1 0,-9 2-1 16,1 1-1-16,-10 2-3 0,-4 0-2 0,-10 0-1 0,6 0-1 16,-11 2 3-16,-2 1 1 0,-1 2 3 0,0-3-1 0,0 4 1 0,1-1 1 15,2-1-3-15,4 1-1 0,6-2-1 0,4-2-3 0,3 3-1 16,5 1-3-16,9-3-1 0,2-1-3 0,-1-1-1 0,11 4-3 0,-2-4 0 15,7 0 1-15,3 0-1 0,2 0 0 0,5 0 2 0,4 0-1 16,1 0 1-16,7 0 1 0,2-4 2 0,8 4-1 0,0-1 1 0,9-1 1 16,-2-3 0-16,7 1-1 0,-3 3-3 0,4-2 0 0,-1-2-2 0,0 1-2 15,0 1-1-15,0 1-3 0,0-4 0 0,-5 4-2 0,3 2-1 16,-3-3 0-16,0 3-2 0,-4 0-2 0,-1 3 1 0,0-1-1 0,-4 1-1 16,4 2-1-16,-8 2 1 0,3 1 0 0,-4 2-1 0,-3 1 2 15,-4 2 1-15,2 2 1 0,0 2 1 0,-6 3 1 0,-3 0 2 0,-3 2 1 16,2 0 2-16,-5 1 3 0,-2 1 2 0,-2 3 2 0,-6 1 3 0,-1 0 1 15,-3-3 1-15,-3 1 1 0,1 3-1 0,-6-1-3 0,-1 0-8 16,-1-4-10-16,0 6-15 0,0-4-21 0,-4-1-25 0,4 1-33 0,3-4-38 16,0 2-40-16,1-2-45 0,2 0-63 0,9 0-75 0,-1-2-42 15,5-4-30-15</inkml:trace>
  <inkml:trace contextRef="#ctx0" brushRef="#br0" timeOffset="10197.1718">51491 9664 141 0,'7'-12'437'0,"-2"-1"-1"0,0 1-78 0,0-1-116 16,2 2-55-16,-5-1-23 0,1 0-8 0,-1 3 2 0,5 1-2 15,-6-1 1-15,-1-2-13 0,4 6-15 0,-1-1-18 0,-3 0-15 0,0 1-16 16,0 3-16-16,0 2-11 0,0 0-9 0,0 2-8 0,-3 3-9 0,-1 1-7 16,3 3-8-16,-3 4-2 0,-1 4-3 0,0 3 0 0,-2 4 0 15,0 1 2-15,1 8 3 0,-3-3 5 0,-1 6 5 0,0 4 4 0,1-1 2 16,-3 2 1-16,2-3-4 0,-4 3-1 0,2 3-3 0,-1-2-1 16,2 0-2-16,-1-2-3 0,2-2-1 0,-2 4-2 0,5-3-2 0,-6-5-1 15,4 3-1-15,1-6-1 0,-1 3-4 0,4-8 0 0,-3 2-2 16,2-1-1-16,-2-4 1 0,3-2 1 0,-2-1-1 0,5-3 1 0,-6-2 3 15,4 0 1-15,3-3 3 0,-4 0 3 0,5-1 6 0,-4-3 8 0,1-3 8 16,3-1 11-16,-2-1 14 0,2 2 11 0,0-5 10 0,0 0 4 16,0 0 4-16,0-5 1 0,0 2 0 0,2-6 0 0,-2 1-3 0,3-7-3 15,1-1-5-15,-4-3-7 0,1-4-9 0,3 0-12 0,-4-4-11 16,1-9-13-16,6-1-13 0,-2-2-6 0,-3-5-5 0,1-2-3 0,1 0-2 16,-2-4-4-16,4 2-2 0,-4-5 0 0,1-2-1 0,-1 2-2 15,-2 5 0-15,4-2-1 0,-1 4-2 0,-3-1 0 0,2 4 1 0,1 4 0 16,-3-1 1-16,0 6 1 0,0 3 1 0,0 2 0 0,0 4 0 0,0 3-4 15,0 2-3-15,0 5-6 0,0 2-3 0,0 1-2 0,-3 6-1 16,1 0-1-16,2 4 1 0,-7 4 0 0,5 4 0 0,-3 0 3 0,-1 6 0 16,4 3 3-16,-7 6 2 0,1-1 4 0,3 6 6 0,-7 3 5 15,5 3 5-15,-2 0 4 0,1 4 3 0,-1 0 0 0,1 4 2 0,-1-4 0 16,-1 3 0-16,5-2-2 0,-4 0 0 0,4 4-1 0,-3-4 1 16,3-4-1-16,-2 2 0 0,5 0-2 0,-1-2 0 0,-1-4 0 0,3-2 1 15,-5 0 0-15,6 1 0 0,-3-7 0 0,0 2-2 0,3-1 1 16,-2-1 0-16,2-3-1 0,-5 1-1 0,5-7-3 0,-4 4-4 0,1-4-5 15,3-1-7-15,-2-1-8 0,2-3-8 0,0-1-11 0,0 0-12 0,0 0-15 16,0-1-16-16,0-4-18 0,0 3-19 0,0 1-20 0,0-5-21 16,0 0-33-16,0 0-35 0,0 0-63 0,0 0-75 0,0 0-64 0,5-4-57 15,4 3-25-15,-7-3-12 0,6 0 3 0</inkml:trace>
  <inkml:trace contextRef="#ctx0" brushRef="#br0" timeOffset="10730.0621">51421 8900 218 0,'-15'-31'304'0,"1"2"-59"0,-1 0-60 0,-2 1-27 0,-2 5-11 15,-3-4-2-15,3 6 2 0,-3-2-1 0,-5 4 1 0,1-1-13 16,-1 6-18-16,-4-1-17 0,0 2-15 0,-3 2-12 0,-2 7-10 0,-3 0-8 16,0 4-6-16,-4 4-6 0,-1 5-6 0,-6 5-4 0,-2 6-4 0,-1 3-2 15,2 10-4-15,-7 7 5 0,0 1 5 0,0 9 6 0,0 3 7 0,3 7 5 16,1 5 2-16,1 6 4 0,3 1 1 0,4 7 0 0,-2 3 2 16,11 0-2-16,-2 1 1 0,10 5-1 0,0-4 0 0,1 3-3 0,13-2-8 15,1-3-6-15,2 0-9 0,7-3-6 0,5-2-6 0,2-2-6 16,7-4-7-16,4-3 0 0,4-2 1 0,5-4-1 0,9-3 1 0,-2-2 2 15,7-3 1-15,0-4 4 0,8-2 3 0,-3-2 4 0,7-8 5 0,1 1 4 16,-3-5 5-16,7-4 5 0,-2-3 5 0,-1-7 2 0,6-3 0 16,2-5 0-16,-3-4 2 0,3-3-2 0,0-8 1 0,-2-5 1 0,2-1 0 15,3-4 1-15,2-7-1 0,-5-3 0 0,2-3-2 0,1-7-1 0,-3-1 0 16,-1-5-3-16,1-5-4 0,-2-4-2 0,-2-4-1 0,-2-4-3 16,-3-1-4-16,-1-6-4 0,-2-1-5 0,-5-4-5 0,1-2-5 0,-6-3-4 15,0-1-3-15,-4 3-5 0,-1-3-5 0,-4 0-1 0,-4 3-2 16,-1-4-1-16,-3 3-1 0,-9 0 2 0,2 3 1 0,-4-1 3 0,-6 6 2 15,-2 0 3-15,-2 4 4 0,-6 1 2 0,-4 5-1 0,-4 2 2 0,-9 6 3 16,-2 0 1-16,-9 4 1 0,-5 7-2 0,-9 1-4 0,-4 7-8 16,-11 0-10-16,-5 6-9 0,-8 6-13 0,-8 3-14 0,1 7-15 0,-5 2-19 15,-4 10-20-15,-2 1-23 0,3 9-24 0,-1 2-20 0,0 8-18 0,4 6-17 16,3 7-14-16,3 1-22 0,2 9-24 0,5 2-32 0,1 4-37 0,1 5-60 16,7 4-71-16,-2 2-29 0,6 4-8 0</inkml:trace>
  <inkml:trace contextRef="#ctx0" brushRef="#br0" timeOffset="12974.3917">43947 17711 214 0,'6'-16'243'16,"3"3"-45"-16,-1-1-29 0,-2 5-19 0,-3 0-15 0,0 2-8 0,-3 6-4 16,0 1-10-16,-3 0-10 0,-2 1-13 0,-4 6-14 0,-3 6-10 15,-1-1-8-15,-3 8-4 0,-6 3-2 0,-3 4 0 0,-3 6 1 0,-2 2 4 16,-4 4 2-16,-6 4 2 0,-1 5 0 0,-6 4-2 0,-3 3-1 15,1 4-2-15,-2 2 0 0,-7 4-1 0,-5 1-2 0,-1 4-2 16,-6 3-4-16,-1-4-3 0,-6 9-1 0,4-4-4 0,-11 3-2 0,6 1-3 16,-6-2-3-16,-1 0-2 0,0-1-7 0,3-1-13 0,-2 0-16 0,6-2-14 15,1-3-14-15,-1-3-18 0,6-1-19 0,7-6-26 0,2-2-29 16,5-6-38-16,9 1-44 0,1-11-57 0,10-3-65 0,4 2-57 16,7-10-56-16,5-2-24 0</inkml:trace>
  <inkml:trace contextRef="#ctx0" brushRef="#br0" timeOffset="13736.5874">43957 17547 5 0,'5'-8'136'0,"2"-1"-28"0,-2-2-11 15,-3 7-6-15,4-1 3 0,-1 2 1 0,4-1 2 0,-4 4 0 16,4 0-5-16,1 0-5 0,2 4-2 0,1 0-1 0,3 3 1 16,4 2-1-16,2 3 3 0,-1 1 1 0,8 6-1 0,3-1 2 0,4 5-2 15,5 0-3-15,0 5-3 0,8 4-2 0,4 1-5 0,2 4-3 16,6 4-3-16,2 0-5 0,2 2-4 0,5 5-1 0,-2 4-6 0,4-1-2 15,3 4-2-15,-5 6 1 0,5-3-1 0,0 4 0 0,-5 3 0 16,5-2-4-16,0 5-1 0,-2-1 5 0,2-1 1 0,2 4 2 0,-4-4 3 16,4 0 4-16,2 2 3 0,-1 0 3 0,2-5 0 0,4 3-1 15,-6-4-1-15,6 0-2 0,-6-4-2 0,2 3-1 0,0-7-6 16,-3-2-5-16,-2-2-5 0,-3-4-5 0,-4-1-5 0,-5-5-5 0,-3-4-3 16,-7-1-3-16,-4-2-3 0,-4-6-5 0,-6 0 0 0,-7-4-3 15,-5-2-2-15,-3-5 0 0,-2-2 1 0,-4-1 1 0,-5-4 3 16,-1 2 4-16,-2-5 4 0,1 0 5 0,-5-1 4 0,0-1 5 0,-1 0 3 15,-2-3 6-15,-1 3 3 0,1-2 3 0,1-2 0 0,-4 0 2 16,0 0-1-16,0 0 1 0,0 0-2 0,0 0-2 0,0 0-5 0,-7 0-2 16,5 0-5-16,-6 0-5 0,2 0-4 0,-7 0-5 0,1 0-3 15,-4 0-1-15,-1 0-2 0,-1 0-3 0,-11 0-3 0,1 0-2 0,-1 0-2 16,-6 0 0-16,-1 0-2 0,-7 0 0 0,2 0-2 0,-3 0 1 16,-6 0-1-16,1 0-2 0,-1 0-1 0,-1 0-2 0,-5 0 0 15,0 0-3-15,-2-2-1 0,-5-2-2 0,0 3 1 0,-7-3 3 0,-2 0 2 16,0-1 2-16,-4-1 3 0,-3 1 1 0,-4 1 1 0,-4-4 2 15,-5 2-1-15,-2-2 2 0,-5 0 0 0,-5 1 0 0,-4-3 1 0,-1 1 1 16,-3-2-3-16,-8 2-7 0,6 2-3 0,-5-5-6 0,1 3-1 16,2-2 2-16,4 2 1 0,2 2 1 0,3 0 3 0,5-1 0 15,6 3 3-15,-1 1 3 0,10-2 1 0,2 1 3 0,5 3 3 0,3 2 2 16,2-3 3-16,7 3 4 0,1 0 0 0,7 0-3 0,2 0-3 16,2 0-2-16,7 3-1 0,-1-3-2 0,9 2 0 0,0-2-3 0,2 3 1 15,5-3-1-15,0 2 1 0,3-2-2 0,4 0 0 0,0 0 0 16,5 0 1-16,3 0 0 0,0 0 0 0,-3 0 1 0,5 0-1 15,0 0-1-15,1 0 1 0,-1 0-1 0,0 0-1 0,4 0-2 0,-3 0-1 16,3 0-1-16,-8-2-3 0,8-1-6 0,-3 3-8 0,-1-2-10 0,-2 2-11 16,2-4-11-16,0 4-11 0,-2-6-12 0,1 5-16 0,1-3-18 15,0 3-22-15,1-6-24 0,3 6-28 0,-4-3-33 0,5 1-46 0,7-2-57 16,3-2-69-16,-2-1-77 0,8 1-41 0,-2-2-24 0,9 0-4 16,0-7 5-16</inkml:trace>
  <inkml:trace contextRef="#ctx0" brushRef="#br0" timeOffset="14385.8017">45365 16059 138 0,'-3'-24'394'0,"0"6"-57"0,-3-5-85 0,-2 1-58 0,3 0-45 16,-5-4-19-16,1 5-9 0,-3 3-3 0,5-2 0 0,-6 3-10 16,-1 3-13-16,-1-1-16 0,1 3-17 0,-1 4-11 0,-2 3-7 0,-2 5-8 15,-3 0-5-15,0 6-7 0,-4 5-3 0,-1 5-7 0,3 2-5 16,-4 5-4-16,-6 2-3 0,7 5-2 0,-4 2-1 0,4 0-1 15,0 0-2-15,0 3 1 0,4 1-3 0,1-1 1 0,7-2-1 0,1 0 1 16,2 0 2-16,4-4 1 0,6-1 0 0,-1-3 3 0,6-1 3 16,-1-2 5-16,3-2 7 0,3-2 9 0,6-3 11 0,0-3 9 0,3 1 8 15,0-5 6-15,2-1 8 0,3-6 6 0,2-1 4 0,-2-1 5 16,7-6 6-16,-2 2 1 0,0-7 1 0,1 1-2 0,-1-6-3 16,0 1-4-16,0-1-5 0,1-1-5 0,2-9-5 0,-4 6-4 0,1-7-6 15,-3 3-4-15,-2-5-5 0,1 1-3 0,-1-3-4 0,-4-1 0 16,0 4 0-16,-1 0 3 0,-4-3 1 0,1 6 0 0,-6 1-4 0,-1 4-3 15,2 1-5-15,-4 3-6 0,-2 2-6 0,1 5-3 0,-3-1-2 16,-1 7-3-16,0 4-1 0,-1 2-3 0,-3 0-5 0,-1 6-5 16,0 1-5-16,-2 3-3 0,0 1-2 0,-1 7 1 0,-1-1 1 0,-3-1 3 15,6-1 5-15,-1 4-1 0,0 0 0 0,0 1-7 0,2-1-9 16,2-4-9-16,1 3-11 0,-2 0-11 0,4-2-14 0,4-2-15 0,-2 1-17 16,4 2-17-16,3-5-22 0,-2 1-24 0,1-1-28 0,4-1-40 15,4-1-48-15,-3-3-64 0,8 2-74 0,-6-3-50 0,5 1-34 16,3-2-15-16,-5-3-2 0</inkml:trace>
  <inkml:trace contextRef="#ctx0" brushRef="#br0" timeOffset="15036.3213">42009 20070 254 0,'-7'-12'394'0,"1"-1"-72"0,-1 5-106 0,0 0-61 0,2 0-41 0,0 3-17 15,0 2-10-15,-2 3-2 0,0 4 2 0,0 3-6 0,-1 1-8 16,3 0-11-16,-4 9-15 0,4 1-8 0,-4 2-3 0,3 1 0 15,-3 11 5-15,-3-4 2 0,2 0 1 0,-2 7 1 0,3-3 1 0,-1 2 0 16,0 1-3-16,1 0-3 0,-4-1-2 0,1-2 1 0,3 3-1 16,-1-4-1-16,2 1 0 0,-1-6-3 0,0 2-4 0,4-5-1 0,-3 4 0 15,3-6-4-15,0-1-3 0,1-3-2 0,3-2-2 0,-6 0-1 16,7-3 0-16,-2 0 0 0,-1-1 0 0,3-6 1 0,0 3 3 16,0-5 4-16,0 1 4 0,0-4 2 0,0 0 2 0,3-4 0 15,2 1-2-15,0-5 1 0,2-4-1 0,0 0 0 0,6-1-3 0,-1-8-1 16,2 1-3-16,3-3-1 0,-2-4-5 0,8 0-5 0,-5 1-5 0,5 0-2 15,2-3-2-15,-1 5 0 0,-2-1-1 0,5 2 1 0,-4 1-2 16,-1 9-1-16,3-4-2 0,-2 6 0 0,-1-1-3 0,-4 5 0 16,5 6-2-16,-5 1-2 0,-1 0 0 0,-1 4 1 0,4 7-2 0,-6-2 2 15,-4 3 1-15,4 1 3 0,-6 4 3 0,-3 0 3 0,4 1 3 16,-6 1 2-16,-1 5 2 0,-4-4 3 0,-1 1 3 0,-6 1 1 0,1-2 2 16,-6 0 2-16,1 1 1 0,-3 1-1 0,-4-3-1 0,-2 3-3 15,-6-4-2-15,1 0-8 0,-2 1-10 0,-2-3-8 0,-3 2-10 0,-2-1-16 16,1-2-17-16,2 0-23 0,-3-3-24 0,4 0-32 0,-2 0-34 15,7 0-62-15,-1-5-73 0,6-2-81 0,3-1-83 0,2-4-40 16,7 0-19-16,5-4-9 0</inkml:trace>
  <inkml:trace contextRef="#ctx0" brushRef="#br0" timeOffset="15482.0134">47652 20492 201 0,'7'-6'404'0,"-5"1"-55"15,1-2-66-15,-1 2-70 0,1-3-31 0,1 4-12 0,-4-4-1 16,0 0 4-16,-4 7-1 0,1-4-1 0,-2-1-11 0,-4 5-15 16,2-4-15-16,-5 5-14 0,-1-3-11 0,-6 3-11 0,-1 3-8 0,-4 2-10 15,-4 2-6-15,-6-1-4 0,5 7-4 0,-10 2-3 0,2 2-3 16,-8 1-2-16,1 5-1 0,3 2-1 0,-7 3-4 0,7-1-2 0,-3 2-2 15,8 2-2-15,0-2-4 0,7 1-1 0,2-1-4 0,5 2-5 16,8-5-3-16,7 2-3 0,7-5-3 0,9 4-2 0,5-7-3 16,11 0-4-16,6-6-5 0,5 1-6 0,6-6-8 0,8-1-11 0,3-1-14 15,1-4-16-15,8-3-19 0,-4 0-20 0,-4-5-20 0,1 0-20 16,-2-3-26-16,-4-1-26 0,1-2-32 0,-4-1-38 0,-5-1-50 0,1 1-55 0,-6-3-56 16,-2-3-55-16,0 3-25 0,-3-1-8 0</inkml:trace>
  <inkml:trace contextRef="#ctx0" brushRef="#br0" timeOffset="16230.4053">41551 19954 43 0,'0'0'176'0,"0"0"3"0,0 0 4 16,0 0 2-16,0 0 1 0,0 0-1 0,0 0-6 0,0 0-10 15,0 0-13-15,0 0-13 0,0 0-13 0,0 0-14 0,3-3-13 16,-1 3-16-16,1-2-11 0,2-1-13 0,0 2-12 0,7-2-9 0,-2 2-10 16,11-6-8-16,-6 6-3 0,6-4-5 0,6-1 0 0,-3-2-1 0,10 2-2 15,4-1-5-15,1 0-6 0,3-1-11 0,10 2-13 0,-1-5-22 16,3 2-25-16,11 0-37 0,-2-4-47 0,9-2-53 0,-2 2-56 16,5 0-58-16,5-2-58 0,-3-6-33 0,3 4-19 0</inkml:trace>
  <inkml:trace contextRef="#ctx0" brushRef="#br0" timeOffset="25980.9875">43848 17716 68 0,'0'-3'63'0,"-4"3"-11"0,1-2 1 0,3-1 8 15,0 3 8-15,0 0 10 0,0 0 3 0,0 0 0 0,0 0-4 0,0 0-7 16,0 0-8-16,0 0-8 0,0 0-6 0,0 0-4 0,0 0-2 15,0 0 0-15,0 0-1 0,-2 0-3 0,2 0 0 0,0 0 0 16,0 0-3-16,0 0-2 0,-3 0 1 0,3 0 0 0,-2 0 0 0,2 0 1 0,0 0 0 16,0 0 1-16,0 0 0 0,0 0 2 0,0 0-3 0,0 0-3 15,0-1-1-15,-3-3-4 0,-1 4-2 0,4 0-3 0,0 0-2 16,-2-1-3-16,2 1-3 0,-3-4 0 0,0 1 0 0,3 3-1 0,-2-1 0 16,-1-2-3-16,3 3 0 0,-2-1 1 0,2-2 0 0,-4-1 0 15,1 3 2-15,3-6 2 0,-2 6-1 0,2-3 1 0,-3 1 0 16,3-1 1-16,0 3-2 0,-2-2 0 0,2-2 0 0,-7 1-1 0,7 1 2 15,-1-1 0-15,1 3 0 0,-4-2-1 0,3-1-1 0,1 0-1 16,0 2 1-16,0-1 2 0,0 1-2 0,0-3 1 0,0 3-2 0,-4-1 0 16,4 1-2-16,-3-3 0 0,3 2-1 0,-2 0 2 0,2-1-1 15,-3 2 1-15,-1-4 1 0,4 4-1 0,-2-1 0 0,-1-2 0 0,3 4-2 16,-2-2 0-16,2 0 1 0,0-2 0 0,0 4 2 0,0-2-1 16,0-2 0-16,-3 1 1 0,0 2-1 0,3-3-2 0,0 2 0 15,0 2 2-15,-2-3-1 0,2 4 2 0,-4-4 1 0,3 0 1 0,1 3 0 16,0-2 1-16,0 0-1 0,-4 2-2 0,1-3 1 0,3 4 0 15,-2-1 2-15,2-2 1 0,0-1 1 0,0 4 0 0,0-1-1 16,0-2-1-16,-3 3-2 0,3-1 0 0,-4-2-1 0,4 1 2 0,-1-1 1 16,-3 0 0-16,4 1 0 0,-1-1-1 0,1 1-2 0,-4-1 0 0,1 1-1 15,1-3-1-15,-1 3 1 0,1-1-1 0,-1 1 1 0,-1-4 2 16,2 4-1-16,-3-1 0 0,2-2-2 0,-1-2 1 0,3 2 1 16,-6 1-1-16,5 0 0 0,-3-4 0 0,-2 0 0 0,6 3 0 0,-5-2 1 15,0 0-2-15,-3 1-1 0,2 0 0 0,0-3 0 0,1 1 2 16,-1 4-1-16,0-4-1 0,0 3-1 0,-1-2 0 0,3 2 0 15,-4-1 0-15,4 1-1 0,-4-3 0 0,3 1 1 0,-1 2 1 0,-2-3-1 16,4 1 0-16,-3 2-1 0,2-3-2 0,1 1 0 0,0 2 1 16,-2-6 0-16,2 4-2 0,4 0 1 0,-8-1-1 0,4 0 1 15,-2 2-1-15,0-5-2 0,0 2-1 0,-1 0-1 0,3-5 2 0,-4 5-2 16,4-4 0-16,-3 1 0 0,3-3-2 0,-6 0 0 0,3-2-2 0,-1 1 0 16,1-4-1-16,-2-3-2 0,-2-1 0 0,3 1 0 0,-5-5-2 15,8-2 1-15,-3-2 1 0,-3 0 3 0,4-4 1 0,1-4 2 16,0 0 1-16,-2-2 2 0,4-6 2 0,5-1 1 0,0 1 1 0,0-8 0 15,5 1 0-15,4-10-1 0,5 2 1 0,-1-3-2 0,8-7-6 16,3-1-4-16,1-4-3 0,8-2-5 0,-1-4-6 0,11-4-4 0,-1 4-2 16,6-3-1-16,1-1-1 0,6 0 3 0,0 4 2 0,6 0 4 15,2 0 1-15,4 5 3 0,1-1-2 0,0 7 1 0,9 2 2 0,3 3-1 16,0 3 3-16,2 0-2 0,3 11-4 0,4 0-3 0,0 2-4 16,1 5-6-16,-3 2-9 0,2 3-5 0,-1 4-5 0,3-1-4 0,-4 6-3 15,-2 4 1-15,0 2 2 0,0-1 3 0,1 1 4 0,-3 6 5 16,2 1 5-16,-6 1 4 0,1 2 5 0,0-2 6 0,0 6 5 0,-3-2 5 15,0 7 4-15,0-2 5 0,-2 2 4 0,-2 1 0 0,2 2-1 16,-2 5 0-16,-1 0-2 0,-2 0 0 0,-2 5-1 0,-1-2-1 16,-3 1-1-16,-2 1 0 0,-4 3-2 0,0 0-2 0,-4-3-2 15,-4 3 1-15,-1 4 0 0,-4-4 0 0,-3 4-1 0,1-4 1 0,-6 0 2 16,-3 0-1-16,1 1 0 0,-5-1-1 0,-2 0-1 0,-1-2 0 16,-5 2 0-16,0 0 2 0,4-4 1 0,-11 4 1 0,6-4 0 0,-8 1 0 15,3 1 3-15,-1-1-1 0,-1-1-1 0,-8 0 1 0,3 0 0 16,-1 0 3-16,-2-4 3 0,0 4 3 0,-1-1 0 0,-3-3 2 0,2 1 1 15,-4-1 1-15,0 0 2 0,0 0 4 0,0 0 3 0,0 0 2 16,0 0 2-16,0 0 0 0,0 0 1 0,-4 0 0 0,2-1 0 0,-3 1-2 16,-1-3 0-16,0-1 0 0,-2 0-1 0,-1 1-2 0,3-2-2 15,-3 1-3-15,-3-1-3 0,-2-2-2 0,4 0-1 0,-3-2 0 0,-1 2-1 16,0 0 0-16,-3-4 0 0,0 4-1 0,2-3 0 0,-2 1-2 16,0-4-1-16,-2 5 0 0,2-7-1 0,2 7 0 0,-6-5-1 15,6 2-1-15,-6 2 0 0,8-1-3 0,-3 0-1 0,3 2-1 16,-8-1-1-16,11 1 2 0,-4 2-2 0,1-3 2 0,-1 6 1 0,0-5 0 15,6 3 1-15,-4-2 0 0,3 3 0 0,3 3 1 0,-1-2 0 0,2-2 1 16,0 2 2-16,1-1-1 0,2 3 0 0,2-2-2 0,-3 3-1 16,3 0-2-16,0 0-4 0,0 0-2 0,0 0-3 0,3-3-2 15,-3 3 1-15,2-1-2 0,5 1-1 0,0 0 0 0,0 0-1 0,3 0 1 16,2 0-2-16,1 0 2 0,6 0 0 0,0 1 2 0,0-1 0 16,10 3 2-16,-5-3 1 0,3 3-1 0,0-2 1 0,4 6-3 15,-1-2-1-15,1 3-2 0,-4-5-1 0,2 9-2 0,0-4 1 0,-1 2 0 16,-1 3-2-16,-5-1 2 0,0 3-1 0,-1 0 1 0,-1 1 0 15,-4 4 0-15,-1 0 2 0,0 0 1 0,-3 1 4 0,-5-2 1 0,0 0 2 16,-2 5 3-16,-2 0 5 0,-3-4 4 0,0 2 3 0,-6-4 4 16,-3 2 4-16,2 3 2 0,-6-2 4 0,-8 1 2 0,-1-2 4 15,-2-2 1-15,-7 2 2 0,-1 3 0 0,-4-3-2 0,-5 0-10 0,-1-1-12 16,-1-1-24-16,-5-2-26 0,4-1-40 0,1 2-43 0,1-2-74 16,4-3-86-16,2 0-63 0,9-2-50 0,0-3-27 0</inkml:trace>
  <inkml:trace contextRef="#ctx0" brushRef="#br0" timeOffset="26533.7735">49644 13848 54 0,'17'-39'73'0,"-3"5"4"0,-4 4 3 16,0-2-7-16,-1 4-12 0,-2 7-11 0,-2 1-11 0,-4 2-5 0,3 4-5 16,-8 4-4-16,3 9-4 0,-4-3-1 0,-4 8-1 0,-5 3-2 15,1 7-4-15,-8 3-4 0,-3 3-3 0,-1 5 6 0,-4 4 8 0,0 6 6 16,0 0 5-16,-5 2 5 0,5 3 3 0,-5 2 1 0,3 0 3 15,2-2 0-15,2 1-1 0,-1 2 1 0,6-3-1 0,0-2-1 0,5 0 1 16,0-2-2-16,7-2 0 0,-2-1-2 0,5-1 0 0,0-1 2 16,5-5 0-16,-1-1 4 0,1-4 4 0,2-1 6 0,2 0 6 0,1-3 5 15,-3-4 10-15,2-2 6 0,5-2 7 0,-5-1 8 0,3-1 6 0,3-3 4 16,-1-1 4-16,0-3 2 0,5 0-1 0,-2 0-1 0,4-4-2 16,-1-4-3-16,4 0-4 0,1-1-5 0,0-1-8 0,1-2-8 0,7-5-10 15,-8-2-8-15,5-1-9 0,2 0-7 0,-4-1-5 0,1-1-5 16,3-4-4-16,-2-1-2 0,-1-1-6 0,0 2-3 0,-2 0-4 0,3-2-2 15,-3 0 0-15,2 4-3 0,-8-1 0 0,1 7-2 0,-1-2-2 0,-2 0-5 16,-4 7-4-16,-1 2-4 0,2 3 0 0,-3 3-2 0,-4 4-1 0,2 2 0 16,-4 4-1-16,-4 3 0 0,2 3 0 0,-1 2 0 0,-2 10 0 15,-2-2 2-15,0 1 3 0,-1 4 3 0,-4 0 5 0,2 3 3 16,-2 1 0-16,5 0 2 0,-5-2 1 0,3 7 0 0,-1-4 0 0,5-2-1 16,-2 0-1-16,2 3-2 0,3-4-1 0,2-1-2 0,0 2-6 0,2-2-3 15,3 1-7-15,2-5-6 0,0-3-7 0,8 1-12 0,-5-2-16 0,4-2-18 16,3-1-20-16,2-4-25 0,3-3-27 0,0-4-39 0,2-1-45 15,3 2-49-15,-1-6-50 0,1-3-59 0,4 0-59 0,0-3-35 16,-2-2-18-16</inkml:trace>
  <inkml:trace contextRef="#ctx0" brushRef="#br0" timeOffset="30862.8705">47917 20181 172 0,'-11'-8'162'0,"-2"-4"-49"0,-1 6-27 15,2-1-16-15,2-1-9 0,-2 0 1 0,3 4 4 0,-1 1 3 16,0-1 6-16,-5 4-5 0,8 4-5 0,-7-1-11 0,2 1-12 0,2 4-7 16,-4 0-4-16,1 0-3 0,-3 5-1 0,3-1 0 0,-1 6 0 0,-1-3 1 15,1 2 1-15,2 3-2 0,2 0-3 0,-2-3-4 0,3 3-2 16,3 0-2-16,-1-3-1 0,5 1 1 0,-1-1-1 0,3-1-1 15,3-1 1-15,-1 2 1 0,5-4 1 0,-1 0 3 0,3-4 4 0,3 2 3 16,-4-4 3-16,6 0 4 0,0-3 2 0,-1 0 0 0,3-1 0 16,1-3-1-16,0-3 1 0,5-1-2 0,-7-2 0 0,8 1-1 0,-3-2-4 15,0-4-3-15,3 0-4 0,-3 0 0 0,1-1-2 0,-1-1 0 16,-1-2-1-16,0 1 2 0,1-5 0 0,-6 6 0 0,-1-4 2 0,1-1-1 16,-4 2 1-16,4-8-1 0,-6 4 1 0,-3-1-2 0,4-2 1 0,-6 0-3 15,-1-1-3-15,1 0-4 0,-3-1-3 0,-3 3-1 0,1-3-1 16,-1 4-3-16,-2-2-3 0,0 3-2 0,-4 0-1 0,1 5-3 0,-1 0 1 15,-1 2-2-15,-2 8-1 0,-2-3 0 0,1 4 0 0,-3 4 1 16,-4 4 2-16,-2 4 0 0,3-3 1 0,-5 6 1 0,2 1-1 0,-4 3 1 16,-1 2 1-16,3-1 0 0,2 5 2 0,-4-1-1 0,4 0-1 15,0 0-1-15,7-3-1 0,-2 1 0 0,3 4-3 0,2-4-1 16,2-3-4-16,1 1 2 0,1-4 0 0,6 0 2 0,-1 0-1 0,1 0 1 16,2 0 1-16,2-4 2 0,1 0 2 0,2 0 0 0,0-3 2 15,0 1 3-15,2-5 1 0,0 3 2 0,2-4 2 0,-1-4 1 16,4 3 0-16,-5-5 0 0,7 1 0 0,1 1 1 0,-5-4-1 0,0-3 1 15,6 2 1-15,-6-2 0 0,4 0 1 0,-4-4-1 0,-2 0-2 16,1-1-1-16,-4-3 0 0,4 3 0 0,-4-5-1 0,-2-1 0 0,0-1 0 16,-3 5 0-16,-3-6-1 0,0 3 0 0,-2-6-3 0,-4 6 0 15,2 2-3-15,-1-1-1 0,-4 0-2 0,-2 4 1 0,0 1-1 16,-3 3-1-16,2 3 0 0,-7 1-2 0,-4 4 1 0,4 2-1 0,2 4-1 16,-9 0 0-16,1 6 1 0,-1-2 0 0,-1 5 2 0,-1 3 0 15,-1 1 2-15,4 4-1 0,-6-1-2 0,7 0 1 0,0 5-1 0,-1-5 1 16,3 6-2-16,6-4-2 0,0 0-1 0,2-2 0 0,4 3-1 15,2-1 0-15,3-3 0 0,3-1-2 0,5 3 2 0,0-6 1 16,1-2 1-16,4 1 2 0,4 0-1 0,3-1 0 0,2-5 2 0,-1 1 0 16,6 1 2-16,0-4 0 0,1-3 1 0,2-1 0 0,-1 0 1 15,4 0-1-15,-1-5-1 0,2 1 2 0,-1-1 0 0,-4-6 1 0,8 5 0 16,-9-6 1-16,3-1 1 0,-1-2 1 0,-2 2-1 0,-1-4 1 16,-2 1 1-16,2-4 0 0,-9 2 2 0,4-5 1 0,-2 5-1 0,-4-6 2 15,-1 0-1-15,0-1 0 0,-6 3-1 0,3-1 1 0,-4 1-1 16,0 1 1-16,-5-1 0 0,1 4 0 0,-1 1-1 0,0 4-2 15,-3-2 0-15,-4 5-2 0,-2 2-1 0,4 1 0 0,-9 2 0 0,2 2-1 16,-2 3 1-16,-1 3 1 0,-4 2-4 0,-2 6 1 0,4-2-1 16,-5 3 1-16,3 3 0 0,-3 3 0 0,-2 0 0 0,5 6-1 15,-2-1 0-15,-1-2 0 0,5 4-1 0,0-3-2 0,1 3-1 0,1-1 0 16,6 1-2-16,0-3 0 0,4 1 0 0,-2-2-1 0,7 3 0 16,2-4 0-16,1-3 0 0,4 0 1 0,1-3 1 0,2 2 2 0,0-4 0 15,11-3 3-15,-6 2 0 0,4-7 1 0,3 1 2 0,-4-2 0 16,6 1 1-16,0-4 0 0,1-4 2 0,-4 1 0 0,6 2 1 0,0-4-1 15,-3-3 1-15,1 1-2 0,-1-5 1 0,0 4-1 0,-2-2 0 16,0-2 1-16,-2-4 0 0,-1 3 1 0,-1-4 0 0,-1-3 1 16,-1 0-2-16,-3-1 2 0,1 1 0 0,-4-2 0 0,-2 1 1 0,-1-2 0 15,-2-2-1-15,0 0-1 0,-2 3 1 0,-1-1-2 0,-2 2-1 0,-4 1-2 16,1 0 0-16,1 0-3 0,-2 5-3 0,-3-2-1 0,2 5-1 16,-2-4-2-16,-3 7-2 0,1 2 1 0,0 0 0 0,-3 2 0 15,0 2-2-15,-1 3-1 0,-1 3 1 0,-2 2 1 0,3 2-1 16,-5 0 2-16,1 2 1 0,7 7 1 0,-7-4 2 0,1 2-1 0,6 2 0 15,-2 1-1-15,0 0 0 0,3 3 1 0,4-3-1 0,-2 2-1 16,5-3-1-16,0 1-1 0,6-2 1 0,1 0 1 0,0-2 0 0,1 3 0 16,6-4 0-16,-2 1 0 0,4-1 1 0,1-1 1 0,0-5 0 15,7 5 1-15,-3-6 1 0,0 2 0 0,6-2 3 0,-1-4 0 0,0-1-2 16,-1 0 0-16,5 0-1 0,-1-1 1 0,-2-2-1 0,1-1 2 16,-1-1-1-16,2-3 1 0,-6 0 1 0,4-1 1 0,-1 0 0 15,-2-2-1-15,-2-2 2 0,-1 1 2 0,0 0-1 0,-1 0 1 0,-4-5 2 16,3 6 1-16,-4-3 1 0,-1-2-2 0,0 6-1 0,-2-6 2 15,-3-1-1-15,1 3 1 0,-3 0-1 0,0-1 1 0,-3 1-2 16,3 1 0-16,-2 1-2 0,-3-1-1 0,-2 5-3 0,0-4 0 0,0 3-1 16,-1 3-1-16,1-2 1 0,-5 3-1 0,2 2-1 0,-2 2-1 15,-2 1-1-15,4 1 0 0,-7 2 1 0,0 2 1 0,2 3 2 0,-2-1-1 16,-1 5 2-16,0 0 1 0,1 0 0 0,3 0-1 0,-1 0 1 0,1 0 0 16,0 4 1-16,6-3 0 0,-4 2 2 0,3 1-2 0,3 0-2 15,-1-4 1-15,5 0 0 0,-3 0 0 0,5 0-1 0,0-1 2 16,0 1 0-16,0 0 1 0,2-3 1 0,1-1 0 0,-1-1 0 0,5 2 1 15,-2-1-2-15,0-7 1 0,0 5 2 0,3-1 2 0,-2-4-1 16,5-1 1-16,-2 0-3 0,-2 0 0 0,1 0-2 0,4-1-1 16,-3 1-1-16,1-5-2 0,0 2 1 0,2-1-2 0,-2-1-1 0,-1-2-2 15,0 0-1-15,-1 1-1 0,1-1-3 0,-1-1 2 0,-1 0 2 16,0 0 1-16,0-1 0 0,-1 4 0 0,-4-1 2 0,5-1 0 16,-5 2-1-16,1-2 2 0,-3 2 0 0,2-3 1 0,-2 4-1 0,0 0 1 15,0-3-2-15,0 6-1 0,0-4-1 0,0 2-1 0,-2 0 0 0,2-2 0 16,-3 2-1-16,1 2 0 0,2-4 0 0,-7 5 0 0,5-3 0 15,-1 3 0-15,0-4 0 0,-3 3-1 0,5 1 1 0,-6-2 1 16,5-2 1-16,-1 4 1 0,1 0-1 0,-1 0-1 0,-1 0 0 0,4 0-1 16,0 0 1-16,-1 0 1 0,-5 0 0 0,3 0 0 0,0 0 0 15,3 0 1-15,-2 0 1 0,2 4 0 0,-3-4-1 0,-1 2-1 16,4-2 2-16,-2 0 0 0,-1 1 1 0,3-1 1 0,0 4 1 0,0-4-1 16,-2 0 2-16,2 0 0 0,0 3-1 0,0-3 2 0,-3 0 1 15,3 0 1-15,-4 1 1 0,4-1 0 0,0 0 0 0,0 0 0 0,0 0 3 16,0 0 0-16,0 0 2 0,0 0 0 0,0 0-1 0,0 0 0 15,0 0 3-15,0 0 0 0,0 0 0 0,0 0 1 0,0 0 1 0,0 0 0 16,0 0 1-16,0 0 1 0,0 0-3 0,0 0 0 0,0 0 1 16,0 0-2-16,0 0-1 0,0 0-1 0,0 0-1 0,0 0 1 15,0 0-1-15,0 0-2 0,0 0 0 0,0 0-1 0,0 0-1 0,0 0 1 16,0 0-2-16,0-1-1 0,0 1-3 0,0-3 2 0,0 3 4 16,0-4 0-16,0 3-2 0,0 1-1 0,0-2 0 0,0 2 1 15,0 0 1-15,0 0 2 0,0-4 0 0,0 4 1 0,0 0-1 0,0 0 2 16,0 0 1-16,0 0-2 0,0 0 0 0,-1 0 2 0,1 0 2 15,0 0 0-15,0 0 0 0,0 0 0 0,0 0-2 0,0 0 0 16,0 0 0-16,0 0 0 0,0 0-1 0,0 0 1 0,0 0 0 0,0 0-1 16,0 0-1-16,0 0 0 0,0 0-2 0,0 0 0 0,0 0 1 0,0 0-1 15,0 0 2-15,0 0-1 0,0 0 1 0,0 0 0 0,0 0 1 16,0 0 0-16,0 0 0 0,0 0 2 0,0 0-1 0,0 0 1 16,0 0-1-16,0 0-1 0,0 0 1 0,0 0-1 0,0 0-3 0,0 0 0 15,0 0 0-15,0 0-1 0,0 0 0 0,0 0 0 0,0 0 0 16,0 0-1-16,0 0-1 0,0 0-1 0,0 0 1 0,0 0-2 15,0 0 2-15,0 0 2 0,0 0 0 0,0 0 1 0,0 0-1 0,0 0 1 16,0 0-1-16,0 0-1 0,0 0 0 0,0 0-1 0,0 0 1 16,0 0 2-16,0 0-1 0,0 0 1 0,0 0-1 0,0 0 1 0,0 0-2 15,0 0-1-15,0 0-1 0,0 0 1 0,0 0 1 0,0 0 0 16,0 0 1-16,0 0 0 0,0 0 1 0,0 0-1 0,0 0-1 0,0 0 0 16,0 0 1-16,0 0 2 0,0 0-1 0,0 0 2 0,0 0 0 15,0 0 1-15,0 0-2 0,0 0 0 0,0 0 0 0,0 0 1 16,0 0 0-16,0 0 1 0,0 0-1 0,0-1-1 0,0 1 1 0,0 0-1 15,0 0 1-15,0 0 0 0,0 0 1 0,0 0-1 0,0 0 1 16,0 0 0-16,0-4-2 0,0 4 0 0,0-3-2 0,0 3 1 0,0-1 1 16,0 1 0-16,0 0 2 0,0-4-1 0,0 4 0 0,-4-1-2 15,4 1 1-15,0 0 0 0,0 0 1 0,0 0 1 0,0 0 1 16,0 0 2-16,0-3 0 0,0 3 0 0,0-3 0 0,0 3-1 0,0 0 0 16,0 0 0-16,0-1 0 0,0-3 1 0,0 4 0 0,0 0 0 15,0-1 0-15,0 1 0 0,0 0 0 0,-1 0-2 0,1 0 0 0,0 0 1 16,0-3 1-16,0 3 0 0,0 0 0 0,0-2-1 0,0 2-1 15,0 0-1-15,0 0 2 0,0-3 0 0,0 3-1 0,0 0 0 16,0-3-2-16,0 3 1 0,0-2 0 0,0 0 0 0,0 2 1 0,0-2 0 16,0-1 0-16,0 0 0 0,0 1 1 0,0-1 0 0,0 1 0 15,0-3 0-15,0 2 1 0,0 1-1 0,0-3 0 0,0 3 1 0,0-1-1 16,0-2-1-16,0 1 0 0,0 0-1 0,0-3-1 0,0 2 0 16,1 1-1-16,3-1 0 0,-4-2-1 0,1 0 1 0,3-1-1 0,-1 3 0 15,-1-7 1-15,3 6-2 0,2-4-1 0,-5-3 0 0,6 1-1 16,-3 1-1-16,7-1 1 0,-3-7 1 0,4 2 0 0,-2-3-2 15,2 0-1-15,1 1-1 0,3-4-1 0,2-3-1 0,1-2-2 0,-1 0-1 16,3-1-1-16,2-4-1 0,3 0-1 0,7-3-3 0,-5 2-2 16,7-7-2-16,0 3 1 0,7-2-1 0,-2-2 2 0,8-3-1 0,2 3 0 15,5-3-1-15,4-1-1 0,3 1 0 0,9-3 1 0,3 2 0 0,2 3 2 16,4-4 2-16,8 4 2 0,5 2-2 0,-2-2 0 0,2 6-3 16,8 1-2-16,-3 0-1 0,3 6-3 0,-1 3 2 0,-2 5 0 0,3-1 2 15,1 5 2-15,-3 3 1 0,-1 6 0 0,2 2 1 0,-2 2 2 0,-1 3 0 16,-5 4 3-16,0 1 1 0,5 4 2 0,-5 0 3 0,-2 4 2 15,-4 1-1-15,5 4 1 0,-7 2 0 0,0 2 0 0,-6-3-2 16,4 6 1-16,-6-5 0 0,-4 7 0 0,-1 2 1 0,-2-3 1 0,-5 0-1 16,-2-1-2-16,-2 2 2 0,-3-1 1 0,-3-2 0 0,-1 1 0 0,-1-4 0 15,-3 4-2-15,-1-3 2 0,-3-3 2 0,2 0-1 0,-4-2 0 0,-3 0 1 16,-3-3 1-16,4 1 1 0,-4-5 4 0,-2 7 1 0,0-7-1 16,-4 4 2-16,4-7 3 0,-6 3 0 0,1 0 4 0,-4-1 0 0,1 1-1 15,-1-3 1-15,-1 0 1 0,-4 0 1 0,-2-1-1 0,1 1 0 0,-3 1 0 16,1-4-1-16,-5 3 0 0,3-3-1 0,-3 1-1 0,-1 2 0 0,1-4-2 15,-2-1 0-15,-4 5-2 0,-1-5-1 0,5 4-3 0,-7-1 0 0,0-3-1 16,2 1-2-16,-2 2-2 0,-3-3 0 0,5 3 1 0,-2-2 1 0,-5-1-1 16,2 4-1-16,-2-3 0 0,3-1 1 0,-3 0 1 0,0 0 0 15,0 0 0-15,0 0 2 0,0 0-1 0,0 0 2 0,3 3 0 0,-3-3-2 16,0 0-2-16,0 0 2 0,0 0 0 0,0 0 1 0,0 0-1 0,0 0 1 16,0 0-2-16,0 0-1 0,0 0 1 0,0 0 0 0,0 0 0 15,0 0 1-15,0 0 0 0,0 0 1 0,0 0-1 0,0 0 2 0,0 0 0 16,0 0 0-16,0 0 2 0,0 0 0 0,0 0 1 0,0 0 0 0,0 0 1 15,0 0 1-15,0 0 2 0,0 0 0 0,0 0 2 0,0 0 0 0,0 0 0 16,0 0 0-16,0 0 0 0,0 0-3 0,-3-3-1 0,0 3-1 16,3-5 0-16,-2 4-1 0,2-2-2 0,-4-1-2 0,3-3-2 0,-6 1-2 15,5 1-2-15,-1-2-2 0,1-1-2 0,-5 0 1 0,6 2-2 0,-6-5 0 16,2 1 1-16,-4 2-1 0,4-4-1 0,-4 1 1 0,4-1-1 0,-3 0 0 16,-1-1-2-16,2 2 0 0,-1-2 0 0,-4-1 1 0,3-1-1 0,-1 4 0 15,0-8 0-15,-4 4-1 0,-1-2-1 0,5 0 0 0,0 0-1 0,-6 0 1 16,3 0 2-16,-3-2 0 0,3 2 1 0,1 1 2 0,1 0-1 15,-2 2 1-15,1-3 2 0,-2 4-1 0,4-2 1 0,-2 2 0 0,2-2 3 16,-2 6-1-16,5-3 0 0,-2 0-1 0,-2 5 0 0,2-2-1 0,2 1-1 16,-1 2-1-16,-1-2-1 0,1 0-1 0,-1 4-1 0,1-4 1 15,-6 3 0-15,7 0 2 0,-5 1 1 0,2-2 0 0,1 1 2 0,-3 1-1 16,-1-1 2-16,3-1 1 0,-4 1 2 0,2 1 1 0,2-1 2 16,-2-2 0-16,5 7 2 0,-7-4 0 0,6 3-1 0,-1-6 0 0,4 6-2 15,-3-2 0-15,3 3 2 0,-2-2-1 0,5-1 0 0,-1 3-2 0,-1 0 0 16,4 0 2-16,0 0-2 0,0 0 0 0,0 0 0 0,0 0 0 15,0 0-4-15,0 0 1 0,0 0 0 0,0 0 0 0,0 0-1 0,0 0 0 16,0 0 0-16,0 0 1 0,0 0-1 0,4 0-1 0,1 3-2 0,2-1 2 16,-2-2-2-16,3 4 2 0,-1 0 0 0,2 0-1 0,4 0 3 15,1 4 1-15,3 0 1 0,0-1 0 0,2 5 0 0,3-3 1 0,0 2-1 16,0-2 1-16,5 0 2 0,-4 7 1 0,1-4-2 0,3-1 2 0,-2 1 0 16,-1 4 2-16,2-4-1 0,-2 3-1 0,-2 3 1 0,5-3 1 0,-5-1 0 15,1 4 0-15,-1-2 0 0,-4 3 0 0,5-3-1 0,-3 3-1 16,-5-2 2-16,2 0 1 0,1 0 0 0,-5 1 0 0,1-2-1 0,-6 0 0 15,-1 0 0-15,2 0-1 0,-1-2-1 0,-3 3 1 0,-5-4-1 0,4 2 2 16,-4 1 0-16,-4-3 1 0,-1 2 0 0,-3 2 0 0,-1-4-2 0,2 4 2 16,-10-1 1-16,0-3-1 0,2 6 0 0,-6-5-1 0,-2 5-2 0,-3-3-1 15,-1-1-2-15,-4 2-5 0,-1 1-8 0,-1-1-5 0,-3 0-9 16,1-1-10-16,0 4-11 0,1-7-19 0,0 3-22 0,4 1-27 0,1-4-31 16,-2 8-39-16,4-2-44 0,1-2-63 0,4-1-75 0,1 0-42 15,4 1-27-15</inkml:trace>
  <inkml:trace contextRef="#ctx0" brushRef="#br0" timeOffset="31358.6116">54022 19127 306 0,'0'-9'317'0,"0"0"-92"0,-4-2-61 0,4 4-47 0,-1-3-24 16,-5 0-12-16,0 2-4 0,1-4 1 0,-4 4 1 0,0 1 4 0,3-1 1 16,-6 2 4-16,1-1-3 0,-2 0-4 0,-4 2-5 0,0 4-4 15,-5 1-5-15,3 0-4 0,-3 1 0 0,-6 4 1 0,1 3 0 0,0 4 2 16,-9 2-1-16,4 0 0 0,-8 6-1 0,5 2-2 0,-5 3 0 0,3 3 0 16,1 0-3-16,-3 2-3 0,3 0-4 0,7 5-3 0,-2 1-5 15,4-5-4-15,5 1-4 0,-4 2-5 0,11-2-4 0,3-2-4 0,3-1-1 16,4 2-2-16,4-3-2 0,6-5-1 0,0 0-2 0,5 0-1 0,4 1-4 15,6-5-3-15,4 2-8 0,3-4-8 0,4-3-7 0,1 2-5 0,3-4-8 16,2 0-5-16,2-4-7 0,2 0-6 0,0-3-6 0,-2-3-4 0,2-2-3 16,-2 0-2-16,-1 0-1 0,-2-2 0 0,0-2 0 0,-2 0 1 15,-5-1 0-15,1-2 0 0,-2 2-1 0,-1-2-1 0,-1 2-5 0,-4 1-8 16,0 0-7-16,-3-1-9 0,-6 2-15 0,1 1-19 0,-4-1-20 0,6 3-21 16,-10 0-25-16,1 3-29 0,-2-1-40 0,-3 1-47 0,5 2-33 0</inkml:trace>
  <inkml:trace contextRef="#ctx0" brushRef="#br0" timeOffset="38878.0941">38745 7600 67 0,'28'0'74'0,"2"4"-5"0,6-4-7 0,3 3-6 16,2-2-4-16,4-1-6 0,1 0-8 0,6 3-5 0,6 0-6 0,-1-3-4 15,8 0-2-15,-1 1-2 0,8 3-1 0,5-4 0 0,6 1 1 0,4-1 1 16,5 3 2-16,0 1-2 0,7-4-1 0,9 1-1 0,-1-1-1 16,4 0 0-16,2 0-2 0,3 0-3 0,1-1-7 0,1 1-4 15,1-4-5-15,2 1-2 0,-1 2-2 0,8-4 1 0,-6 2 0 0,5 0 0 16,6-1 0-16,-2-1 2 0,4-2 0 0,3 2 2 0,-4 2-1 16,3-2 1-16,-2 0 0 0,1 0-1 0,-1-1 0 0,-7 5-1 0,-2-2 0 15,2-2-2-15,-11 2-1 0,-1 1 1 0,-6-1 3 0,-5 1-1 16,-4-1 2-16,-4 3 1 0,-7 0 1 0,-4 0 3 0,-6 0 2 15,-3 0 4-15,-9 0 2 0,-5 0 0 0,-8 3 1 0,-3-1-2 0,-7-2-3 16,-8 3-2-16,-1-3-4 0,-5 2-3 0,-6 1-1 0,-6-3-1 16,0 0 1-16,-5 3-1 0,-3-3-1 0,-2 0-1 0,-4 2 0 0,0-2 2 15,-1 0 1-15,-4 0 5 0,0 0 4 0,0 3 2 0,-7-2 0 16,0-1 2-16,-2 3-1 0,-4 0-1 0,-8-3-2 0,-1 2-8 16,2 1-6-16,-9-3-9 0,0 1-9 0,-5 3-10 0,-2-4-11 0,-5 0-13 15,-3 0-15-15,1 0-9 0,-5 0-5 0,-1 0-1 0,-2-4-2 0,-1 3-2 16</inkml:trace>
  <inkml:trace contextRef="#ctx0" brushRef="#br0" timeOffset="39817.129">39606 7353 2 0,'-5'0'46'0,"5"0"-2"0,2 0-1 0,5-1-5 0,7 1-7 16,4-4-6-16,8 4-8 0,3 0-6 0,10 0-2 0,7 0-1 16,7 0 0-16,7 0 3 0,11-3 5 0,6 3 2 0,7 0 0 0,9 0-2 15,-1 0-4-15,11 0-3 0,4 0-2 0,1 0-5 0,4 0-6 0,1 0-1 16,4 3 3-16,-1-3 1 0,4 4 3 0,-3-3 0 0,1 2 0 15,7 0 2-15,-3-2 1 0,-1 6 3 0,6-2 2 0,1-1 4 16,-1 0 4-16,-2 3 3 0,1-1 4 0,-1 1-1 0,-8-2-4 0,1 3-3 16,-4-3-3-16,-5 0 1 0,-5-1 2 0,-1 2 0 0,-8-1 1 15,-3 0 1-15,-5-1 1 0,-3 0 2 0,-7 1 1 0,-4 2 3 16,-3-2 4-16,-7-2 4 0,-8 2 3 0,-3-1 4 0,-2 0 0 0,-9 0 2 16,-4-1-1-16,-3 1 1 0,-5-3 2 0,-3-1 1 0,-7 3 0 15,1 1 1-15,-4-4 0 0,-5 1-1 0,0-1-1 0,-6 0-1 0,2 0-2 16,-2 0 0-16,-4 0-1 0,-1 0 1 0,0 0-2 0,0 0-1 15,-1 4-3-15,-4-4-4 0,-4 3-3 0,-3-3-4 0,-1 1-3 0,-3 3-4 16,-4-4-3-16,-2 3-1 0,-6 1-3 0,1-3-2 0,-4 3-2 16,-5 0-3-16,4-2 1 0,-5 1-1 0,1 1 1 0,-3-1-1 0,-1-1 1 15,3 1 0-15,-2-1 3 0,-2 1 2 0,0-3 1 0,0 3 0 16,-4-1 2-16,4-2 2 0,-6 3 2 0,2-2-1 0,-4-1-1 0,-1 3 1 16,1 0 0-16,-2-3-2 0,-4 0 0 0,-1 0-2 0,-2 0-3 15,-5 0-2-15,0-3 0 0,0 0-2 0,-4 2-1 0,2-2-3 16,-4-2-2-16,4 0-3 0,-5 2 0 0,5-2-4 0,-2 1-2 0,1-1-2 15,3 1-1-15,3-1 0 0,-1-2-1 0,3 2 1 0,3 2-1 16,4-2 2-16,-2-3 2 0,5 4 1 0,6-3 1 0,3 3 2 16,-1 0 3-16,11-1 2 0,-5 2 2 0,10-2 1 0,-1 2 3 0,10-1-2 15,-3 3 0-15,5-4 1 0,3 5-2 0,1-3-2 0,-3 2-3 16,10 1-3-16,-4-3 0 0,6 3 0 0,3-3-2 0,2 3-1 0,7 0 0 16,-2 0 0-16,4 0 1 0,8 0 2 0,5 0 4 0,1 0 1 15,7 0 2-15,10 0 2 0,3 0 4 0,1 0 0 0,6 0 1 0,4 0 1 16,11 0 1-16,-2 0 0 0,6 0 0 0,4 0 0 0,-1 0-2 15,5 0-3-15,0 0-3 0,1 0-3 0,-1 0-4 0,2 0 0 0,-6 0-3 16,2 3-1-16,-3 0-1 0,-2-3-3 0,-2 1-1 0,-1 2 0 16,-2-3 2-16,-2 1 0 0,-1 3 2 0,-4-4 2 0,0 5 4 15,-4-2 2-15,3-2 3 0,-4 3 2 0,-2-1 1 0,-3 1 1 0,0-3 3 16,-4 3 2-16,-3 0 1 0,2 0 1 0,-7-1-3 0,0 1-1 16,-2-3-2-16,-6 2-1 0,-3 1-2 0,-1 1-2 0,-7-2 0 15,1-2-2-15,-5 3 0 0,-1-1-1 0,-5 1-1 0,-1-3-2 0,-3-1-1 16,1 4 1-16,-4-4 0 0,0 1 1 0,-2 2-1 0,-1-3 2 15,-2 0 1-15,0 0 1 0,0 0 2 0,0 0 0 0,-2 2 1 0,-1 1 1 16,1-3 1-16,-5 2 0 0,2 0 3 0,-3 1 0 0,3-1 0 16,-4 1-2-16,-1 2 1 0,-2-2-2 0,2-1 2 0,-4 2-2 0,2-1 0 15,2 0-2-15,-2 2 0 0,5-4-1 0,-5 3-2 0,4 1 0 16,3-3-1-16,-4-2-1 0,4 1 0 0,0 3 1 0,1-3 0 0,3 2 0 16,-6 1-1-16,7-3 1 0,-2 3-1 0,2-1-1 15,-3-2 2-15,1-1 1 0,2 3 1 0,0 0 0 0,0-3 0 0,0 0-1 16,0 1-3-16,0-1 0 0,0 0-3 0,0 0-1 0,0 0-3 0,0 0-4 15,0 0-3-15,0 4-6 0,0-4-9 0,0 0-10 0,0 0-10 16,0 0-11-16,0 0-10 0,0 0-14 0,0 0-14 0,0 0-15 16,0 0-15-16,0 0-15 0,0 0-14 0,0 0-12 0,0 0-12 0,0 0-10 15,0 0-15-15</inkml:trace>
  <inkml:trace contextRef="#ctx0" brushRef="#br0" timeOffset="40729.7866">39329 6490 11 0,'-19'67'29'0,"2"1"-4"0,1-2-5 0,-1-3-5 0,0 2-1 15,4-3 2-15,2-3-1 0,-2-2-1 0,1-3 1 0,3 0 1 16,1-3 1-16,1 1-1 0,0-8 4 0,2 1 2 0,3-3 1 0,-1-5-1 15,-1-3-1-15,4 2-1 0,0-7-4 0,0-1 0 0,0-3 0 16,0-4-1-16,0 1 1 0,0-6 2 0,0 1 5 0,4-6 5 16,-1 1 4-16,-3-5 1 0,2-1 1 0,-2 1 1 0,3-6-2 0,-3-1-4 15,2-5-4-15,5 1-5 0,-5-3-7 0,3-6-6 0,2-2-11 16,1-3-13-16,-3-2-17 0,4-5-19 0,-2 0-16 0,4-7-14 0,0-1-11 16,-3-2-10-16,6-5-5 0,-2 0-2 0</inkml:trace>
  <inkml:trace contextRef="#ctx0" brushRef="#br0" timeOffset="41539.5697">41223 5489 3 0,'120'11'16'15,"2"2"2"-15,4 2 1 0,8-2-1 0,2-1-1 0,7 0-2 0,0 1 0 16,4-3-1-16,1 3-2 0,1 2-1 0,-4-3 0 0,1-4 2 0,-4 4 0 16,0-3 2-16,-6 0-3 0,2-1-2 0,-7-1-2 0,2 1-2 15,-3-3 0-15,-4 3 0 0,-3-4 2 0,-2 1 3 0,-2 0 3 16,-9-1 3-16,0 0-4 0,-9-3-6 0,-4 5-6 0,-3-5-5 0,-7 3-2 15,-7 0 0-15,-7 0 1 0,-1-3 0 0,-9 2 2 0,-1-3-2 16,-10 3 1-16,0-2-2 0,-5-1 0 0,-6 4-2 0,-3-1 2 0,-4-3 4 16,-2 1 2-16,-4-1 1 0,-3 4-2 0,-1-3 0 0,-5 2-2 0,1 1-1 15,-1-3-1-15,-2 1 1 0,-3 2-1 0,-4-4 1 0,2 5-1 16,-4-5 1-16,3 1-1 0,-6 2 0 0,3 2 0 0,-3-2 2 0,4-2 1 16,-4 2-2-16,2 2 1 0,-2-2-2 0,-3-1 1 0,5 3-1 0,-1 0 2 15,1 0 1-15,2 2 1 0,-2-3 2 0,-1 7 1 0,1-3 0 16,0 1 2-16,0 3-1 0,1 1 3 0,4 1 2 0,-3-1 2 0,4 3 2 15,-4 1 2-15,5 1 0 0,-4 2 3 0,3 4 2 0,1 0 1 16,3 1 0-16,0 5 1 0,-1-1 3 0,1 2 1 0,5-2 2 0,-7 6 2 16,6-2-1-16,1 3 0 0,0 1 1 0,-3 0 1 0,3 1 2 15,2-2-3-15,-2 0-4 0,0 3-1 0,4-3-1 0,-6 2 1 0,2-5-1 16,-1 5-2-16,1-1-6 0,-3-3-1 0,-1 1-3 0,0 0-2 16,-3 0-1-16,0-1-2 0,-1 2-3 0,0-5 3 0,-8 2 4 0,6 2 2 15,-3-2 1-15,-4-3 0 0,0 3 3 0,-2-1 2 0,-1 0 5 0,-2-2 4 16,0-1 4-16,0 4 4 0,-2-4 3 0,-1 1 5 0,1-1 5 15,-5 2 4-15,1-2 1 0,-3 0 2 0,-3 2 2 0,4 1 4 16,-6-4 1-16,0 2 1 0,1-1 2 0,-6 0 0 0,0 1 2 0,-3-4-1 16,-5 1 0-16,0 1 0 0,-2 0-3 0,-7-4-4 0,0 3-2 15,-5-3-2-15,3 0 0 0,-9 1 0 0,-3-2-1 0,-1-1-1 0,-5 0-3 16,-4-1 0-16,-3-1-2 0,-7-4 0 0,0 3-3 0,-8-2-2 16,-1-3 0-16,-6 1-2 0,-7-2-2 0,-7-1-4 0,0 1-6 0,-2-5-6 15,-6 0-8-15,-4 0-2 0,-3 0-2 0,-2-5-1 0,-3 2-2 16,-1-1 0-16,-1-4-1 0,-3 0-2 0,-6 0 1 0,0 0 0 0,3-3-2 15,-8 2 1-15,0-4-1 0,-3 2 1 0,0-2 0 0,3-2 0 16,7 0-3-16,-1-2-3 0,2 1-3 0,8 0 0 0,7 0 1 0,4 3-1 16,9-6 2-16,5 4 2 0,13 0 2 0,4-1 2 0,9-1 1 15,3 1 2-15,8 0 3 0,8 2 1 0,5 0 3 0,4-2-1 16,5 3 2-16,4-2-5 0,7 3-5 0,2 0-8 0,0-1-7 0,8 1-7 16,0 0-6-16,4 3-9 0,2-1-7 0,3 2-7 0,-4-4-8 15,2 4-7-15,2 0-7 0,3 0-6 0,-4 0-8 0,6 0-6 0,0 0-6 16,0 0-9-16,0 0-6 0,0 0-13 0,0 0-18 0,0 0-14 15,0 0-16-15,0 0-15 0,0 0-15 0,0 0-9 0,0 0-8 16,0 0-3-16,0 0-2 0,0 0-1 0</inkml:trace>
  <inkml:trace contextRef="#ctx0" brushRef="#br0" timeOffset="46464.6317">49446 16777 51 0,'-5'4'66'0,"2"-3"-2"0,-1 5 0 0,4-6-1 15,-1 1-2-15,-3 3-4 0,4-4-2 0,0 0-1 0,0 0-4 0,0 0-7 16,0 0-2-16,0 0-3 0,0 0-4 0,0 0-3 0,0 0-5 0,5 0-4 16,-1 0-5-16,1-4-7 0,0 3-6 0,2 1-7 0,0-3-10 15,1 0-9-15,1 3-11 0,3-5-11 0,-6 4-15 0,8-2-19 0,-5-1-20 16,3-1-21-16,-2 4-22 0,2-1-21 0</inkml:trace>
  <inkml:trace contextRef="#ctx0" brushRef="#br0" timeOffset="47731.0668">49115 16471 99 0,'-5'-13'285'0,"0"-7"-68"15,0 7-93-15,-2-6-47 0,7 5-24 0,0-1-7 0,4 1 0 0,-1-2 2 16,4 4 3-16,0-1-2 0,0 0 0 0,4-1-7 0,0 1-6 16,2 5-5-16,1-2-6 0,1-1-5 0,-1 4-6 0,0-3-2 0,-1 5-3 15,1-2-4-15,0 2-4 0,-1 2-3 0,1 1-1 0,3-1-3 16,-7 3 1-16,2 0-3 0,2 0-1 0,-7 0-1 0,4 3-1 0,0-1 1 16,1 1 0-16,-4 2 0 0,-1 0 0 0,0 2 0 0,1 1 0 0,-3 0 1 15,4 1 1-15,-4 0 0 0,-3 2 0 0,1-2 1 0,1 2 2 0,-4 2 0 16,-4-1 3-16,1-3 4 0,1 3 3 0,-3-1 3 0,-2 0 3 15,0 0 5-15,-5-1 4 0,2-2 5 0,-2 4 5 0,-3-4 4 0,0 0 3 16,-1 0 3-16,-1-1 3 0,0 2 2 0,-2-5 1 0,1 1 0 16,-1 1 0-16,-2-5-2 0,3 4-1 0,1-5-2 0,1 3-3 15,-4-3-3-15,4 0-4 0,-4 0-2 0,5-3-2 0,1 3-1 0,-7-2 1 16,8-1-2-16,-1-2-2 0,1 2-2 0,-1-2-1 0,0-3-1 0,4 1 0 16,1-1-1-16,-2-1-1 0,2-2 0 0,4-2 0 0,0 1-1 15,0-4 0-15,1 2-2 0,3-3-3 0,1 1 0 0,0-5-2 0,1 1-2 16,3 0-1-16,1 0-1 0,0-2-2 0,0 2-1 0,4-1-2 0,2 2-1 15,-2 0-2-15,1 1-2 0,4 4 1 0,-2-2-3 0,1 6-1 16,1-5-1-16,0 3-1 0,-1 4-1 0,4 1-1 0,-3 2 1 0,1 5-1 16,-1 0-2-16,7 0 0 0,-6 5-1 0,5 2-1 0,-4 5 1 15,4 3-2-15,-4-1 1 0,1 6 0 0,0 2 0 0,-4 3 1 0,1 2-1 16,0 2 1-16,-6 1 0 0,-1 4-2 0,1 1 1 0,-2 0 1 0,-3 2 3 16,-3-1 3-16,-3 5 1 0,1-4 1 0,-3 0 3 0,-4 4 2 15,-3-8 0-15,-1 5 4 0,-3-3 1 0,-1-1 3 0,-2 0 1 0,-3-1 4 16,-5-2 0-16,-4-1 1 0,-1 0 2 0,1-1-2 0,-5-2 0 15,-3-2 0-15,2 0-1 0,1 0 0 0,-5-4-1 0,-2-1 2 0,6 1-2 16,-4-2-2-16,-2-3-1 0,7-5 1 0,-1 2 1 0,3-2 0 0,0 1 0 16,3-6 1-16,4 0 2 0,-1-1 1 0,6-2 1 0,0-3-2 15,2-3 0-15,4-2 1 0,3-2-3 0,1-5-1 0,1 2-5 0,-1-3-2 16,7-4-6-16,4-6-1 0,-3 2-4 0,4-6-5 0,4 4-3 16,-3-5-3-16,4 3-1 0,2-3-2 0,0 3-1 0,2-3 0 0,3 3-1 15,1 2 1-15,-3 0 3 0,4-1 1 0,0 8 2 0,3-2-1 0,0 6-1 16,-2-1 2-16,6 1 0 0,1 3 2 0,-3 5 0 0,3-3-1 15,0 2 1-15,0 5 0 0,2 0 2 0,2 0 0 0,-3 5 2 0,3 2 0 16,1-3 0-16,-3 5 3 0,3-1 1 0,4 1 2 0,-4 4-1 16,4-1-1-16,0 1 0 0,-4-1-1 0,6 0-1 0,-3 0-2 0,3 0-3 15,-3 4-3-15,3-4-3 0,1 1-2 0,-5-4-3 0,7 4-4 16,-2-3-5-16,-2-4-5 0,1 6-7 0,1-8-4 0,-2 0-4 0,2 1-5 16,-1-1-4-16,2-1-4 0,-4-3-1 0,1-3-2 0,1 3-2 15,1-5-1-15,2-2 0 0,-7 3 0 0,7-4 3 0,-2-1 4 0,-2-3 5 16,0-1 7-16,-1 1 5 0,2-5 5 0,-3-1 7 0,1-1 7 0,0-1 8 15,-4-2 6-15,0 0 7 0,-3-6 6 0,5 0 9 0,-8 1 6 0,-1 1 8 16,-1-4 9-16,0-3 7 0,1 2 5 0,-6-2 5 0,-1-1 4 0,-4 0 5 16,1-1 2-16,-1 3 1 0,-8-4-1 0,3 0-2 0,-4 2-3 15,-4-2-1-15,3 2 1 0,-8-2-4 0,-1 2-5 0,1 1-3 16,-4 0-2-16,-4-2-2 0,0 3-3 0,-6-3-2 0,5 2-1 0,-6 2 0 16,-5-1 3-16,1-1-1 0,1 5 2 0,-5-2-3 0,-1 2 0 15,-2-2-1-15,-1 2 1 0,0 5 0 0,-3-2-2 0,-2 0 0 0,0 3 0 16,-3-1 0-16,-4 6-1 0,2 0 0 0,-7 2-1 0,3 0-1 0,-1 3-2 15,-7 3 1-15,4 1-3 0,-4 4 0 0,-4-3-2 0,3 7-2 0,-3 7-2 16,-1-3 0-16,3 8-3 0,-3 2 0 0,0 4-5 0,0 6 0 16,-2 3-1-16,6 10-3 0,-3-2-1 0,-1 9 1 0,7 2-1 0,-2 1 0 15,0 8 2-15,3 1 0 0,-1 4-1 0,7 3 0 0,-1 2-3 16,4 5 2-16,2 0 2 0,3-3 4 0,5 6 4 0,4-2 1 16,1 1 3-16,5-1 1 0,4 1 1 0,9-1-1 0,-1-7-2 0,9 5 1 15,1-9 1-15,4 7 1 0,9-10 2 0,3 2 0 0,2-5-2 16,1-1 0-16,10-1-1 0,3 1 0 0,4-5-1 0,2-5 1 0,7 1 0 15,0 1 2-15,7-6 0 0,-2-2 0 0,7-2-1 0,1 0 0 0,4-6 0 16,0-2-1-16,2 1-1 0,3-6-5 0,0-4-3 0,4-1-4 16,-1-2-1-16,-1-6-6 0,5-2-2 0,-5-3-3 0,-2-4-3 15,2-5-3-15,-1-6-2 0,0-1-3 0,-3-5-2 0,-1-5-4 0,-4-6-1 16,0-4-2-16,2-5 0 0,-5-2 0 0,0-5-1 0,-4-6-2 0,1 0 0 16,-4-5-1-16,-2-1 2 0,1-4 1 0,-5 1 0 0,-2-1 7 15,-4 1 5-15,2-3 6 0,-7 3 7 0,0-1 7 0,-5 2 3 0,-2 0 5 16,-3 1 1-16,-2 3 5 0,-7 0 3 0,2-1 1 0,-7 4 1 0,-2 1 0 15,-6-1 0-15,-2 3-2 0,-4 1-3 0,-1-2-4 0,-10 4-5 16,4-1-3-16,-6 1-3 0,-5 0-1 0,-4 4 1 0,-3-1-1 0,-2 1-2 16,-5 3 0-16,-1-1 0 0,-3 5-1 0,-4 4-2 0,-1 2-5 0,-6 1-5 15,5 6-5-15,-4 2-6 0,-3 3-8 0,0 8-9 0,0 0-14 16,4 4-11-16,-4 8-16 0,-3 0-16 0,6 3-19 0,0 8-23 0,1 2-23 16,-2 3-28-16,4 4-22 0,3 4-24 0,-1 2-41 0</inkml:trace>
  <inkml:trace contextRef="#ctx0" brushRef="#br0" timeOffset="49535.5431">36552 19869 46 0,'-12'0'146'0,"4"0"5"0,-1 0 4 0,4 0-2 15,-3 0-5-15,2 0-8 0,-2 0-13 0,3 0-13 0,-4 0-14 0,1 0-14 16,1 0-12-16,-2 0-14 0,-3 0-11 0,4 0-10 0,-2 0-9 16,-2 0-7-16,5 0-11 0,-7 0-9 0,1 0-12 0,1 0-8 15,2 0-7-15,-4 0-5 0,2 0-8 0,2 0-8 0,-2 4-9 0,3-3-9 16,2-1-8-16,-1 3-11 0,-1 0-13 0,4-3-12 0,-3 1-11 15,3 3-12-15,-2-4-11 0,2 1-10 0,3 2-6 0,-5-3-4 16,5 5-1-16</inkml:trace>
  <inkml:trace contextRef="#ctx0" brushRef="#br0" timeOffset="49935.9905">36431 19873 121 0,'0'0'342'0,"0"0"-52"16,2-4-78-16,-2 4-49 0,3-1-35 0,-1 1-20 0,-2-3-14 0,3 1-10 15,1 2-5-15,-4-3-4 0,1 0-1 0,-1 3-4 0,0 0-5 16,0 0-10-16,0 0-11 0,0 0-11 0,0 0-12 0,0 0-12 0,0 0-11 15,0 0-11-15,0 0-11 0,0 0-13 0,0 0-15 0,0 0-14 16,0 0-16-16,0 0-19 0,0 0-20 0,0 0-30 0,0 0-33 0,0 0-31 16,0 0-26-16,0 0-37 0,0 0-41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22:17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36878 6726 43 0,'-5'-18'412'0,"0"-2"-38"16,0 0-65-16,-2 2-55 0,2-1-52 0,0 5-27 0,-1-1-12 15,1 2-5-15,-2-2-1 0,2 5-3 0,4 1-4 0,-3 1-10 0,1-1-14 16,3 3-12-16,-2 0-11 0,2 1-12 0,-3 2-9 0,3 0-9 16,0 2-7-16,0-3-8 0,0 4-8 0,0 0-7 0,0 0-7 0,0 0-7 15,0 0-5-15,0 0-5 0,0 0-4 0,0 0-5 0,0 0-2 16,0 0-5-16,0 0-5 0,0 0-3 0,0 0-2 0,0 0-2 0,0 0-2 15,0 0 0-15,3 4 0 0,-1-3-1 0,1 2 0 0,1 0 1 16,-3 2 1-16,4 1 0 0,2 0 1 0,0 0 2 0,0 2 3 0,-5 0 0 16,3-1 2-16,2 0 1 0,-2-1 0 0,0 0 0 0,0 2 2 0,2-4 0 15,-6 4 0-15,5-4 1 0,0 3 0 0,-4-2 2 0,2-1 1 16,-1 0 1-16,2-3 2 0,-3 5 1 0,-2-6 2 0,3 1 2 0,1 3 0 16,-4-4 2-16,0 0 2 0,0 0 1 0,0 0 1 0,0 0 2 0,0 0 0 15,0 0 2-15,0 0 1 0,0 0-2 0,1 0 1 0,-1 0-1 16,0-4-1-16,4 3-1 0,-4 1-1 0,1 0-2 0,-1 0-2 15,0-4 0-15,4 2-3 0,-1 2 0 0,-3 0-3 0,0-1-2 0,2 1 0 0,-2-4-1 16,0 4-2-16,3-1 1 0,-3 1-2 0,2 0-1 0,-2 0 1 16,0-3-1-16,0-1 1 0,3 4 0 0,-3-1 0 0,0-3-1 0,4 4 0 15,-4-3 1-15,0 3-1 0,0 0 0 0,0 0 0 0,0-4 1 16,0 4-1-16,0-3 0 0,0 2 2 0,0 1-2 0,0 0 0 0,0-4 0 16,0 4 1-16,0-1-1 0,0 1 0 0,0 0-1 0,0-3 1 15,0 3 0-15,0-4-1 0,0 3 0 0,0 1 0 0,0-3 0 0,0 2-1 16,0-2 1-16,0 1-1 0,0 2 0 0,0-6 0 0,0 6 0 15,0-2 0-15,0-1 0 0,0 3 1 0,0-5-1 0,0 5 0 0,0-2 0 16,0 0 0-16,0 2 1 0,0 0-2 0,0-3 2 0,0 3-1 0,0 0 0 16,0 0 0-16,0 0-1 0,0 0 0 0,0 0 0 0,0 0 0 15,0 0-1-15,0 0 1 0,0 0-2 0,0 0 1 0,0 0 0 0,0 0 0 16,0 0-2-16,0 0 1 0,0 0-1 0,0 0 1 0,0 0 0 0,0 0-1 16,0 0 1-16,0 0 0 0,0 0-1 0,0 0 0 0,0 0-2 15,0 0 0-15,0 0 0 0,0 0-2 0,0 0 0 0,0 0-1 0,0 0-1 16,0 0-1-16,0 0-2 0,0 0-1 0,0 0-2 0,0 0-2 15,0 0-1-15,0 0-3 0,0 0 1 0,2 3 0 0,-2-3 0 0,6 4 1 16,-4-1 1-16,1 2 1 0,3 3 0 0,-1-3 2 0,0 4 2 16,3-1 0-16,-1 3 2 0,0 2 2 0,2-1 2 0,2 4 1 0,0-4 2 15,1 5 0-15,-2-2 0 0,4 1 1 0,-3-1-2 0,3 5 1 16,0-7-1-16,-1 2 0 0,1 3 1 0,0-4-1 0,-1 4 0 0,1-3 1 16,0-4-1-16,-1 5 1 0,1-4-1 0,0 0 0 0,-1 1 0 0,-1-1-1 15,-2-4-1-15,4 1-1 0,-2 1-1 0,-4-2-1 0,-1-1-2 16,2-2 0-16,-1 3-2 0,-3-4 0 0,1 1 2 0,0-3 1 0,-4 2 1 15,5-3 2-15,-5-1 2 0,3 4 1 0,-5-4 1 0,0 0 3 16,3-4 3-16,1 3 2 0,-4-3 1 0,1 1 2 0,-1-5 0 0,4 0 2 16,-3-1 0-16,-1-4 1 0,4 1-1 0,-1-6-1 0,-3 2 0 0,0-3-2 15,0-1 1-15,0 0-1 0,0-1 0 0,0-1-2 0,0-3 1 16,0 4-1-16,0-6-1 0,0 3-1 0,2 2-2 0,-2 2 0 0,3 1-1 16,-1-1-1-16,-2 5-2 0,0-1-3 0,0 4-2 0,0 0-2 0,0 2-5 15,0 5-3-15,0-2-4 0,0 5-2 0,0-1 0 0,0 3-2 16,0 0 0-16,3 5 0 0,-3 2-1 0,4 1 0 0,-2 1 1 0,-2 7 2 15,3 1-1-15,0-1 0 0,-3 8-3 0,2-3-5 0,-2 1-8 16,0 6-9-16,0-2-14 0,0 2-14 0,0 0-20 0,0 1-22 0,0 1-30 16,0-1-32-16,0 2-35 0,0 0-40 0,0-2-61 0,3 3-76 15,-1-4-37-15,5-1-16 0</inkml:trace>
  <inkml:trace contextRef="#ctx0" brushRef="#br0" timeOffset="650.5454">37819 6861 168 0,'0'0'157'0,"4"0"-61"0,-4 4-33 16,1 0-21-16,-1 0-7 0,4 1 1 0,-2 2 4 0,1-3 8 16,0 4 0-16,-1-4 0 0,3 4 3 0,2-4 1 0,-5 1 3 0,3 0 3 15,3 0 4-15,-1 0 5 0,0-3 2 0,0 3 3 0,0-5 4 16,1 3 0-16,1-3 2 0,-1 0 1 0,2-3 1 0,2 3-2 0,-1-5 1 15,1 1-2-15,-2-1-2 0,3-3-2 0,-1 1-2 0,2-1-2 0,-4-2-3 16,2 2-2-16,-3-5-1 0,-2-1-2 0,1 1-3 0,-3 0-1 16,2-2-3-16,-5 0-2 0,1-2-1 0,-1 2-3 0,-2-2-3 0,-2 1-2 15,-1 0-5-15,1 3-3 0,-5-2-7 0,2 1-6 0,0 3-8 16,0 1-5-16,0 3-4 0,-4 2-5 0,2 4-3 0,1 1-3 0,-3 0-3 16,-3 5-3-16,2 1-5 0,-2 4-2 0,2 3-3 0,-1 1-1 0,-4 2-1 15,1 4 3-15,4 0 1 0,-2 1 4 0,5 1 0 0,-5 3 1 16,7 0 1-16,-3-2-2 0,6 1 1 0,-5-4-1 0,7 2 2 0,0 3-1 15,0-7 1-15,7 4 0 0,-5-2 1 0,6-4 0 0,1 2 2 0,1-1 0 16,2-4 1-16,2 4 2 0,1-5 1 0,0-1 1 0,1-3 2 16,3 1-1-16,3-2 1 0,0-3 0 0,0 0 3 0,5-4 1 15,-1-4 1-15,-2 1 2 0,6-1-1 0,-2 0 1 0,-1-8 1 0,0 7-1 16,2-10 2-16,0 3 0 0,-1-1 3 0,1 0 2 0,-2-4 1 0,-3-1 2 16,3 2-2-16,-1-4 0 0,-4-3 2 0,0 1-1 0,0-3 0 15,-7 0 1-15,6 1-1 0,-7-3 2 0,1 4-2 0,-3-5-1 0,-2 3-1 16,-1 4-1-16,-4-6-1 0,3 6 0 0,-3-1-1 0,-1 5 0 0,-3 1-2 15,-1-1-1-15,0 6-3 0,0-1-5 0,0 4-2 0,-1 0-4 16,-3 0-3-16,3 4 0 0,-6 2-1 0,2-1 0 0,3 0-1 0,-5 3-1 16,2 3-1-16,-3 0-1 0,2 2 0 0,1-1 0 0,0 4 1 15,-2-3 3-15,2 3 1 0,4 0 3 0,-3 4 0 0,1-5 1 0,3 2 0 16,0 1 0-16,3 0 0 0,1 3 0 0,-3-4 0 0,4 4 1 16,4-1 0-16,-1-3 1 0,-2 3-1 0,2 0 0 0,4-4 1 0,-5 7 0 15,1-7 1-15,1 5 0 0,-1-4-1 0,3 4-1 0,-3 2 0 16,1-4 1-16,-4 1-2 0,3 3-2 0,-3-2 1 0,2 2 0 0,-2 1 1 15,-3 1-1-15,5-3 1 0,-7 6-1 0,2-3 1 0,-2 2 0 0,0-2 0 16,0-1 0-16,0 2 1 0,0-3 0 0,0 2-1 0,0-3-1 16,0 2-3-16,0-1-7 0,0-2-5 0,3-2-9 0,-1-1-9 0,5 2-10 15,-2-4-14-15,0 2-17 0,7-3-19 0,-5 1-21 0,8-3-27 16,-1-4-27-16,-1 3-26 0,3-4-22 0,1 0-21 0,1 0-18 0,3-5-29 16</inkml:trace>
  <inkml:trace contextRef="#ctx0" brushRef="#br0" timeOffset="876.8691">39340 6395 100 0,'2'-32'228'15,"2"6"-19"-15,-3-2-7 0,-1 4-5 0,4-1-3 0,-1 4-1 0,-3 0-7 16,0 1-7-16,0 6-12 0,0-2-17 0,0 4-15 0,-3 2-16 16,-1 3-18-16,4 3-16 0,-1-1-13 0,-3 5-12 0,2 0-12 0,-1 5-11 15,-2 3-7-15,0 4-8 0,-2 0-5 0,0 7-5 0,0 2-1 16,-1 7 0-16,3-1 1 0,-4 6 2 0,2 2 1 0,-1 1 3 0,-1 4 2 15,1 0-1-15,-1 1-1 0,4 2-4 0,-3 1-6 0,2 0-11 16,1-1-13-16,-3 1-14 0,3 0-16 0,-2-3-17 0,2 1-24 0,3-1-26 16,-5-1-28-16,7-2-33 0,-1-1-37 0,1-3-42 0,0-2-66 15,0 3-75-15,1-4-43 0,6-7-22 0</inkml:trace>
  <inkml:trace contextRef="#ctx0" brushRef="#br0" timeOffset="1237.3597">39629 6865 40 0,'0'8'96'0,"0"0"-12"0,0 0-6 16,0 0-5-16,0 1-7 0,3-2-6 0,-3-2-7 0,2 3-6 0,-2-3-1 16,5 2 1-16,-2-2 4 0,1 0 4 0,-3-2 7 0,5 2 8 15,-3-5 4-15,0 1 5 0,-1-1 2 0,5 0 3 0,-2 0 2 0,0-1 1 16,0 1 3-16,4-5 0 0,-1-1 1 0,1 1-1 0,-4 0-2 15,0-2-3-15,4 0-6 0,-4-3-3 0,0 0-5 0,2-2-5 0,-6 0-4 16,6-4-4-16,-5 0-2 0,1 3-5 0,-3-7-1 0,0 3-3 16,0-1-2-16,0 2-3 0,-3-3-4 0,1 3-4 0,-1-1-5 0,-1 4-7 15,3 0-5-15,-6 1-4 0,2 4-5 0,-4 3-4 0,4 1-4 0,-4 4-2 16,1 0-3-16,-6 4-1 0,8 1-5 0,-8 6-1 0,-1-2-1 0,1 6-3 16,0 5 1-16,-1-4 3 0,-2 4 2 0,3 5 2 0,1 0-1 15,-1 3-1-15,0-2-5 0,2 1-4 0,4-1-7 0,1 1-8 0,-2 0-7 16,4 1-9-16,2-4-8 0,0 1-12 0,3 0-13 0,6-3-16 15,-4 1-21-15,7-3-20 0,-1 0-21 0,2-4-21 0,2-1-24 16,2 0-25-16,0-5-22 0,3-2-20 0,-4 0-28 0</inkml:trace>
  <inkml:trace contextRef="#ctx0" brushRef="#br0" timeOffset="1596.8533">40023 6842 37 0,'6'-13'211'0,"3"1"-15"0,3 4-14 0,-4 1-13 16,-1 4-16-16,2-1-16 0,3 4-15 0,-7 0-17 0,3 0-11 15,-3 4-12-15,1-1-10 0,-1 4-11 0,1 1-4 0,-4 2-1 0,3 1 2 16,2 1 1-16,-7 3 2 0,2-2-1 0,-2 2-3 0,0 1-4 16,-2 1-5-16,-5 2-3 0,6 1-4 0,-3-3-4 0,-1 3-3 0,0-1-5 15,0-3-2-15,-2 1-2 0,5 1-2 0,-6-1 0 0,3-1-2 16,-2 0 1-16,2 0-2 0,3-5 0 0,-5 2 0 0,6-1 3 0,-5-2 2 16,3-2 3-16,0-1 5 0,3-2 8 0,0 0 3 0,3 0 1 15,0-5 1-15,3 0 0 0,-5 0 0 0,8-5 0 0,-1 0 2 0,2 0-1 16,-1-5-1-16,5 0-1 0,-1 0-3 0,4-2-4 0,-3-3-3 0,5-1-5 15,-2 0-3-15,2-1 0 0,-2-3 0 0,0-1 2 0,-2 2 3 16,2 0 2-16,-3-5 2 0,-1 4 3 0,1 2 4 0,0-2 4 0,-6 2 1 16,4 3 1-16,-5 3-3 0,0 3-5 0,-6-3-3 0,6 5-8 15,-7-1-5-15,0 7-5 0,0 1-4 0,0 0-5 0,-7 1-4 0,6 7-6 16,-8-1-6-16,4 5-5 0,-7 0-3 0,4 0-3 0,-3 5 1 16,-1 3 2-16,6-1 3 0,-6 1 2 0,1 4 1 0,0-4 3 0,2 1-2 15,4 1-1-15,-4-1-3 0,4-1-6 0,4 0-7 0,1 0-10 0,0-2-11 16,0-1-12-16,1 1-15 0,4-3-16 0,4-4-16 0,-1 1-17 15,4-4-31-15,2 0-38 0,0 0-55 0,-1-5-63 0,3 2-68 16,4-5-66-16,-5-4-35 0,6 0-19 0,-2 0 1 0</inkml:trace>
  <inkml:trace contextRef="#ctx0" brushRef="#br0" timeOffset="1806.5869">38914 6507 434 0,'-12'-1'435'0,"10"1"-5"0,-1-4-6 16,6 3-99-16,-1 1-145 0,10-3-81 0,-2-1-49 0,9 4-33 0,10 0-26 16,-2-4-26-16,11 4-25 0,3-3-33 0,7 3-38 0,1-1-41 15,6-3-43-15,6 4-58 0,2-1-66 0,0-2-35 0,2 3-22 0</inkml:trace>
  <inkml:trace contextRef="#ctx0" brushRef="#br0" timeOffset="2953.3526">42214 6770 191 0,'2'-21'427'15,"1"-2"-12"-15,0 2-59 0,-1-1-85 0,-2 2-49 0,0 2-30 16,0-2-13-16,-2 1-6 0,2 2-6 0,-6 2-9 0,4 1-15 0,-1 1-20 16,-3 1-17-16,1 3-18 0,-2 1-13 0,1 4-13 0,-6 0-12 15,3 4-8-15,1 4-11 0,-6 0-8 0,0 4-11 0,1 1-8 0,-6 6-9 16,2 2-5-16,-2 5-4 0,0-1-2 0,-1 6-1 0,1-1 0 15,4 4 1-15,-6-1 0 0,6 3 2 0,0-1-1 0,4 1 2 0,1 0 0 16,3 0 1-16,2-2 1 0,4-1 0 0,-3-1 2 0,8 0 2 16,-3-3 1-16,4-1 3 0,2-2 3 0,3 0 2 0,1-6 3 0,4 3 2 15,4-3 2-15,0-3 2 0,-1 0 1 0,8-6 1 0,1 0 1 0,0-1 1 16,4-4 2-16,0-2 1 0,5-5 0 0,-4 0 0 0,0 0 0 16,4-5 0-16,0 0 0 0,0-3 0 0,-2-2 0 0,2-1 0 15,-4-1 1-15,1-3 2 0,-3-2-1 0,1 1 0 0,-4-3 0 0,1 0 0 16,-1-4-1-16,-2 1-1 0,-4-1-1 0,1 2-2 0,-1-2 1 0,-3 1-2 15,-1 2-2-15,-1 2-2 0,-3 3-4 0,1-3-5 0,-5 6-6 16,-1 4-5-16,-3 0-6 0,2 6-3 0,-5-1-2 0,1 6-2 0,-3 2-1 16,-3 0-1-16,3 5-1 0,-2 3-1 0,-5 4 0 0,0 2 0 15,1 2 1-15,-3 4 4 0,2 0 3 0,-1 1 3 0,3 1 5 0,-4 3 0 16,0-1 1-16,4 0 1 0,-1 0 0 0,4-2 0 0,-2 0 0 0,4 1 0 16,4-2 1-16,-2-2 1 0,4-2-1 0,-1 0 1 0,4 0 1 15,0-1 2-15,1-6 0 0,0 2 2 0,5-4 1 0,-1 0 3 0,1-1 2 16,6-3 0-16,-6-4 2 0,2 0 1 0,2 0 0 0,0-4 2 15,1-3 3-15,-1 3 0 0,0-5 2 0,1 1 0 0,-5-5 2 0,-1 1 0 16,7-1 1-16,-8-4-2 0,-3 2 2 0,2-5 0 0,-1 2-1 0,-3-5 0 16,1 2-1-16,-8-4 0 0,6 2-2 0,-5-4 1 0,-2-1-1 15,-2 0 0-15,-5 1-4 0,6-1-1 0,-6 3-3 0,0 4-2 0,-1-4-6 16,-1 5-3-16,-1 2-6 0,1 3-2 0,-4-2-3 0,-1 7-2 16,0 4-3-16,-1-2 0 0,1 5-3 0,-1 3-1 0,-5 3-1 0,1 5-1 15,0-2-2-15,0 4-2 0,-1 7 0 0,1-5-1 0,2 4-1 16,2 5 0-16,1-2-2 0,0 1-1 0,2 3-2 0,4-2-3 0,-1 2 0 15,8-1-2-15,1-2-1 0,1 2 0 0,3-2 1 0,1 0 1 0,7-3 3 16,-2 0 1-16,4 0 3 0,3-1 4 0,1-4 1 0,1-3 3 16,3 2 3-16,1-3 3 0,2-2 2 0,-1 0 1 0,3-5 2 0,2 3 2 15,-1-4 3-15,-1-4 2 0,0 3 1 0,4-6 2 0,-4 2 2 16,-3-7 2-16,7 2 2 0,-4-3 2 0,0 3 2 0,-1-6 2 0,-2-1 0 16,3 2 2-16,-5-2 3 0,0 0 3 0,4-2 1 0,-4 1 2 0,-3 1 0 15,0-1 1-15,-1 3 0 0,3-1-1 0,-7 3-1 0,-1-3-1 16,4 8-4-16,-7 0-2 0,1 1-2 0,-3 2-1 0,4 4-3 0,-7 1-3 15,0 5-1-15,4 0-1 0,-4 3 1 0,4 0 0 0,-4 4 1 16,-2-1 3-16,0 5 4 0,3 1 2 0,-6 0 2 0,1 3 1 0,-1-2 2 16,0 2 2-16,0 4 0 0,0-4-1 0,0-1 1 0,0 1 0 15,0 0-1-15,0-4 0 0,0 2-3 0,0 1-2 0,0-6-2 0,0 3-1 16,0-4 2-16,0 1 1 0,0-4 3 0,0 0 3 0,4-2 7 0,-1 2 5 16,-3-5 6-16,2 0 7 0,-2-1 4 0,5-2 2 0,-2-1 2 15,2-1 2-15,2-2-1 0,0-2 1 0,2-2-2 0,3 0-1 0,-2-2-2 16,2-1-3-16,1-2-4 0,1-1-4 0,1-2-6 0,2 1-5 15,0-3-4-15,-1-2-2 0,4 3-3 0,-4-1 0 0,4 1-1 0,-6-1 0 16,1 3-3-16,-1 2-4 0,-1 0-4 0,-1-1-7 0,-1 2-4 0,-3 7-3 16,1-3-3-16,-4 6-2 0,3-3-1 0,1 8-1 0,-4-3-2 15,0 6-1-15,2-3 0 0,-5 7-1 0,3-5 2 0,-2 8 3 0,0-3 2 16,-1 1 4-16,2 1 2 0,-1 2 2 0,-3-1 1 0,2 2-2 16,1-5-2-16,-3 2-5 0,0-1-6 0,0 1-10 0,0-1-7 0,2 1-13 15,-2-4-13-15,0 4-16 0,3-3-18 0,1 0-21 0,-4-2-21 16,1-1-29-16,3-2-32 0,-3 3-38 0,6-1-46 0,2-3-55 0,-2 1-62 15,5-1-30-15,-4-1-12 0</inkml:trace>
  <inkml:trace contextRef="#ctx0" brushRef="#br0" timeOffset="3370.5706">44344 6749 30 0,'-5'-8'443'0,"5"1"0"0,-2 2-3 0,2 2-82 0,-3 3-123 15,3-5-71-15,0 5-47 0,0 0-25 0,0 0-16 0,0 0-8 16,0 0-8-16,0 0-9 0,3 5-12 0,-3-2-6 0,2 2-6 0,1 3-1 16,-1 3 0-16,5 2 1 0,-6-2 2 0,6 2 2 0,-2 4 3 15,0-3 3-15,-1 7 3 0,-2-5 1 0,3 4 2 0,2-1-1 0,-7-1-3 16,1 2-3-16,-1 1-3 0,4-4-4 0,-4 3-3 0,0-4-3 16,0 3-1-16,0-5-3 0,0 3-1 0,0-1-2 0,0-6-1 0,0 2 1 15,0-4 0-15,0 4 2 0,0-5 4 0,0 1 4 0,1-3 7 0,-1-2 6 16,4 1 9-16,-1-4 6 0,-3 0 4 0,0 0 4 0,2 0 2 15,5-4 0-15,-2-3 1 0,-3-1 0 0,6 3-2 0,-3-10-3 0,4 3-1 16,3-2-5-16,-2-6-6 0,4 3-6 0,-1-4-10 0,1 1-6 16,-1-7-4-16,4 4-4 0,-3-2-3 0,3 0 0 0,0 2-3 0,-3-2 0 15,1 4-2-15,2 1-3 0,-3 0-4 0,0 2-4 0,-2 5-5 0,1 1-3 16,-6-3-4-16,1 7-3 0,4 3-2 0,-6 2-2 0,2 3-2 16,-3 0 1-16,0 4-2 0,4 3 1 0,-4 1-2 0,7 4 1 0,-7 0 1 15,0 4 3-15,4 2 2 0,-4-1 2 0,-2 4 0 0,-1-1-2 0,1 4-7 16,1-3-9-16,-4 2-15 0,0 1-16 0,-4-1-19 0,1 2-25 15,3-2-27-15,-5 0-33 0,5 2-36 0,-2 0-53 0,2-2-59 0,0 2-66 16,0-4-72-16,2 1-40 0,6 1-25 0,1-6-5 0</inkml:trace>
  <inkml:trace contextRef="#ctx0" brushRef="#br0" timeOffset="4057.1859">45123 6837 292 0,'0'0'387'0,"0"0"-6"0,-3 1-78 16,3 3-116-16,0-2-65 0,0 3-37 0,0 3-18 0,0-4-5 0,0 4 1 16,0 0 5-16,0 0-1 0,0-1-3 0,3 2-3 0,-1-1-4 15,-2-2-3-15,7 2-3 0,-6 0-1 0,3-4-1 0,-2 4 1 0,4-3 0 16,0 0 2-16,-1-2 1 0,0 1 1 0,2-4 1 0,-1 1 0 0,3-1-1 16,3 0-1-16,-4-1-1 0,3-2-2 0,-1 2 0 0,2-4-4 15,-2-3-2-15,4 0-4 0,-6-1-3 0,4 1-4 0,-2-4-4 0,-1-1-2 16,-1 1-1-16,1-4-2 0,-4 1-1 0,0 2-1 0,0-7-2 15,2 2-1-15,-7 1 0 0,2 1 0 0,-2-1 1 0,0 1-1 0,-2 1-2 16,2 0-6-16,-7 3-4 0,6 1-5 0,-5 5-3 0,0-2-3 16,4 5 0-16,-7 1-3 0,4 4 0 0,-3 1-1 0,-4 5-1 0,2-2-3 15,-2 7-3-15,-2-1 0 0,0 4-1 0,1 0 2 0,3 4 4 16,-2 0 2-16,-2 2 2 0,4 0-1 0,-2 1 1 0,5-2 1 0,0 6-2 16,-1-6 0-16,2 1 0 0,5 3-2 0,-3-3-2 0,1-2-2 0,3 0-6 15,3 0-6-15,1-3-8 0,-3 0-7 0,5-1-10 0,0-3-9 16,3 2-11-16,-2-3-11 0,5-4-10 0,1-4-11 0,1 0-8 0,0 1-8 15,3-5-6-15,-2-1-1 0,5-3-1 0,-4-3 4 0,4-1 5 16,-1-1 8-16,0-6 9 0,0 3 12 0,-2-6 12 0,0 1 16 0,1-3 16 16,-1-1 17-16,-1 1 19 0,1-7 18 0,-3 4 17 0,6-5 14 15,-6 3 14-15,-1 0 11 0,1 1 13 0,-4-4 9 0,4 6 9 0,-2 0 6 16,-4 6 3-16,-1-3-2 0,0 3-3 0,0 3-7 0,0 3-10 0,-6 0-8 16,4 0-10-16,-1 6-8 0,-1 1-7 0,2 1-7 0,-1-1-7 15,1 3-7-15,-3 3-6 0,1 2-4 0,0-1-3 0,-1 1-1 0,3 5 1 16,2 0 1-16,-2 0 1 0,0-2 1 0,0 3 2 0,2 1-1 15,-2 0 0-15,-3-3 0 0,1 3-2 0,1-2-2 0,-2 0-2 0,3 0-1 16,1-3-2-16,-4 1 1 0,-2-2-2 0,4 3 2 0,-1-6 2 0,-3 2 3 16,2 2 2-16,1-6 4 0,-3 2 4 0,0-3 3 0,0 0 7 15,0 0 5-15,0 0 8 0,0 0 5 0,0 0 4 0,0 0 2 0,0 0 0 16,0-3-2-16,0-2-1 0,0 1-3 0,0-1-3 0,-3-2-3 16,1-1-5-16,2-2-5 0,-3-2-4 0,-1 0-7 0,2-1-7 0,-4 1-7 15,1-4-3-15,3 4-3 0,-5-4-3 0,2 3 1 0,0 1 0 0,0-1-3 16,-2 1 0-16,2 2-4 0,3 2-4 0,-5 4-1 0,2 0-3 15,0-1-1-15,0 5-1 0,0 0-1 0,-4 1-1 0,-3 4 0 16,4 2-3-16,1 3 1 0,-5 2-1 0,2 4 0 0,-2 1 2 0,-2-1 1 16,4 8 1-16,-2-4 4 0,2 2 0 0,-2 0 0 0,5 3 0 0,0-2-2 15,-1 4-2-15,3-4-7 0,3 2-7 0,-2 0-10 0,4-2-10 16,4-2-12-16,-2-1-12 0,3 1-15 0,3-2-16 0,4 1-22 0,-2-5-20 16,4-2-17-16,6-5-11 0,1 4-11 0,1-5-14 0,4-3-20 0,4 1-23 15,-1-5-26-15,5-1-27 0,-1-3-15 0,3 0-10 0,-4-3-19 16,7-5-23-16</inkml:trace>
  <inkml:trace contextRef="#ctx0" brushRef="#br0" timeOffset="4870.4391">46278 6490 378 0,'8'-37'403'15,"-3"0"-36"-15,1 3-54 0,0 2-37 0,-4-1-29 0,1 3-17 0,-1 2-16 16,-2 3-8-16,0-2-7 0,0 9-8 0,0-3-11 0,0 4-9 16,0 2-9-16,0 2-9 0,0 1-9 0,-2 3-11 0,-1 2-11 0,3 2-14 15,-2-3-16-15,2 3-13 0,-6 3-13 0,4 2-12 0,-2 2-12 0,3 3-11 16,-8 3-7-16,2-2-7 0,2 9-6 0,4 4-4 0,-8 1-3 15,4 1 1-15,-4 6 1 0,4 1 0 0,-3 5 2 0,1-2 1 0,0 6 0 16,-1-1 1-16,2 3 3 0,0-3-1 0,4 4 0 0,-5 0 0 16,5-1-1-16,-1 1 0 0,3 0-2 0,0-1-3 0,0-1-5 0,0 1-7 15,0-2-7-15,3 0-11 0,-1-3-11 0,5-2-13 0,-5 1-14 16,1-3-13-16,2-2-16 0,0 1-15 0,2-8-16 0,0 1-12 0,0-2-11 16,1-3-5-16,2-1-5 0,1-5 1 0,2-6 2 0,4 3 4 0,-3-4 3 15,7-4 8-15,-6-4 11 0,4-4 12 0,-2 3 15 0,0-6 16 16,-2-1 16-16,2-6 18 0,0 1 15 0,-3-3 15 0,-1 0 14 0,-2-1 16 15,2-3 14-15,-1-2 19 0,-2 1 18 0,-1 0 15 0,0 1 10 16,-1-3 11-16,1 4 9 0,-4 0 7 0,3 1 6 0,-6 2 4 0,5 0 4 16,0 4 0-16,-1-1-2 0,-4 4-4 0,2 0-4 0,-1 1-7 15,2 2-6-15,-5 3-9 0,2 3-10 0,-2-4-8 0,3 3-12 0,-3 1-11 16,0 4-8-16,0 0-10 0,0 0-8 0,0 0-7 0,0 5-5 0,0 2-5 16,-3 2-6-16,3 0-3 0,-2 4-5 0,2 4 1 0,-3-1 0 15,1 4 1-15,2 0 1 0,-3 0 2 0,-1 1 0 0,4 1 1 0,-2 3 1 16,2-1 1-16,0 0-2 0,0 0-1 0,0-2 0 0,0 3-3 15,0 0-4-15,0-4-4 0,2 2-5 0,2-3-6 0,-1-1-6 0,2 1-5 16,-3-4-7-16,5 1-8 0,-1-2-9 0,1-3-9 0,0-3-9 16,2 1-6-16,3-3-5 0,-2-2-4 0,2-2-3 0,1-1 3 15,1-2 5-15,-4-2 5 0,11-3 6 0,-8-2 7 0,3-3 6 0,-3-1 9 16,4-1 9-16,0-1 9 0,-1-3 8 0,-3-3 11 0,4 1 9 0,1-2 11 16,-5-2 10-16,1-1 7 0,-1-2 9 0,1 4 8 0,0-4 7 15,-1 3 8-15,-1-1 7 0,2 2 8 0,-6 0 6 0,3 1 7 0,-3 0 5 16,1 3 3-16,-2 3 3 0,1 2-2 0,-1 0 0 0,-2-3-7 0,-3 7-4 15,1 3-11-15,1-3-9 0,-3 3-11 0,-1 2-11 0,4 1-10 16,-4 2-7-16,0 0-8 0,0 5-7 0,0 0-7 0,0 3-6 0,0 0-4 16,0 4-4-16,0 1-1 0,0 3-1 0,0 1 2 0,0 3 1 0,0 0 2 15,0 2 3-15,0 1 3 0,0-3 1 0,1 1-1 0,-1 1 1 16,4 3-1-16,-1-3-2 0,-1-2-2 0,5 3 0 0,-2-1-4 16,-3-2-1-16,6-2-4 0,1 2-3 0,-4-1-3 0,3-3-5 0,1-3-4 15,-1 0-1-15,1-4-4 0,-2 2-1 0,5-5-2 0,-2 0 2 16,2-4 0-16,-2-2 1 0,2-2 2 0,2-1 5 0,-4-4 3 0,2-1 6 15,1-2 3-15,1-2 6 0,-5-2 4 0,1-2 5 0,2-3 4 0,-5-1 5 16,4-2 3-16,-2-3 5 0,-2 0 4 0,1 1 5 0,1-4 5 16,-4 1 2-16,4-2 4 0,-4 5 5 0,1-4 5 0,0 3 6 15,-5-3 5-15,6 6 6 0,-5 2 3 0,1 0 2 0,1 4-2 0,-4 3-4 16,0 1-5-16,0 2-8 0,0 2-6 0,0 1-7 0,-4 2-7 0,1 5-5 16,1 0-9-16,-5 0-5 0,2 5-8 0,3 2-7 0,-6 3-6 0,3 0-2 15,-4 5-1-15,1 0 0 0,-1 1 2 0,1 5 1 0,-1 1 0 16,-4 1 1-16,6 0-6 0,-2 4-9 0,1-3-11 0,-1 0-11 0,1 3-16 15,-1-2-17-15,1-1-21 0,1 3-20 0,0-4-29 0,0 2-31 16,0-4-44-16,6 3-50 0,-5-5-90 0,3 1-111 0,0-2-60 16,3-4-37-16,3 1-12 0,0-2 1 0</inkml:trace>
  <inkml:trace contextRef="#ctx0" brushRef="#br0" timeOffset="5089.2313">47823 6824 42 0,'0'-7'503'0,"0"2"-1"0,0 2-1 0,0 3-72 16,0 0-105-16,0 0-93 0,0 0-87 0,-2 3-45 0,-1 2-26 15,1-1-13-15,2 7-6 0,-3-1-7 0,-1-2-7 0,2 7-5 0,-4-2-2 16,4 2-2-16,-1 3 3 0,1 2 1 0,-5 0 0 0,5-2-1 16,-1 2-4-16,1 4-3 0,-5-5-3 0,6 0-3 0,1 5-1 0,-4-7-1 15,1 3-2-15,3-4-5 0,-2 1-8 0,-1-1-15 0,3 1-18 16,-2-3-27-16,2-2-28 0,-3-1-40 0,-1 2-44 0,4-4-71 0,0-2-83 15,0-2-75-15,4 3-70 0,-1-2-36 0,-3-6-17 0,0 0-8 16</inkml:trace>
  <inkml:trace contextRef="#ctx0" brushRef="#br0" timeOffset="5424.0663">47845 6161 425 0,'-2'-10'450'0,"-5"5"-44"0,7 2-69 0,-1-4-73 0,1 7-78 0,-4 0-40 16,3 7-26-16,1-4-13 0,-4 6-7 0,1 0-10 0,3 3-10 15,0 3-7-15,0 1-7 0,0 3-2 0,0-3 1 0,0 2 0 0,3 1 2 16,1-3 0-16,-4-2-3 0,5 4-3 0,-4-3-5 0,3-3-2 15,-1-3-2-15,-1 3-3 0,1-5-1 0,-1 1 2 0,5-3 2 0,-5-2 1 16,1-3 1-16,0 0-2 0,3 0 0 0,-5-3-1 0,6-2-2 16,-2-2 1-16,0 2-3 0,4-7-3 0,-4 0-5 0,0 0-5 0,2-3-8 15,-2-4-11-15,-3 1-14 0,1-2-13 0,1 1-12 0,-4-1-15 16,0-4-12-16,0 1-20 0,-4 3-19 0,1 2-23 0,1 2-23 0,-3-3-26 16,-4 7-27-16,3 3-34 0,-5 2-34 0,3 6-50 0,-2 2-57 0,-2 6-53 15,1 2-54-15,-1 3-24 0,-1 7-6 0</inkml:trace>
  <inkml:trace contextRef="#ctx0" brushRef="#br0" timeOffset="5720.3422">48319 6127 468 0,'5'-31'540'0,"0"5"14"0,0 1 12 0,2 3-81 0,-2-1-125 0,-3 6-78 16,-2 0-53-16,3 2-35 0,1 0-22 0,-4 8-19 0,0-3-16 0,0 7-24 16,0 3-22-16,0 0-21 0,0 3-19 0,-4 7-16 0,1 2-14 0,1 6-10 15,-3 3-7-15,-3 5-6 0,1 3-1 0,5 6 2 0,-3 5 2 16,-2 0 2-16,2 3 4 0,0 3 1 0,0 2 0 0,-2 2-1 0,2-4-1 16,3 7 0-16,-5-2-3 0,6 0-5 0,-4 1-6 0,-2 3-12 0,0-4-16 15,0 2-18-15,2-3-18 0,-4 4-22 0,1-1-25 0,1-2-25 16,-1 0-29-16,-4-3-37 0,3 1-42 0,-1-2-90 0,1-4-114 0,1-1-67 15,3-3-43-15,-4-6-13 0,8-3 2 0</inkml:trace>
  <inkml:trace contextRef="#ctx0" brushRef="#br0" timeOffset="5883.0558">48101 6812 109 0,'-9'-5'514'0,"8"0"1"0,-5 2-1 0,6-1-66 0,0 1-99 15,0 3-103-15,0-2-104 0,6 2-60 0,2 0-37 0,-1 0-26 0,7 0-19 16,3 0-22-16,1 0-22 0,3 2-23 0,3 1-22 0,3-3-23 16,2 4-23-16,0-1-24 0,5-3-23 0,-2 2-25 0,1 1-25 0,1-3-16 15,-5 0-16-15,5 0-2 0,-5 0 3 0,2-3 11 0,-1 1 15 0</inkml:trace>
  <inkml:trace contextRef="#ctx0" brushRef="#br0" timeOffset="6388.2607">48795 6722 50 0,'10'-9'208'15,"0"-1"21"-15,-1 0 16 0,-2 0 8 0,-1 3 6 0,1-3-4 0,-5 2-7 16,3 4-9-16,-5-4-10 0,4 4-11 0,-4-1-11 0,0 1-11 0,0 2-14 15,-4 1-13-15,4 1-14 0,-2-4-13 0,-1 4-14 0,1 0-12 0,-5 0-13 16,6 4-10-16,-4-3-12 0,-2 1-12 0,2 3-10 0,-4 2-10 16,4-1-7-16,0 1-6 0,-7 3-7 0,5 1-4 0,-1 3-3 0,-1-2-2 15,1 4-4-15,2-3-1 0,-2 6-3 0,3-3-1 0,-2 0-4 0,5 1 1 16,-1 0-1-16,3 1-1 0,0-2-2 0,3 3 1 0,-1-2-1 0,5 0 0 16,-5 0-3-16,6 0-1 0,-3-1-3 0,7-3-1 0,-3 0-6 0,1 1-5 15,2-2-6-15,1-4-6 0,1 1-6 0,0-2-6 0,1 0-6 16,-1-1-7-16,6-4-4 0,-4 1-4 0,4-3 1 0,2-3-1 0,-3 1 1 15,3-1 4-15,0-5 4 0,-3 3 6 0,0-3 5 0,3-5 8 0,0 1 5 16,-3-2 9-16,3-3 9 0,-1 0 11 0,-3-3 10 0,-1 1 8 0,2-1 10 16,-2-4 6-16,-3 1 6 0,-1-2 9 0,-2 3 6 0,1 0 8 0,-6-2 8 15,6 4 7-15,-3 0 6 0,-7 4 4 0,4-1 1 0,0 4-4 16,-6 4-6-16,1 0-8 0,-1 1-8 0,0 2-7 0,-1 5-8 0,-3-3-7 16,2 8-7-16,-4-3-8 0,-3 5-9 0,2 3-7 0,-5 3-9 0,-1 1-4 15,-1 4-4-15,-3 4 1 0,2 4 0 0,-6 2 2 0,-1-1 3 0,2 6 0 16,-6 2 1-16,2 5 1 0,-5 2 5 0,2 3 3 0,3 4 5 15,-7 2 3-15,4 0 5 0,0 3 3 0,-1 6 1 0,3-2 2 0,1 2 3 16,-2 1 2-16,4 3 2 0,0-2 1 0,-2 2 1 0,5-3-2 16,-3-1-3-16,2 1-5 0,-2-4-4 0,1-1-5 0,1-3-5 0,-3-3-5 15,1 1-5-15,2-5-4 0,-2-2-6 0,0-2-3 0,-4-5-3 16,4-4-1-16,0 1-3 0,3-3 1 0,-3-5-1 0,-1-2-1 0,5-3 0 16,-1-7 2-16,-3 0-1 0,0-3 2 0,3-3 1 0,-3-4 3 15,0-3 2-15,-1-3 0 0,1-2 0 0,-2-3 0 0,2-1 1 0,-3-7-3 16,1-4-5-16,2-1-4 0,-4-6-4 0,4-3-8 0,0-1-5 0,6-8-10 15,-4 3-10-15,6-5-12 0,-1-2-14 0,3-2-18 0,3 2-20 16,4-4-27-16,5 4-26 0,0 1-34 0,4 2-34 0,4-2-63 0,1 5-76 16,4 1-72-16,8 3-71 0,1 3-32 0,4 1-14 0,4-3 2 15</inkml:trace>
  <inkml:trace contextRef="#ctx0" brushRef="#br0" timeOffset="6741.022">45906 6362 279 0,'-27'-11'463'0,"5"2"-32"0,-6-1-60 0,6 0-59 16,0 2-60-16,1 2-33 0,1 1-19 0,5-3-8 0,-2 3-7 16,0 2-13-16,6-1-17 0,3 1-20 0,3 2-21 0,-4-4-17 0,6 5-16 15,1-4-13-15,2 4-14 0,0 0-9 0,2 0-11 0,3 0-4 0,3 0-7 16,6 0-4-16,6 0-2 0,3 0-4 0,4 4-3 0,9-4-7 0,5 1-10 15,8 3-11-15,6-4-12 0,6 1-18 0,2 2-20 0,9-3-25 16,1 0-28-16,7 0-36 0,0 0-41 0,2 0-53 0,0 2-61 0,-2-2-66 16,4 2-69-16,-6-2-36 0,1 0-18 0,-6 0-1 0</inkml:trace>
  <inkml:trace contextRef="#ctx0" brushRef="#br0" timeOffset="6884.8302">47603 6262 379 0,'0'0'488'16,"0"0"14"-16,0 0-42 0,0 0-70 0,0 0-69 0,0 0-69 0,0 0-44 15,0 0-29-15,0 0-22 0,0 0-15 0,0 0-19 0,0 0-21 16,0 0-20-16,0 0-20 0,0 0-25 0,3 4-26 0,1-4-27 0,-4 1-28 16,0 2-29-16,0 1-29 0,0 1-38 0,0-1-46 0,0 3-58 15,0-2-65-15,0 3-73 0,0 1-75 0,0 1-40 0,0 0-21 0,0 0-6 16</inkml:trace>
  <inkml:trace contextRef="#ctx0" brushRef="#br0" timeOffset="7648.4943">39086 8270 192 0,'-58'-5'174'0,"2"-2"-12"16,-5 2 1-16,1-3 5 0,2 1 8 0,0 3 9 0,3 0-1 15,-1-1-9-15,2-2-6 0,1 6-8 0,7-3-4 0,0 1 0 16,3-1-2-16,6 3-1 0,4-2-2 0,-1 3-1 0,7-4-4 0,3 3-4 16,2 1-7-16,5-3-6 0,3 1-5 0,2 2-5 0,-2-2-8 15,9 2-6-15,0 0-11 0,2-2-9 0,1 2-11 0,2 0-9 0,0 0-10 16,0 0-7-16,5 0-5 0,4 0-4 0,6 0-4 0,2 0-3 16,10 0-1-16,7 0-4 0,7 0-2 0,11 0-1 0,12 0-2 0,13-3 0 15,8 0-4-15,14 1-5 0,10-1 3 0,16-2 6 0,11 0 2 16,20 1 0-16,7-1-2 0,20-3-4 0,6 4-5 0,12 1-9 0,2-2 0 15,12 2-2-15,8 2 2 0,13 1 1 0,1 0 2 0,2 1 1 16,1 2-5-16,0 2-11 0,1-1-6 0,-6 1-1 0,2 3-1 0,-3-3 3 16,-2 2 4-16,-12-2 6 0,-7 0-1 0,0 1-1 0,-13-4-4 15,-8 0-1-15,-4 0-1 0,-9 1 0 0,-8-3 1 0,-9 0 2 0,-9-3 1 16,-6 1 2-16,-16-2-1 0,-8-2 1 0,-7 1-1 0,-14-2 0 16,-8 2 3-16,-16-2 5 0,-3-1 6 0,-8 1 6 0,-13-2 6 0,-7 1 8 15,-5 0 9-15,-6 4 10 0,-7-4 6 0,-3 0 5 0,-4 4 3 16,-7-3 2-16,-1 2 0 0,-2 1 2 0,-4 0-3 0,1 4-5 0,-2-3-4 15,-1 1-7-15,-4 2-6 0,-2-3-8 0,0 3-12 0,0 0-12 16,0 0-18-16,0 0-18 0,0 0-19 0,0 0-19 0,-2 0-21 16,-4 0-20-16,0 3-20 0,-4-3-21 0,-2 5-23 0,2-1-22 0,-4-1-22 15,1 3-22-15,-8 2-25 0,2-1-28 0,1 5-44 0,-1-4-52 0,-7 4-57 16,1 0-61-16,4-3-24 0,-8 3-3 0,2-2 10 0</inkml:trace>
  <inkml:trace contextRef="#ctx0" brushRef="#br0" timeOffset="69104.4328">39610 10282 149 0,'22'-20'164'0,"-3"-1"2"0,-2 1-1 0,-3 0-2 16,-1-2-3-16,1-1-5 0,-6 1-7 0,-1 1-9 0,2-3-9 0,-4 5-12 15,-2-3-11-15,1 4-11 0,-4-2-7 0,0 4-6 0,-4 0-4 16,1 0-3-16,-2 4-7 0,-4 3-6 0,4 1-5 0,-4 1-8 16,-1 2-6-16,-3 3-4 0,-1 2-7 0,0 0-5 0,-6 5-5 0,5 3-4 15,-8 1-4-15,5 0-4 0,-5 6-3 0,-2 1-5 0,1 5-2 16,2-3 2-16,-4 5-1 0,4-1 1 0,0 2-2 0,0 1-6 0,3 0-5 16,5 2-6-16,1-4-7 0,2 4-5 0,0-2-6 0,0-4-6 15,6 1-4-15,2 2-3 0,3-4-2 0,3 0-1 0,-1-3-2 0,3-1-2 16,4 0 0-16,2-2-1 0,3-2 0 0,-4 1 1 0,7-5-1 15,-1 0 1-15,6 1-5 0,-2-5-5 0,3 2-14 0,-3-1-17 16,2-4-26-16,0 2-27 0,0-3-31 0,1 0-32 0,-5 0-57 16,3 0-69-16</inkml:trace>
  <inkml:trace contextRef="#ctx0" brushRef="#br0" timeOffset="69567.1515">38377 9916 119 0,'-2'-3'164'0,"-5"1"-49"0,6 2-31 0,-3 0-16 0,4 0-10 16,-1 0-7-16,-6 0-6 0,5 2-10 0,-1 1-14 0,-1 0-6 0,-1 2-3 16,3 0-2-16,-1-1 1 0,0 0 1 0,-3 5-1 0,5-5 0 15,1 1-1-15,-4 1 2 0,1-2-1 0,3 1-1 0,-2 2-1 16,-1-3 0-16,3-3 1 0,-2 2 0 0,2 1 0 0,-3 1 2 0,3-5 2 16,0 0 1-16,0 0-1 0,0 0-5 0,0 0-9 0,0 0-10 15,0 0-10-15,0 0-15 0,0 0-18 0,0 0-19 0,0 0-18 0,0 0-18 16,0 0-14-16,0 0-18 0,0 0-18 0</inkml:trace>
  <inkml:trace contextRef="#ctx0" brushRef="#br0" timeOffset="69843.8506">38389 10061 36 0,'-7'0'110'0,"5"0"-26"0,-1 0-13 0,3 0-9 0,0 0-5 16,0 0-6-16,0 0-8 0,0 0-7 0,-2 4-7 0,2-4-7 16,0 0-4-16,-3 0-4 0,-1 1-5 0,4-1-2 0,0 4-2 0,0-4 1 15,0 2-2-15,0-2 2 0,0 1 0 0,0-1-2 0,0 0-3 16,0 4-11-16,0-4-12 0,0 0-14 0,0 0-15 0,0 0-13 0,7 1-13 15,-5 2-15-15,3 2-16 0,2-2-34 0</inkml:trace>
  <inkml:trace contextRef="#ctx0" brushRef="#br0" timeOffset="70864.665">50754 7089 3 0,'-24'0'124'0,"-1"0"-5"16,6 0 2-16,-3 0-2 0,5 3-6 0,1-2-7 0,3 3-9 0,1-1-8 16,2 2-7-16,-2-1-8 0,7 0-5 0,0 3-8 0,1-3-4 0,2-3-6 15,2 6-3-15,2-2-3 0,5 2 0 0,-2-3 1 0,4 4 2 0,6-3 3 16,2 2 1-16,5-2-1 0,2 2 0 0,12 1 0 0,3-4 0 0,7 4 1 16,10 0-1-16,4-3-3 0,7-3-2 0,1 3-5 0,7-1-6 15,3 0-8-15,6-3-11 0,-6 3-7 0,6-4-9 0,-4 3-6 0,-2-3-4 16,1 0-5-16,-2 0-3 0,-6 0-2 0,-3-3-2 0,-1-1 1 0,-4 3-2 15,-5-3 2-15,-7 0 0 0,-1-1 3 0,-3-2 4 0,-9 2 6 0,1-6 6 16,-8 5 4-16,-4-2 4 0,-5-2 2 0,-3 0 2 0,-2 0 0 0,-7-1 1 16,1-1 1-16,-5 0 0 0,-4-1 0 0,-2 2 0 0,-2-2-5 0,-4 1-2 15,-5-2-3-15,1-2-4 0,-5 3-3 0,-1 0-2 0,-4 1-2 0,-4-2-2 16,-2 0 4-16,3 2 2 0,-5-1 2 0,-2 1 0 0,-3 2 2 16,-1-2 2-16,2 4 2 0,-1-1 2 0,-3 2 3 0,1-1 2 0,1 0 3 15,-2 0 1-15,3 5 2 0,1-2 2 0,5 1-2 0,-4 0-3 0,5 3-1 16,4-1-5-16,2-2-2 0,6 3-5 0,-1 1-3 0,5-4-4 0,1 4-2 15,4 0-1-15,1 0-2 0,4 0-1 0,0 0-1 0,4 4 0 0,4-4-1 16,1 1-1-16,1 3 1 0,7-2 0 0,2-1 2 0,0 3 0 16,6 0 2-16,6 1 0 0,-2 2-1 0,5-3 3 0,2 4 0 0,0-4 0 15,1 4 2-15,2-4-2 0,-1 4 1 0,1 0 1 0,-1 1 1 0,-2-1 1 16,-1 1 0-16,1 1 1 0,-2 2 0 0,-6-1 1 0,2 2 0 0,-2-1-1 16,-5 0-1-16,0 0-3 0,-5 0 0 0,-1 4-1 0,0-2 1 0,-6 2 5 15,1-2 3-15,-7-3 3 0,-4 6 6 0,3-2 4 0,-8 1 4 0,3-1 4 16,-8 0 1-16,-1 2 2 0,-4 1 3 0,-3-2 2 0,-1 3 1 0,-5-4 2 15,-2 2-3-15,1 2-4 0,-5-2-6 0,0 3-8 0,-5-3-14 16,5 3-16-16,-5-1-24 0,6-1-27 0,-2 2-30 0,6 0-30 0,-2-2-35 16,6 5-35-16,3-3-69 0,3-3-84 0,6 1-44 0</inkml:trace>
  <inkml:trace contextRef="#ctx0" brushRef="#br0" timeOffset="71461.9002">53785 6969 307 0,'6'-4'284'0,"1"0"-113"0,0 3-51 0,-2 1-20 0,-3 1-7 16,1 3 0-16,1 0 1 0,-3 4-1 0,-1-1 4 0,0 5 5 0,0-3 9 16,-1 3 8-16,-6 0 2 0,2 1 2 0,-4 1-3 0,2 2-4 0,-1-3-3 15,-6 2-6-15,2-2-4 0,-3 2-2 0,0 1-3 0,-1-4-1 16,-2 2-4-16,-3-1-4 0,-1 2-4 0,3-4-8 0,-3 1-3 0,-2 0-3 15,-1-1-5-15,1 1-7 0,-2-5-6 0,2 2-7 0,-5-1-5 0,9 1-6 16,-6-4-5-16,4 3-4 0,0-3-3 0,3-1-1 0,2-1-2 0,2-1-1 16,1 4 0-16,-1-6 0 0,8 2 2 0,-2 1-2 0,4-3 0 15,-2 0-1-15,6-3-1 0,-3 1-3 0,4-4-1 0,4 1-3 0,-4 1-4 0,1-4-5 16,6-5-4-16,0 3 0 0,5-6-4 0,-2 0-3 0,4 0-2 16,0-4-4-16,6 0-1 0,-5 2-1 0,6 0 0 0,1-2-1 0,-3 1 0 15,3 3 2-15,0-2 1 0,-3 3 2 0,0 1-3 0,1 1-5 0,-1 5 0 16,-2 0-1-16,-4 3 0 0,3 2-2 0,-3-1 0 0,1 8-1 0,0-1 1 15,-1 2-2-15,3 3 0 0,-3 5-3 0,1 4 4 0,-4 3 4 0,2 1 5 16,-5 4 6-16,5 3 4 0,-4 2 4 0,-2 2 5 0,-1 2 4 0,-2 3 4 16,-1 4 4-16,-2-4 4 0,-2 2 4 0,-3 1 4 0,-2 0 4 0,-3 1 3 15,-4-2-2-15,-3 2 1 0,-1-2-1 0,-8 0 2 0,-1 2-2 16,-6-1 1-16,1-2-2 0,-11 0-2 0,6 2-2 0,-11-7-3 0,-2 5-2 16,1-6-2-16,-2-3-3 0,-2 1-3 0,0-5 0 0,4-1-4 0,-1 0-3 15,4-4-1-15,2-4-3 0,0-1-1 0,8 0-2 0,3-3-1 0,6 1 1 16,0-5 2-16,5 1 1 0,5-1 3 0,3-1-1 0,4-6 3 0,1 6 1 15,1-6 0-15,4 3 1 0,4-4-1 0,0-5-1 0,7-2 0 16,-2 0-2-16,5-6-2 0,4 0-3 0,3-7-3 0,5-2-3 0,2-3-3 16,2-3-4-16,4-1-4 0,-1-1-2 0,5-2-3 0,-1 3-1 0,-1-3-2 15,2 7-1-15,-3 0-1 0,-2 4-1 0,-2 0 0 0,-1 6 0 0,-2 3 1 16,1 4 1-16,-2 4 2 0,0 4 3 0,-2 7 3 0,1-1 1 16,-1 8 1-16,1-1 0 0,3 8 2 0,-3 2-1 0,2 0-3 0,2 6-4 15,-2 2-11-15,1 2-11 0,3-2-17 0,2 6-21 0,-1-2-26 0,5 2-29 16,-5 1-43-16,7-5-50 0,7 5-87 0,-6-3-107 0,3 0-56 0,1 0-29 15,-2-4-12-15</inkml:trace>
  <inkml:trace contextRef="#ctx0" brushRef="#br0" timeOffset="72510.3484">39404 10384 83 0,'-9'-8'160'0,"4"1"-1"0,-2 3-3 0,2-1-8 0,3 1-11 0,-5 0-13 16,2 4-13-16,0-3-12 0,0 3-11 0,-2 0-9 0,2 3-9 16,3-3-10-16,-4 4-7 0,1 0-9 0,-4-3-6 0,7 3-4 0,-1 0-3 15,1 0-2-15,2-1 0 0,0 2-1 0,2-2 3 0,1-1 2 16,2 3 3-16,4-2 3 0,-1 0 0 0,3-3 0 0,2 0 2 0,1 0 2 16,5 0 2-16,6-6 2 0,1 1 2 0,3 0 3 0,2 0 1 15,1-3 2-15,7-4-1 0,-3-3-1 0,2 2-4 0,-3 2-1 16,1-6-2-16,0-1 1 0,0-2 1 0,-2 3 3 0,-2-4 0 0,-4-1 0 15,-1 1 0-15,-5-1-1 0,-3-3-1 0,1 0-2 0,-6 2-3 16,-4-2-4-16,-5 1-3 0,2 0-2 0,-5 0-5 0,-4 4-4 0,-5-3-5 16,2 6-6-16,-3-1-6 0,-6 1-6 0,-1 5-5 0,-2 0-5 15,-2 4-3-15,-7 4-2 0,2 4-2 0,-3 0 3 0,-7 7 0 16,2 2-2-16,-4 3 2 0,3 9 0 0,-2 1 2 0,-1 3 1 0,0 2 3 16,2 5 3-16,5 3 1 0,-2-2 0 0,4 7-2 0,0 0-4 15,4 0-8-15,3 0-8 0,6 1-10 0,-1-2-6 0,6 1-10 0,4 0-7 16,5-5-7-16,2 1-6 0,3-3-6 0,9-1-8 0,3-1-5 15,8-3-4-15,-1-3-5 0,10 0-2 0,2-3-2 0,5-2-3 0,2-4-6 16,8-1-10-16,0-3-12 0,4-3-11 0,3-4-14 0,0 1-19 16,3-5-14-16,-1-1-15 0,1-1-43 0,2-3-62 0</inkml:trace>
  <inkml:trace contextRef="#ctx0" brushRef="#br0" timeOffset="72994.0969">41204 10270 48 0,'9'-17'372'16,"-1"0"-65"-16,-1-2-40 0,2 3-28 0,-2-1-14 0,-2-1-5 16,-4 1-7-16,3 1-7 0,-1 1-13 0,-3-3-14 0,0 3-14 15,0 0-15-15,-3 2-13 0,-1-1-11 0,4 1-11 0,-1 1-12 0,-4-1-9 16,-2 5-11-16,5-4-10 0,-10 4-9 0,7 0-9 0,-4 0-10 16,1 1-7-16,-2-1-8 0,-2 3-6 0,-2 1-8 0,1 4-3 0,-3 0-5 15,-1 0-5-15,-2 5-3 0,-3 3-2 0,0-1-2 0,-4 6 1 16,-1 2-1-16,3 2 0 0,-6 6 1 0,-3 0-1 0,2-1 2 15,-1 2-1-15,1 3-1 0,-3 3 0 0,7 0-1 0,0-1 1 0,-1 2-1 16,5-5-1-16,0 4-2 0,3-2-1 0,5-4-1 0,1 0-3 16,2 0-1-16,7-5-1 0,0 1-2 0,5-4 1 0,0 0 2 15,1 0 1-15,6-4 2 0,0-3 1 0,5 0 2 0,2-3 3 0,3-1 1 16,1 0 3-16,1-5 2 0,7 0 3 0,1-3 2 0,0-2 3 16,4-3 1-16,-2 2 1 0,2-6 0 0,5 0 0 0,-4-1 0 0,2-6 2 15,-3-1 0-15,1 2 2 0,-1-5 1 0,-2-3 0 0,2 1 2 16,-4-7-1-16,0-1-1 0,-1-5-1 0,-2 2-2 0,-2-6 0 0,0-3-3 15,0 1-1-15,-3-6-3 0,3-1-2 0,-1-2-6 0,-3-1-4 16,4 2-3-16,-6-4-2 0,1 3-4 0,-4-1-1 0,5 1-1 16,-1 1 2-16,-4 5-1 0,-3 3 1 0,1 5 2 0,-3-1 0 0,1 6 0 15,-4 3-2-15,3 7-2 0,-2 1-1 0,-3 6 2 0,0 9-1 16,-3 0 2-16,0 8 3 0,0 1 3 0,-3 10 2 0,0 1 4 0,-3 8 0 16,5 4 2-16,-11 9 2 0,7 3 5 0,-4 7 4 0,1 1 5 15,-3 8 4-15,-1 3 4 0,-1 1 1 0,-1 4-1 0,0 1-7 16,4 1-8-16,-3 3-13 0,1-3-18 0,1 3-17 0,-2-2-18 0,1-2-18 15,3-3-20-15,3 0-21 0,-1-3-21 0,2 1-24 0,3-7-25 16,-2-2-29-16,4 1-33 0,4-7-31 0,-2 1-31 0,1-5-56 0,2-3-68 16,0 2-27-16,7-11-6 0</inkml:trace>
  <inkml:trace contextRef="#ctx0" brushRef="#br0" timeOffset="73837.3475">41919 10270 295 0,'12'-29'399'15,"-7"-2"-65"-15,0 6-50 0,-2-1-43 0,-1 1-25 0,-2 4-16 16,0 1-11-16,0-1-9 0,0 6-15 0,0 1-20 0,-2 1-21 0,-1 3-22 16,0 0-17-16,-2 5-15 0,-4 5-15 0,2 0-15 0,-1 2-12 15,-6 6-10-15,-6 2-10 0,4 0-7 0,-4 4-6 0,-4 3 0 16,2 3-2-16,-2 3 1 0,2 1 2 0,-7 2-1 0,8 0 2 16,-1 2 0-16,-4 0-1 0,9 1 2 0,-1 1-1 0,4-5-2 0,-3 2-3 15,10-3-2-15,-5 1-3 0,7-3-4 0,2-1-1 0,1-1-1 0,2 0-1 16,2-7 1-16,4 3 0 0,1-4 0 0,2 0 1 0,-1-2 2 15,4-2 2-15,2-3 2 0,0-1 5 0,-1-1 3 0,1-3 6 16,5-3 4-16,-2-1 2 0,-2-1 3 0,6-3 3 0,1-4 3 0,-7-1 3 16,5-1 6-16,-1-2 3 0,3-4 4 0,-6 0 1 0,4-1 5 15,-4-4 0-15,4-5 3 0,-6 3 2 0,1-2 2 0,-1-1 2 0,1-2 4 16,-1-1 2-16,-8 4 1 0,3-1 0 0,3 3-1 0,-7 1-4 16,0 2-4-16,0 5-7 0,-1 1-7 0,-1 3-7 0,-3 3-5 0,0 5-7 15,0 4-4-15,0 3-6 0,-3 5-4 0,-2 5-5 0,-1 3-7 16,0 5-3-16,-1 2-2 0,-5 8-1 0,2 4 1 0,-4 3 4 15,-1 5 1-15,1 2 1 0,0 4 1 0,1 2-3 0,-3 3 0 0,-1 3 0 16,0 2 1-16,4 3 1 0,-3 1 3 0,1 4 3 0,1 0 3 16,1-1 3-16,-1 5 4 0,0-1 1 0,1-1 4 0,3 1 5 15,-2 0 4-15,-2-3 3 0,4 3 4 0,-2-6 2 0,-4 2 1 0,3-3-1 16,-3-1-1-16,3-2-1 0,-3-3-2 0,-1-3 0 0,0 0-3 16,2-5 0-16,-5-7-1 0,1 1 1 0,2-5-1 0,1-4 0 0,3-2 1 15,-4-10 0-15,0 1 1 0,1-5-2 0,3-6-1 0,-1-3-3 16,2-9-2-16,-2-2-5 0,4-7-4 0,-2-8-6 0,2-1-7 0,1-11-8 15,4-2-11-15,-1-8-11 0,0-2-13 0,6-6-16 0,0 0-15 16,6-6-17-16,0-4-18 0,5 4-17 0,1 0-18 0,3-3-16 16,5 3-15-16,1 1-13 0,1-1-9 0,5 3-6 0,4 2 0 0,0 3 0 15,4 0 5-15,1 1 10 0,2 2 15 0,1 1 16 0,2 1 16 16,0 2 19-16,1 1 21 0,1-2 24 0,1 0 21 0,-3 2 25 0,2 1 22 16,0-1 19-16,-4 0 18 0,0 1 18 0,-1 3 16 0,-6-4 16 15,-1 7 13-15,3-2 12 0,-10 6 11 0,-2 2 8 0,0 2 4 0,-5 3-3 16,-2 2-6-16,-1 3-8 0,-2 1-8 0,-3 7-8 0,-3-2-8 15,1 7-7-15,-2 0-8 0,-3 4-9 0,1 0-11 0,1 5-9 16,-4 3-10-16,0 6-6 0,0-2-6 0,-4 1 1 0,1 3 3 0,3 1 3 16,-2 4 2-16,-1-3 1 0,1 2 1 0,-1-1-1 0,-1 1-4 0,3-2-1 15,1 3-3-15,-4-4-1 0,3-4-1 0,1 3-1 0,-4-1 0 16,4-3-1-16,0 0-2 0,0-3 3 0,0 0 4 0,0-1 7 16,4-1 8-16,-4-2 9 0,1-3 10 0,3 1 6 0,-4 0 6 0,0-3 2 15,1-3 0-15,6 0 4 0,-5-2 1 0,3 1 3 0,2-6-1 16,-2-1-1-16,0-3-6 0,0-1-5 0,2-2-10 0,-5-3-8 15,3 0-9-15,2-2-6 0,-6-3-5 0,3 0-4 0,-3 1 0 0,-1 0-2 16,0 0 1-16,0 2-4 0,-1 4-5 0,-3-1-3 0,3 4-4 0,-6 2-2 16,2 4-3-16,0 5-1 0,-4 1-1 0,-1 6-1 15,-2 1-2-15,-2 5-2 0,-3 4-1 0,-2 6-2 0,4 1-3 0,-5 4 1 16,1 3 2-16,0 1 1 0,-1 5 2 0,4 3 2 0,-4-2-1 0,6 0-2 16,4 1-3-16,-2 0-3 0,7-2-5 0,0 3-5 0,1-7-4 15,8 4-7-15,-1-3-4 0,4-3-9 0,2-3-12 0,4 1-11 16,8-3-15-16,-6-4-18 0,5-2-23 0,1-1-28 0,8-2-32 0,-2-2-32 15,6-2-37-15,-1-4-58 0,2-2-73 0,4-3-35 0,1-3-13 16</inkml:trace>
  <inkml:trace contextRef="#ctx0" brushRef="#br0" timeOffset="74894.2025">43643 10505 223 0,'0'-13'297'0,"0"1"-46"0,0-3-37 0,0-1-17 0,0 3-7 15,0-4-2-15,0-1-1 0,0 1-7 0,0 1-8 0,0-3-8 16,0 2-10-16,0-2-8 0,0 6-7 0,-2-5-9 0,2 3-8 0,-3 5-12 15,-1-3-11-15,-1 2-13 0,4 3-13 0,-3 0-9 0,-1 7-10 16,0-5-9-16,-4 6-8 0,1 3-8 0,-4 1-7 0,-2 3-9 16,1 2-7-16,-1 3-5 0,-1 5-6 0,-6 3 0 0,3 1-2 0,-1 1 1 15,-2 2 2-15,6 1 0 0,-6 2 1 0,6 3-3 0,-2-4 0 0,3 6-1 16,4-7-2-16,-3 5-1 0,6-2-1 0,2 0-2 0,1-4 1 16,4 1-2-16,0 0-1 0,7-3-1 0,-2-2 0 0,4 0 0 15,1-4-1-15,4 0 2 0,-1-2-1 0,1-2 1 0,-1-3 2 0,8 0 2 16,-2-2 0-16,-1-3 1 0,3 0 1 0,-1-4 1 0,3-4 2 15,2 1 0-15,-1-2 2 0,2-3 1 0,-3 0 2 0,6-4 3 16,-1-1 1-16,-4-4 1 0,1 0 3 0,-1 0 1 0,2-7 1 0,-4 4 2 16,0-4 0-16,-2 1 2 0,1-2 0 0,-2-1 1 0,-2 1-2 15,-2 4-1-15,-1-4-1 0,-1 6 1 0,-4-1-4 0,3 1-1 16,-4 4-6-16,-3 4-6 0,1-1-4 0,-3 4-2 0,-1 0-2 0,-2 4-1 16,0 1-2-16,0 3-1 0,-2 0 1 0,-5 6-2 0,0 0-1 0,1 5-2 15,-1-2 1-15,-2 4 1 0,1 3 3 0,-1 3 3 0,-1-1 4 16,1-2 1-16,4 4 0 0,-3-1 0 0,1 1 0 0,5-3 0 15,-1 3-1-15,3-1 0 0,0-1 1 0,0-3 1 0,5 3 0 16,2-6 0-16,-6 1 0 0,8 2 2 0,0-6 0 0,-1 2 3 0,2-3 1 16,4-3 4-16,-2 2 1 0,1-2 0 0,1-4 2 0,3-1-1 15,-1 0 3-15,-3 0 1 0,4-5 1 0,0-2 1 0,-1 2 1 0,-3-4-1 16,4-3 1-16,-3 1-1 0,0-1-1 0,-1-5-1 0,-1-1-3 0,-3 1-1 16,-2-3-3-16,1 0-2 0,-3-3-2 0,-1 2-1 0,-1-4-4 15,-1 0-2-15,-2 4-3 0,-2-4-1 0,-1 2-3 0,-3 1-2 16,1 0-3-16,-3 1-1 0,-1 6-4 0,1 2 0 0,-2-2 0 0,-4 7-1 15,0 3 0-15,-1 2-1 0,1-1 1 0,-1 8 1 0,-6 0 0 16,6 1-1-16,-5 6-2 0,1 0-2 0,-3 2-3 0,6 2 1 16,-1 6-1-16,0-4 0 0,4 1-1 0,2 2-1 0,-1 4-2 15,4-4 0-15,1-2 0 0,4 5-2 0,-1-4 1 0,4 1 1 0,4-1 2 16,1-2 2-16,0 0 4 0,3-2 2 0,4-1 2 0,-1-1 3 16,6-5 4-16,0 4 3 0,-2-6 2 0,6 1 4 0,-1 0 3 0,0-6 4 15,3-1 3-15,1-1 2 0,-2-2 2 0,3-2 3 0,-1-2 2 0,2 2 2 16,1-7 2-16,-3 4 3 0,3-5 2 0,0-1 2 0,4-1 1 15,-4 1 1-15,8-5 4 0,-8-1 1 0,4 4 2 0,-2-7 2 16,-2 3 4-16,3-1 2 0,-2 2 4 0,-3-1 0 0,-1 4-1 16,-2 1-1-16,-3 0-6 0,-2 2-1 0,0 1-3 0,-3 6-4 0,-4-1-3 15,2 3-2-15,-3 4-2 0,-3 0-3 0,1 4-1 0,2 3-3 16,-4-1-2-16,-3 6-2 0,-2 1 1 0,3 2 2 0,0 0 4 0,-3 1 0 16,0 4 1-16,-3-1 0 0,0-1 2 0,3 3 1 0,-2-1-1 15,2-3 0-15,-4-1 1 0,3 3 1 0,1-2 0 0,-7-3 0 0,7 1 0 16,0-2 1-16,0 0 1 0,0-1 2 0,0-4 6 0,0 1 5 15,7-5 6-15,-7 4 6 0,1-4 5 0,3-1 4 0,-2 1 1 16,4-3 1-16,1-1 1 0,2-1 1 0,3-3-2 0,-2 0 0 0,4 0-1 16,6-4-2-16,-1-4-4 0,0 4-5 0,6-5-5 0,-4-2-8 15,8 1-5-15,-2-6-5 0,0 3-6 0,0-3-2 0,4 0-3 16,-7 0-2-16,3 0-3 0,-1 1-1 0,-4 2-5 0,0 1-5 0,-3 1-3 16,-2 2-3-16,-2 5-4 0,-1 0-1 0,0 4-1 0,-6 0 1 15,4 4 0-15,-3 3 0 0,-4 2 0 0,3 0 2 0,-3 3 0 0,1 7 2 16,-1-3 1-16,1 1 4 0,0 3 3 0,-5 1 0 0,6 0 1 15,-5 4-4-15,1-5-3 0,-1 4-6 0,5 0-9 0,-6-3-12 0,3 3-16 16,-2-2-15-16,4-1-14 0,0-1-17 0,-1 3-17 0,0-3-24 16,3-3-25-16,-3 0-36 0,7-1-36 0,-1 1-54 0,-3-4-59 15,6-1-54-15,-1-3-51 0,1-2-20 0</inkml:trace>
  <inkml:trace contextRef="#ctx0" brushRef="#br0" timeOffset="75249.971">45756 10444 149 0,'0'-3'312'0,"0"-2"-74"0,0 1-66 0,0 4-64 0,0 0-32 16,0 0-19-16,0 0-7 0,0 4-2 0,0 1 0 0,0 2 2 15,2-3 4-15,-2 8 4 0,3-5 5 0,0 6 5 0,-3-1 5 0,2 0 7 16,2 2 2-16,-4 1 4 0,0 0-3 0,0 1-2 0,0 0-4 16,0 0-2-16,0 0-6 0,0-3-2 0,0 2-3 0,0-1-3 0,0-1-4 15,0-1-2-15,0 1-2 0,-4-5-5 0,4 4 1 0,0-5 1 16,0 1 4-16,0 0 5 0,0-3 4 0,0-2 6 0,0 1 5 15,0-4 6-15,0 0 2 0,0 0-1 0,4-4-2 0,1 4-3 0,0-3-2 16,0-5-3-16,2-1-4 0,1 1-7 0,2-3-7 0,1-1-7 16,2-5-7-16,4 4-9 0,-3-4-8 0,3-3-6 0,0 3-3 0,-1-3-3 15,4 0-1-15,-1 4 0 0,-4-3-1 0,2 2-1 0,0 2 1 16,-3 1-2-16,-1 0-3 0,-2 2-5 0,1-1-4 0,-2 5-1 0,2 5-4 16,-4-2 1-16,-3 1-1 0,4 3-1 0,-4 1-1 0,0 1 0 15,0 4-1-15,2 2 1 0,-2 1-1 0,-3 4 2 0,5-4 1 16,-5 5 1-16,3 2-2 0,1-1 0 0,-6 4-6 0,2 0-8 0,-2-1-10 15,0 0-13-15,0 0-14 0,0 2-17 0,0-6-17 0,0 5-19 16,0-3-21-16,0 2-24 0,0-4-26 0,0 2-25 0,0-3-13 0,7 1-7 16,-2-2-3-16,4 2-4 0,1-1-14 0,3-2-23 0,5-2-42 15,4 1-51-15,2-5-25 0</inkml:trace>
  <inkml:trace contextRef="#ctx0" brushRef="#br0" timeOffset="76737.6187">46736 10514 216 0,'0'-6'376'15,"0"-2"-28"-15,0 4-66 0,0 0-82 0,0 4-52 0,0 4-33 16,-1-3-21-16,-4 6-13 0,1-1-13 0,-1 1-13 0,2 3-7 16,-1 0-3-16,3 3 0 0,-3-3 3 0,4 3-1 0,-1 1 0 0,1-1-1 15,-4-5-3-15,4 4-3 0,0 0-4 0,0-3-2 0,0 1-2 16,4-3-3-16,-4 1-2 0,1 0-1 0,-1-3 2 0,5-1 2 16,-1 1 3-16,-1-1 3 0,6 0 3 0,-4-4 3 0,0 0 0 0,0 0 0 15,4-4 1-15,-1 3 0 0,1-6 0 0,1 2 2 0,2-3 0 16,-2-2 1-16,2 0-1 0,-5-3-4 0,5 3-5 0,-4-6-3 0,1 0-4 15,-2 0-3-15,-1-4-2 0,1 4-2 0,0-3 1 0,-5-1-2 16,1 4 0-16,-1-2-3 0,-2 3-3 0,0 0-5 0,-2 2-4 0,-1 4-4 16,1 1-1-16,-5 3-3 0,0 2-1 0,-5 3-3 0,2 3-1 15,-3-1-2-15,-4 9-2 0,-1-2-4 0,3 6-2 0,-5-1 1 16,1 6 0-16,0 0 2 0,-1 3 2 0,4 1-3 0,3 0 0 0,-4 3-6 16,0-2-5-16,6-1-6 0,-1 3-8 0,6-2-7 0,-1-1-9 15,2 0-8-15,3 0-7 0,2-2-11 0,0-4-13 0,5 2-9 16,0-1-10-16,4-4-9 0,1-2-7 0,7-3 2 0,2 1 6 0,3-1 12 15,4-6 12-15,2 1 8 0,3-2 6 0,5-3 5 0,3 0 5 0,-1-3 8 16,3-2 11-16,3 1 11 0,-3-6 11 0,3-1 10 0,-3-3 13 16,2 3 6-16,-1-9 1 0,-2 3 1 0,-1 1 1 0,-2-6 7 15,3 2 7-15,-8-1 10 0,0-4 6 0,3 2 8 0,-8-2 8 0,-3 3 9 16,1 1 11-16,-3 0 8 0,-3 1 9 0,-2 0 7 0,-3 3 4 16,0 2-2-16,-4 0-4 0,2 0-3 0,-4 6-6 0,-3-2-3 15,0 6-6-15,1-3-3 0,-3 7-9 0,0-5-7 0,3 6-9 0,-6 0-8 16,1 6-8-16,-1-5-5 0,4 4-4 0,-1 2-3 0,-3 1 2 15,0 0 0-15,0 2 3 0,0 2 3 0,0 1 0 0,0-4 0 0,0 3 1 16,0 0-2-16,0 0-2 0,0-4-1 0,2 5-1 0,1-2-3 16,-3-3-2-16,2 1-2 0,-2-2 0 0,3 1 0 0,1-3 0 15,-4-1 3-15,1 1 0 0,3-2 5 0,-2-1 4 0,-2 1 4 0,0-3 4 16,0 0 3-16,0 0 2 0,6-3 0 0,-4 1 4 0,1-1-1 16,1-2 0-16,-2 1-1 0,1-4-2 0,-1 0-3 0,-2-4-2 0,3 3-3 15,1-3-3-15,-4-4-5 0,1 0-3 0,-1 3-1 0,0-5-3 16,0 3-1-16,0 1 0 0,0-2 1 0,0 4-2 0,-1 0-3 0,1 1 0 15,-4 2-3-15,1 2-2 0,1-2-2 0,-3 8-2 0,-2-2 0 16,-1 3-2-16,1 4 1 0,-5 0-2 0,2 4-1 0,-2 4-1 16,-2 0-1-16,-1 4 1 0,-2 4 2 0,0 1-1 0,1 1 1 15,-4-1 2-15,4 6 0 0,3-1 2 0,-4 2-1 0,3-1-2 0,0 0-3 0,1 1-5 16,4-2-6-16,4 2-7 0,-2-1-6 0,6-3-6 0,-3 3-5 16,8-5-4-16,-3 1-8 0,6 0-8 0,3-2-15 0,7-2-16 15,-3-3-12-15,5-3-9 0,3 2-6 0,2-6-8 0,5-1-10 0,0-3-8 16,5-3-6-16,-5-2-4 0,7-2-1 0,0-6-2 0,-1 1 5 15,-1-6 6-15,-1-1 18 0,-2-3 20 0,-2-2 20 0,0-2 19 0,-2-4 21 16,0-3 19-16,-3-1 24 0,-2-4 26 0,4 2 19 0,-4-4 17 0,0-3 16 16,-1-2 14-16,1-1 12 0,-2-2 8 0,-1 0 2 0,0-4 4 15,1 3-1-15,-5-3 1 0,-1 1-1 0,7-2-1 0,-8 1-3 0,1 3-3 16,-4-1 0-16,2 0 2 0,-2 6 1 0,2-1-1 0,-5 3 1 16,2 3-1-16,-4 0 3 0,3 8 4 0,-3-1-2 0,2 3-2 0,-5 4-4 15,1 1-4-15,1 2-6 0,-4 5-6 0,1 2-10 0,-1 0-12 0,0 3-11 16,0 2-11-16,0-1-11 0,-1 6-7 0,1 0-8 0,-4 3-9 15,1 5-7-15,1-1-7 0,-5 8-3 0,2 2 0 0,-3 6 1 16,3 2 0-16,-4 4 4 0,4 5 3 0,-4 2 3 0,1 0 4 0,3 4 0 16,-4 1 1-16,4 2 1 0,-3-1 1 0,2 3-1 0,1-3 0 0,0 0-1 15,-2-1-1-15,6-1-1 0,-3 2-3 0,3-1-5 0,-3-5-5 16,1 1-7-16,3-2-6 0,0 0-7 0,3-1-6 0,1 1-8 0,1-7-8 16,0 4-10-16,0-6-10 0,7-1-10 0,-4 0-10 0,6-5-5 0,-4-4-5 15,7-1-2-15,-3-2 3 0,0-4 6 0,3-1 5 0,-2-5 8 16,4-3 8-16,-2-3 8 0,0-5 8 0,0 3 11 0,2-8 14 0,-1 1 10 15,0-7 13-15,-3 2 12 0,5-3 9 0,-4-2 9 0,4-3 6 16,-6 4 6-16,1-6 4 0,-1 2 5 0,1-1 2 0,-1 2 5 0,-4 2 5 16,2-1 5-16,-2-1 5 0,-1 6 3 0,-1-2-1 0,-1 3 0 0,0 3-4 15,-2 0-4-15,0 2-5 0,0 4-5 0,-1-1-8 0,-1 2-6 16,-3 2-7-16,2 0-6 0,-2 2-8 0,0 3-6 0,0 0-9 0,0 3-4 16,-2 2-2-16,2 0-2 0,-3 2-2 0,-1 6 2 0,2-2 2 15,-3 6 0-15,2-2 3 0,0 1 3 0,-3 3 4 0,1 2-1 0,0-1 1 16,-2 0 1-16,6 0-1 0,-4 1 0 0,1-1 1 0,1 2-1 15,-2-6 0-15,3 5-1 0,-5-1-4 0,7-3-3 0,-2 0-4 0,2 1-7 16,0-3-6-16,0-2-7 0,0 2-3 0,2-3-5 0,2 1-5 0,-1-6-4 16,4 2-4-16,0-4-2 0,-1-1-5 0,6 2 2 0,-1-6 1 15,2 0 5-15,1 0 5 0,6-6 4 0,-4 2 6 0,4-1 4 0,2-4 8 16,-1 2 5-16,-1-6 7 0,2 1 5 0,1-4 8 0,-8 0 4 16,5 3 7-16,-1-5 6 0,-2 2 8 0,-1-1 6 0,-3 1 5 0,1-3 6 15,-2 6 6-15,1-2 4 0,-2 2 1 0,-3 3 0 0,-3 1-4 0,4-2-3 16,-4 6-6-16,-2-3-5 0,1 4-3 0,-3 0-8 0,3 4-8 15,-4 0-8-15,2 0-5 0,-2 4-5 0,3 0-6 0,0 4-1 0,-3-3-3 16,0 6-2-16,0-2 4 0,0 4 0 0,2-1 3 0,-2 1 2 0,3-1 2 16,1 1 1-16,-4-2 2 0,2 2-1 0,3-1-3 0,-2 4-2 15,1-7 1-15,1 4-1 0,0-4-3 0,0-1-2 0,0 0-3 16,4 0-2-16,-1-3-4 0,4 3-4 0,-2-4-1 0,7-1-3 0,-3 1-3 16,0-4 0-16,3 0-1 0,1 0-1 0,-1-4 0 0,2 1 1 0,0-1 2 15,3-4 2-15,-3 3 1 0,3-3 2 0,0 0 2 0,4-5 1 16,-6 4 2-16,1-4 3 0,1-2 4 0,-3-2 1 0,-1 0 2 0,-1-3 4 15,1 0 4-15,-5-2 5 0,1-1 4 0,-1 1 7 0,-4 1 6 16,1-2 9-16,2 3 7 0,-5-2 7 0,0 2 7 0,-2 1 6 0,0 0 3 16,-2 4 4-16,-1-1 5 0,3 3 1 0,-5-1-1 0,4 3-5 0,-1 2-7 15,-3 1-9-15,0 2-9 0,0 0-8 0,0 5-6 0,-3-3-7 16,3 4-8-16,-4 4-5 0,-1-3-5 0,3 5-5 0,-4 0-5 0,-1 5-4 16,0 0 0-16,0 4 0 0,-1-1 2 0,-4 5 3 0,3 1 3 0,2 0 2 15,-1-2 0-15,-1 5 1 0,1 0 0 0,-1-2 0 0,1 5-1 16,-3-4-1-16,3 0-4 0,-1 1-4 0,4-1-6 0,0-2-8 15,-3 0-8-15,3 0-13 0,-1-2-15 0,0 0-16 0,4-2-16 0,-2-1-17 16,1 1-19-16,1 0-25 0,2-4-30 0,-5-3-46 0,5 3-53 0,0-2-77 16,5-2-86-16,-5-1-36 0,2-2-14 0</inkml:trace>
  <inkml:trace contextRef="#ctx0" brushRef="#br0" timeOffset="77122.5405">49977 10097 81 0,'8'-11'489'0,"1"2"16"0,-4 2 13 0,3-2-90 0,-3 0-138 0,1 2-75 16,-1-1-44-16,-2 3-22 0,0 0-15 0,-1 3-12 0,2 0-10 15,-4 2-16-15,0 0-18 0,0 4-16 0,-4 4-15 0,2 5-13 0,-1 0-13 16,0 3-6-16,-2 7-5 0,-1-2-1 0,1 7 0 0,-1 4 1 15,-1-3 5-15,0 6-1 0,0 0-1 0,0 2-6 0,0-1-9 0,-1 2-13 16,-1-1-18-16,-3 0-22 0,7-2-23 0,-3 2-27 0,-1-6-30 16,4 2-54-16,-3-2-67 0,1-5-90 0,-2 0-107 0,4 1-51 0,-3-7-24 15,-1 1-10-15</inkml:trace>
  <inkml:trace contextRef="#ctx0" brushRef="#br0" timeOffset="77273.6627">50076 9750 64 0,'-4'4'324'16,"4"0"-21"-16,0 4-139 0,4-2-202 0,-1 5-149 0,-1 1-127 0</inkml:trace>
  <inkml:trace contextRef="#ctx0" brushRef="#br0" timeOffset="77527.1146">50389 9750 468 0,'0'-12'519'16,"-5"0"1"-16,5 1-2 0,-3 3-102 0,-1 3-148 0,4 2-79 0,-1 3-45 15,1 0-23-15,-5 3-11 0,1 5-14 0,1 5-18 0,-2 2-15 0,0 2-14 16,-1 6-4-16,0 4 0 0,-1-1 1 0,0 8 4 0,0 0 0 15,-5 3 3-15,4 1-1 0,-1 1-1 0,2 0-4 0,-1 2-3 0,-1-1-5 16,4-2-5-16,-3 1-5 0,2 0-6 0,0-4-9 0,-1 2-8 16,0-2-14-16,5-2-12 0,-1-2-16 0,-1-2-16 0,4 2-21 0,-1-6-24 15,-3 2-22-15,4-3-23 0,0-4-28 0,0 0-30 0,0-1-33 16,4-5-34-16,-3 1-34 0,-1-4-38 0,4 0-51 0,-1-3-59 0,-1-4-30 16,5-3-16-16</inkml:trace>
  <inkml:trace contextRef="#ctx0" brushRef="#br0" timeOffset="77979.23">50236 10386 158 0,'-7'-13'425'0,"5"1"-30"0,-1 3-56 0,-1 5-71 16,-1-3-52-16,5 6-44 0,0 1-35 0,0 0-29 0,0 1-22 16,0 6-21-16,5-3-16 0,2 4-15 0,-2 1-7 0,6 2-3 0,1 0-2 15,-2-1 2-15,3 3-2 0,1-4 0 0,7 4-3 0,-3-5-2 16,1 0-2-16,3 4-2 0,4-5-2 0,-4-2-2 0,-2-1-1 0,3 1 0 16,-1-1-1-16,3-2-3 0,-1-2 1 0,2-2 0 0,-2-2 1 15,1-1 1-15,-1 1 0 0,-2-1 4 0,4-2 3 0,-4-5 5 0,0 4 6 16,-1-4 5-16,1 0 6 0,0-2 5 0,4-1 4 0,-2-3 6 0,-2-2 4 15,0 0 4-15,3-1 7 0,-2-4 3 0,-3 0 7 0,2 0 5 16,-1 1 3-16,-3-1 4 0,0 3 1 0,0 2 1 0,-7 0-3 0,2 3-2 16,-1 2-6-16,-3 2-9 0,-4 2-7 0,0 2-7 0,-2 3-9 15,-1 3-7-15,-2 3-7 0,-2 0-7 0,-1 5-8 0,-2-1-7 0,0 7-5 16,-4 2-9-16,-3 2-1 0,-1 5-2 0,2 1 2 0,-2 4 2 0,-4 2 3 16,0 1 2-16,3 0 3 0,-1 3 0 0,-3 1 0 0,1-3-1 0,4 6-1 15,-3-3-2-15,-1 3-2 0,4-2-1 0,1 1-3 0,-2 0-4 16,7 2-3-16,1 0-3 0,0 1 2 0,3 1-1 0,3 2 0 15,7-2-3-15,-5 1-1 0,9 4-1 0,-2-3-2 0,1 0-1 0,0 4-3 16,6-4-2-16,-6 0-1 0,0 0 1 0,-1 1 1 0,3-2 1 0,-7-3-2 16,3 0-2-16,-6 1-2 0,5-6-1 0,-5 4-2 0,-2-5 2 15,0 3 0-15,0-7 3 0,-2 1 4 0,-5 0 2 0,0-4 4 0,-1 0 5 16,-4-4 0-16,2 0 3 0,-4-2 1 0,-3-6 0 0,0 2 4 0,1-1 3 16,-4-2 4-16,0-2 0 0,-3-1 1 0,3-2 1 0,-2-2-2 0,1-1 0 15,1-2-2-15,-2 0-3 0,-1 0-9 0,5-5-8 0,-4 2-12 16,-1-2-16-16,5 1-17 0,-5-1-22 0,0-3-23 0,-3 1-23 0,-1 2-34 15,-4-1-40-15,2-1-58 0,-7 2-64 0,0 2-68 0,-6-2-71 16,1 2-30-16,-4-6-8 0</inkml:trace>
  <inkml:trace contextRef="#ctx0" brushRef="#br0" timeOffset="78232.6331">47378 9957 299 0,'-19'-8'473'0,"5"-4"2"0,1 7-1 0,4-3-101 0,6 0-150 16,3 3-81-16,5 3-48 0,10 0-25 0,4-1-17 0,8 3-14 0,6 0-11 15,14 3-19-15,5-1-23 0,11 2-23 0,8 2-25 0,13 1-33 0,10 0-36 16,5 2-56-16,8 3-63 0,6-1-72 0,8 1-76 0,0 0-38 16,7-3-19-16</inkml:trace>
  <inkml:trace contextRef="#ctx0" brushRef="#br0" timeOffset="78794.897">52415 10290 272 0,'-10'0'422'0,"-4"2"-45"0,2-2-71 0,4 0-75 0,1 3-74 0,-1-3-41 16,2 0-25-16,3 0-11 0,3 0-4 0,0 0-4 0,0 0-4 0,0 0-9 16,3 2-9-16,4 1-8 0,2-3-6 0,4 3-5 0,1-2-6 0,7-1-3 15,2 4-2-15,3 0-1 0,3-3-1 0,5 3 0 0,-1 0-2 16,6 0-1-16,-3-1-1 0,4 1-3 0,1-3-6 0,4 6-3 0,-8-6-4 16,6-1-6-16,-6 4-5 0,-1-4-7 0,3 0-9 0,-6 0-7 0,-1 0-7 15,2-4-6-15,-6 4-4 0,2-1-3 0,-2-6-4 0,-5 6 1 16,3-3-1-16,-7 1 2 0,0-2 0 0,1-2 3 0,-6 2 3 0,-4 1 5 15,-2-3 7-15,1 0 4 0,-7-1 5 0,-2 1 5 0,-2-3 4 0,-3 2 3 16,-4-4 3-16,-3 3 3 0,-1-2 1 0,-3 2 6 0,-1-5 2 0,-1 5 6 16,-3-3 5-16,-3 2 4 0,-1-2 4 0,3 2 6 0,-6-2 6 0,6 0 6 15,-2 5 5-15,-1-5 5 0,6 3 5 0,0 1 3 0,-3 0 1 0,8 0-2 16,1 5-2-16,-1-6-2 0,5 5-1 0,-2-1-2 0,5 2-4 16,-2 2-2-16,6-2-3 0,2 1-5 0,0 2-4 0,0 0-5 0,2-3-3 15,6 3-4-15,-2 0-2 0,5 0-4 0,0 0 1 0,6 0-2 0,2 3-2 16,3-1-1-16,3 1-2 0,-1 1-2 0,3 4-3 0,1-2 0 0,6 1-2 15,-7 5-1-15,4-3 0 0,-4 6-1 0,0-3 1 0,-3 1 0 16,5 4-1-16,-8-2 0 0,-1 4 2 0,2-3-1 0,-6 0 0 0,-3 3 2 16,1-2-1-16,-6 3 3 0,4-3 0 0,-3 1 2 0,-4-1 0 0,-3 3-2 15,5 0-3-15,-7-4-4 0,0 1-5 0,0 4-9 0,-4-4-14 0,1-1-16 16,-2 3-20-16,0-1-30 0,-1-2-38 0,-6 4-43 0,11-3-44 16,-6-3-66-16,2 2-74 0,3-1-36 0,-5-1-16 0</inkml:trace>
  <inkml:trace contextRef="#ctx0" brushRef="#br0" timeOffset="79294.1862">54005 10184 294 0,'13'-13'334'0,"-1"3"-74"0,-3 3-65 0,1 2-61 0,-5-1-32 16,2 6-15-16,-2 3-7 0,-3 2-3 0,5 3 0 0,-7-1-1 0,1 3-4 15,-1 2-6-15,-1 5-3 0,1-1 0 0,-7 0 3 0,5 5 6 0,-6-1 3 16,2-1 3-16,-6 1 1 0,4 0 1 0,-2-1-1 0,-1-1 1 0,0-1 0 15,0 0-1-15,-6 1 0 0,4-3-2 0,-1-4 1 0,0 2 1 0,1 2-2 16,-1-4 0-16,-3-2-3 0,0 1-2 0,7-3-3 0,-7 1-3 16,3-3-3-16,-3 0-3 0,3-1-3 0,1-1-3 0,2 2 0 0,-1-5-1 15,-1 3-1-15,6-3-3 0,-2 0-2 0,1-3-3 0,3 0-1 0,-2 1-4 16,2-3-1-16,3-2-5 0,-5-1-1 0,7-1-5 0,0-4-4 0,0 2-3 16,0-6-6-16,7 1-6 0,-2-4-7 0,0-2-8 0,6-3-6 15,1-3-7-15,1 0-6 0,4-1-6 0,-1-2-5 0,4 2-3 0,-5-2-4 16,8 2-2-16,-3 1-4 0,-1 1-3 0,-4 7-3 0,6 0-2 0,-6 4-2 15,-1 4 1-15,1 3 4 0,0 5 4 0,-3 1 2 0,2 6 4 0,-6 6 4 16,-1 0 2-16,5 6 4 0,-7 9 4 0,0-3 3 0,4 7 3 16,-6 3 5-16,-3 1 4 0,0 4 5 0,-3 1 3 0,-6 1 2 0,4 3 0 15,-3 1 1-15,-2-1 4 0,-4 4 0 0,-3 0 0 0,-2 0 2 0,-1 1 2 16,-1-1 3-16,-8 0 3 0,5 0 1 0,-3-5 2 0,-4 3 2 0,1-1 0 16,-6-4 2-16,0 2 1 0,0-7 1 0,-1 0-1 0,-3-2 1 0,3-1 0 15,-2-5-1-15,1 0 0 0,2-3 0 0,1-2-2 0,0-3 3 16,6 2 1-16,1-7 3 0,0 1 1 0,9-5 1 0,2 0-1 0,4-3-2 15,-1-5-2-15,6 0-2 0,6-5-1 0,-2-3-4 0,8-4-5 0,-2-1-7 16,10-3-7-16,-2-8-8 0,3 3-6 0,4-4-6 0,2-5-4 0,3 3-4 16,1-1-4-16,2-1-3 0,-1 2-7 0,2 3-5 0,-4-1-6 0,5 5-5 15,-5 3-2-15,-1 4-3 0,1 3-2 0,0 5-5 0,-2 5-7 0,-1 3-3 16,3 7-6-16,-6 2-3 0,4 1-5 0,-4 8-2 0,4 5-4 0,-6 0-5 16,-1 4-11-16,3 3-26 0,-1 2-36 0,4 2-71 0,-6 2-86 0,1 1-40 15,-4 1-16-15</inkml:trace>
  <inkml:trace contextRef="#ctx0" brushRef="#br0" timeOffset="79778.6348">44958 12269 289 0,'-58'-11'311'16,"8"5"-82"-16,6-5-66 0,8 6-54 0,9-2-25 0,8 2-8 16,9 1 2-16,10-1 14 0,7-1 9 0,13-2 8 0,9 3-1 15,14-3-6-15,8 1-8 0,16-2-12 0,6 1-3 0,12-4-2 0,16 0 3 16,3 0 3-16,12-3-2 0,12 2-4 0,15 2-6 0,9-2-8 16,6 2-9-16,11 2-8 0,3 1-9 0,12 1-9 0,1 2-1 0,7 3 5 15,6 2-1-15,9 2-1 0,-1 1-4 0,0 2-5 0,-1 3-7 16,-2 0-5-16,-2 4-7 0,-3 1-7 0,-12-1-6 0,-9 4-7 0,-10-1-7 15,-10-1-9-15,-9-1-12 0,-9-1-14 0,-11 2-11 0,-9 0-7 16,-15-5-6-16,-10 2-1 0,-14-2-2 0,-10-1 0 0,-12-4-3 0,-5 1-6 16,-12 0-5-16,-7 1-8 0,-10-4-4 0,-6 0-4 0,-6-2-4 15,-10 2-7-15,-2-2-13 0,-10 0-21 0,-9 3-25 0,-3-3-28 0,-12 3-48 16,-4-1-61-16</inkml:trace>
  <inkml:trace contextRef="#ctx0" brushRef="#br0" timeOffset="79995.2257">45495 12264 297 0,'-111'2'433'0,"9"3"5"0,6-2 2 0,8-1-101 0,9 1-152 16,13 1-80-16,11-1-43 0,11-1-16 0,13 1-2 0,12-3 3 16,11 1 1-16,16 3-3 0,15-4-6 0,9 0-11 0,17 0-11 0,14 0-7 15,14 0-9-15,14-4 3 0,11 4 4 0,14 0 1 0,13 0-1 16,11 4-4-16,14-4-7 0,6 4-8 0,7 0-8 0,4 4-11 0,4 4-12 15,1 0-9-15,3 0-10 0,-2 0-9 0,-1 8-14 0,-4-3-31 0,-1 1-39 16,-6 2-48-16,-4 0-53 0,-16-4-64 0,-2 4-69 0,-8-2-32 16,-6-1-11-16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46:59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18627 14207 50 0,'4'-8'73'0,"-2"1"-3"0,3 1-4 16,-2-1-5-16,0-1-2 0,-1 0-4 0,3 1 0 0,-1-3-1 15,1 2-2-15,0 1-3 0,3 0-2 0,1-3-3 0,0 0-3 0,-1 1-2 16,2-3-1-16,2-3 0 0,-2 3-2 0,7 0-3 0,-3-1 1 16,3 0-1-16,-1-3 0 0,4-1 3 0,0 0 2 0,-2 1 1 15,4-4 1-15,0 0 2 0,-3 4 1 0,3-3 1 0,-3-1 0 0,3-1 1 16,-2 5 0-16,-1-4 0 0,0 0 0 0,-1 3-2 0,3-3-1 15,-2 2-3-15,-1 1-3 0,3 1-3 0,-2-3-4 0,-1 2-2 0,5 0-3 16,-1 0-3-16,-3-3-2 0,3 2-1 0,0 2-2 0,0-3-1 16,0 3-3-16,2-2-1 0,2 1-2 0,1 0-1 0,4 0-2 15,-1-2-3-15,-1 3 1 0,2-4-1 0,1 3-1 0,3-1-2 0,-3-2-1 16,4 3-1-16,0 1 0 0,-1-4-2 0,-2 4 1 0,1 2-2 16,-2-2 1-16,1 2-1 0,-3-1 1 0,3 2-1 0,-4 2 1 0,-2-2-1 15,2 2 1-15,-3 2-1 0,1 0 1 0,0 1-1 0,0 0 2 16,1 1 0-16,-3 2-1 0,-1-3 1 0,5 1 0 0,-2 2-2 15,1 0 1-15,-1 4-1 0,0-4-1 0,4-2 0 0,-4 3-1 0,1 1 0 16,4 2 2-16,-3-4-1 0,3 2 1 0,-1-1 2 0,1 3 3 16,1 1 3-16,3-4 3 0,0 2 2 0,-2 2 2 0,3-1 1 0,-1-3 3 15,0 4 0-15,3-3 2 0,-1 3 1 0,1 0 1 0,-2 0 1 16,2 0 0-16,1 3-1 0,-3-3-1 0,4 4-1 0,2-3-1 0,-6 1-1 16,4 2 0-16,0 1-2 0,-2-2-1 0,2 2 1 0,4-1-1 15,-4 0 0-15,3 4-1 0,0-3 0 0,-3 3-1 0,5-1 0 16,-3-2-1-16,-1 3-1 0,3-2 0 0,-4 2-2 0,3 0 0 15,-3-1-1-15,2-1 0 0,-2 2-1 0,-4-1 0 0,6 5 0 0,-6-4-2 16,4-3 0-16,-2 3-1 0,-1 4-1 0,1-4 0 0,2 2-2 16,0 0 1-16,-2 0-1 0,2 0-1 0,0 1 0 0,2 1-1 0,-2-4 0 15,3 8 0-15,-3-4 2 0,3 0 2 0,-1 1 1 0,1 2 2 16,4 0 4-16,-5-3 0 0,1 1 2 0,4 3 2 0,-6 3 3 0,3-6 0 16,-1 7 3-16,0-4 3 0,1 1 1 0,-3 0 1 0,3 1-3 15,-4-2 0-15,3 3 0 0,4-3-1 0,-11 2-3 0,8-1 0 16,-5 0-1-16,1 3 0 0,0-3 0 0,4 3 1 0,-4-1-2 0,-2-3-1 15,2 2 0-15,0-1 1 0,-2 0-1 0,0-1 0 0,-1 4 2 16,1-4 0-16,-2-2 1 0,-1 3 0 0,0-1 0 0,0-3-1 0,-2 3 0 16,-2 3 0-16,1-6 2 0,-3 2 0 0,1-2 2 0,-2 1 1 15,-3-1 0-15,1-1 0 0,0 1 0 0,-5-2-1 0,6 2 0 16,-6-2 1-16,0 2 1 0,0-2 1 0,0-1 2 0,-3 2-1 0,3-2 2 16,0 0-3-16,-3 0-1 0,3-1-1 0,1-2-2 0,-5 5-2 15,-1-4 1-15,2 4-1 0,3-4-2 0,-3 4-2 0,-2-4-1 0,0 0-2 16,0 2-3-16,-1-1 0 0,-3 2-2 0,4-1 0 0,-3-2 0 15,5 0 2-15,-6 3 1 0,4-2 2 0,-3 3 2 0,5-4 1 0,-6 5 2 16,4-2 1-16,-3 1 2 0,5-1-1 0,-2 0 3 0,0-2 0 16,-2 4 1-16,2-5 0 0,2 7 0 0,-2-7 1 0,-3 5-1 0,3-2 0 15,0 2-2-15,-2-5 0 0,-1 5-1 0,3-4 1 0,-3 4 0 16,3-4 0-16,-4 3-1 0,1 0 0 0,0-4-1 0,-4 4-1 0,3-2-1 16,1-1 1-16,-5 0-2 0,3 2 0 0,-2-4-1 0,-2 0-1 15,1 3 0-15,-1-2-1 0,3-1 0 0,-6-2 0 0,3 3-1 16,-3-1 0-16,4-2 0 0,-4 3 1 0,2-7 0 0,-2 6 0 0,0-3 0 15,0 0 1-15,-1 3 1 0,1-2 0 0,-2-1 1 0,-1-1 0 16,5-2 0-16,-6 3-1 0,6 0 1 0,-5-2 0 0,1 1 1 0,-1 2-1 16,5-5 1-16,-7 2 1 0,2 0-1 0,-2-2 0 0,3 3 2 15,-1 0-1-15,-2-3 3 0,0 0 1 0,0 0 1 0,0 0 2 16,0 0 3-16,0 0 2 0,0 0 0 0,0 0 2 0,0 0 3 0,0 0 0 16,0 0 2-16,0 0 1 0,0 0 2 0,0 0 0 0,0 0 1 15,0 0 0-15,3 0 0 0,-3 0 0 0,0 0 0 0,0 0-1 0,0 0-1 16,0 0-2-16,0 0 0 0,0 0-2 0,0 0-1 0,0 0 0 15,0 0-2-15,0 0-2 0,3-3 0 0,-3 3-1 0,0 0-2 16,0 0-1-16,0 0-1 0,0 0-1 0,0 0-1 0,0 0-1 0,0 0 0 16,2-3-2-16,-2 3-1 0,0 0-1 0,0 0 1 0,0 0-1 15,0 0 0-15,0 0-2 0,0 0-1 0,0 0-1 0,0 0-1 0,0 0-5 16,0 0-6-16,0 0-12 0,0 0-14 0,-2 0-19 0,-1-2-21 16,3 0-29-16,-3 2-31 0,-2 0-39 0,3 0-42 0,-7 0-61 15,4-2-71-15,-7-1-96 0,2 3-106 0,-4 0-53 0,-1 0-24 0,-4 0-4 16,-5 0 5-16</inkml:trace>
  <inkml:trace contextRef="#ctx0" brushRef="#br0" timeOffset="1134.5422">19557 14850 5 0,'-5'-4'151'15,"1"4"-15"-15,4 0-11 0,0 0-10 0,0 0-11 0,0 0-10 16,0 0-13-16,0 4-13 0,0 0-10 0,0 0-7 0,5 1-2 16,-1 6 0-16,1-4 3 0,3 3 7 0,1 1 5 0,1 1 8 0,2 3 8 15,2 2 7-15,5 2 9 0,-1-2 2 0,3 0 1 0,-2 4-1 16,4-3-3-16,3 2-1 0,0 3-5 0,3-3-4 0,-2 2-3 0,4 0-3 15,-1 1-3-15,1-2-1 0,1 2-3 0,1-1-4 0,3-2-1 16,-1-1-5-16,1 1-3 0,0 4-3 0,5-5-3 0,-2 3-3 16,2-2-5-16,7-2-4 0,-6 2-3 0,6 0-4 0,-2 0 1 0,7-2-1 15,2 0 0-15,-1-1 0 0,4 1-2 0,0-5 0 0,5 6-1 16,4-5 0-16,-2 5-2 0,1-6 0 0,4 0 0 0,0 2 1 0,2 0-1 16,-1 0-2-16,1-3-4 0,-1 4-2 0,-2 1-4 0,2-4-4 15,-4 6-3-15,-1-5-2 0,-1 1-3 0,-3 3-2 0,-3-5-2 0,-1 2-2 16,-5 5 0-16,0-4-1 0,-2-2-2 0,-3 3 0 0,-2-1-1 15,0-3 1-15,-2 6-2 0,-3-5 0 0,2 5 0 0,-2-6-1 0,0 0-1 16,-6 2 0-16,6-2 0 0,-5-3 0 0,3 3-2 0,-3 1 1 16,2-5 3-16,-2 2 1 0,5-2 3 0,-6 0 1 0,8-1 2 0,-9 3 2 15,5-5 3-15,2 2 1 0,0-3 2 0,-2 2 1 0,2-2 1 16,0-1 2-16,-2 1 3 0,1 2 0 0,-3-3-1 0,2-3-3 16,-3 6-1-16,2-6 0 0,-4 2 0 0,2 1-1 0,-4-3 0 0,0 2 0 15,-1-3 0-15,-4 3 1 0,6-2 2 0,-8-1 0 0,6 0 1 16,-4 0 1-16,1 0 3 0,-1 0 2 0,4 0 2 0,-4 0 2 0,5-1 0 15,-4-2 2-15,2 3 1 0,4-4 0 0,-5 0-1 0,2 1-1 16,2-2-1-16,2 1-3 0,-1 0-1 0,2-3-2 0,0 1-2 0,2 1-3 16,1-2-1-16,2-1-4 0,-2 0-3 0,4 2-1 0,-2-5-3 15,1 3-2-15,1 3-3 0,-4-3 1 0,2-4-2 0,-5 7 0 16,5-3-2-16,-6 0 0 0,1-3 0 0,-5 3 1 0,1 2-1 0,-1 2 1 16,0-4 1-16,-4 0-1 0,-1 3 2 0,-2-2 1 0,1 2 1 0,-4-3 2 15,1 4 2-15,-2-4 2 0,2 3-1 0,-3-4 3 0,3 2-1 16,-3-5 2-16,3 4 1 0,2-5 0 0,-2 1 1 0,0-4 1 15,4 2 0-15,-2-1 0 0,-2-3 0 0,5-2-1 0,1-1 0 16,-3-2-1-16,3 1 0 0,-1-3-1 0,3-3-2 0,1 3 1 0,-2-2-1 16,2 1-2-16,1 0-1 0,-1-2-1 0,3 0-2 0,-5 1 0 15,2 3-1-15,1-1-2 0,-1 1 0 0,-4 1-1 0,0 2 0 0,2 2-3 16,-8 2-2-16,-1 2-4 0,-1-1-5 0,-5 3-7 0,-1 1-7 16,-1 4-11-16,-5-4-11 0,2 5-16 0,-4 3-16 0,-2-3-21 0,1 1-26 15,-4 4-32-15,-4 0-36 0,4 2-53 0,-5 0-62 0,-3 0-79 16,-3 2-89-16,-1 0-39 0,-1 4-16 0,-4-1-2 0</inkml:trace>
  <inkml:trace contextRef="#ctx0" brushRef="#br0" timeOffset="944583.6912">19170 13919 93 0,'-14'-12'197'0,"-1"4"-36"15,1-2-20-15,0 0-4 0,1 0 0 0,-1 1 3 0,0-2 3 0,-3 2-4 16,4-2-11-16,-6 2-12 0,2-2-14 0,2 3-7 0,-2-1-6 15,-2 1-3-15,2 2 1 0,0-2-3 0,-2 1-2 0,2 2-4 16,-2-3-5-16,0 3-4 0,2 1-6 0,-1 0-4 0,1 0-2 0,1 3-2 16,-1-3-1-16,-2 1-3 0,2 2 0 0,0 1-4 0,-1 0-2 0,0 0-1 15,0 0-1-15,1 0-1 0,1 1-1 0,-1 2-3 0,-5 1-2 16,5-3-2-16,-2 4-3 0,2 0-2 0,-2 2-2 0,4-2-2 16,-5 3-3-16,4-1-2 0,-4 1-2 0,4 2-2 0,-1-2-4 0,0 5 0 15,-1 1-3-15,4-1-1 0,-3 0-2 0,3 2-1 0,-3 3-2 16,2-1-2-16,-2 0 0 0,3 6-2 0,-3-3 0 0,2 1 0 15,1 4-1-15,0 0 0 0,1 1-2 0,-3 2 0 0,6 4-2 0,-3-2 0 16,1 4 0-16,1 1-2 0,3 3-1 0,3 0-2 0,0 2-2 0,1 5 0 16,3-2-2-16,1 4 4 0,1 1 4 0,3 0 4 0,1 4 2 15,0 0 4-15,7 0 1 0,-2 2 4 0,4 0 1 0,3 1 3 16,-4-3 0-16,6 2 4 0,0-3 2 0,3 0 2 0,0-4 1 0,0-1-2 16,6-1-4-16,-1-3-4 0,-1-3-3 0,6 1-1 0,-1-5 0 15,5-3-1-15,-4-3 3 0,7-1 2 0,-1-6 1 0,6-2 1 0,-3-6 2 16,3-2 1-16,4 0 1 0,-2-9 1 0,4 1 2 0,-1-8 1 15,0 1 3-15,1-9 0 0,3 0-2 0,-4-5-1 0,4 0 0 16,-2-5-3-16,-1-6-3 0,-1 0-1 0,4 0-3 0,-2-4-1 0,-3-3-2 16,-2-2-1-16,2 0-4 0,-2-2-2 0,-2-5-3 0,-3 3 1 15,0-2 2-15,-5-4 1 0,0 4 2 0,-6-1 0 0,3-1 2 0,-3 0 1 16,-2 0 1-16,-3 3 2 0,-3 0 1 0,1 1 2 0,-3-4 3 16,-3 6 2-16,2-5 2 0,-6 3 1 0,5 3-3 0,-7-6-1 15,0 2-2-15,-3 4 1 0,-3-2 0 0,0 0-2 0,-1 2 1 0,-4 0 0 16,-4-1-2-16,3 5 1 0,-6-1-2 0,-3-5 0 0,1 7 0 0,-4-1-1 15,-5 2-1-15,3-1 0 0,-5 3-1 0,-4 1-1 0,-2 1-1 16,-1 4-2-16,-5 0-1 0,1 3-1 0,-7-1-1 0,-1 5 0 16,-2-3-2-16,-3 8-2 0,-1-3 0 0,-4 3-2 0,0 6-2 0,-6-2-1 15,2 6-2-15,-1-3-2 0,-1 5-1 0,-3 0-2 0,0 3 0 16,3-1-2-16,-3 5-1 0,0-3 0 0,4 5 2 0,-1 2 3 16,2 1 2-16,4 0 1 0,0 3 1 0,3 3 0 0,-2-2 0 0,7 3 2 15,0 1-1-15,2 3-1 0,3-2 1 0,0 4-1 0,4 0 2 16,1 1-3-16,0 6-5 0,4-3-3 0,3 3-1 0,2-1-3 15,0 4-2-15,3 3-3 0,-1-1-2 0,6 3-3 0,0 1-4 0,1 2-7 16,4-2-5-16,-1 4-9 0,1 2-11 0,6 0-7 0,-2 0-8 0,5-1-11 16,0 5-16-16,5-4-20 0,-2-1-20 0,6 2-30 0,1-1-35 15,4 1-36-15,1-2-35 0,0-1-61 0,4-4-69 0,3 1-33 0,4-2-15 16</inkml:trace>
  <inkml:trace contextRef="#ctx0" brushRef="#br0" timeOffset="945149.4875">19180 14666 162 0,'-5'-4'266'0,"-4"4"-41"0,4-1-27 15,0 1-11-15,-2 0-4 0,6 0-2 0,-3 0-2 0,1 0-10 0,1 0-16 16,2 0-17-16,-3 0-18 0,3 1-15 0,0-1-14 0,-2 0-12 16,2 0-9-16,0 0-11 0,0 0-10 0,-4 4-7 0,4-4-9 15,0 0-9-15,0 0-12 0,0 0-16 0,0 0-16 0,-3 0-21 0,3 0-22 16,0 0-31-16,0 0-35 0,0 0-40 0,0 0-45 0,0 0-37 15,0 0-34-15,0 0-53 0,0 0-68 0,0 0-30 0</inkml:trace>
  <inkml:trace contextRef="#ctx0" brushRef="#br0" timeOffset="946155.0009">26542 20918 137 0,'0'0'136'0,"0"4"-57"0,0-3-42 0,0 2-21 0,2 2-14 15,-2 0 0-15,3 0 8 0,-3 0 13 0,3 0 15 0,-1-3 10 16,-2 6 9-16,4-3 0 0,-1-1-2 0,-3 2-2 0,2-1-5 15,-2 0-4-15,3 0-2 0,-1-2-4 0,-2 2-1 0,3 2-2 0,1-6-2 16,-4 6-3-16,0-6-2 0,0 2-1 0,0-2-1 0,0 2-1 16,0-3 0-16,0 0-2 0,0 0 1 0,0 0-1 0,0 0 0 15,0 0-1-15,0 0 0 0,0 0-1 0,0 0-2 0,0 0-1 0,0 0-2 16,0 0-2-16,0 0-2 0,0 0-2 0,0 0-2 0,0 0-1 16,0 0-3-16,0 0-2 0,0 0-2 0,0 0-2 0,0 0-3 0,0 0-4 15,0 0-5-15,0 0-5 0,0 0-6 0,0 0-6 0,0 0-9 16,0 0-8-16,0 0-12 0,0 0-11 0,0 0-11 0,0 0-12 15,0 0-14-15,0 0-16 0,0 0-18 0,0 0-13 0,0 0-14 0,0 0-8 16</inkml:trace>
  <inkml:trace contextRef="#ctx0" brushRef="#br0" timeOffset="951218.0671">15756 16315 92 0,'-7'0'115'0,"-5"-1"-6"0,7-3-6 0,0 4-7 16,-2-1-8-16,5-2-10 0,-1 3-8 0,-2 0-10 0,5 0-11 0,0 0-9 15,0 0-12-15,0 0-10 0,0 0-9 0,0 0-7 0,3 0-7 16,-1 3-4-16,3-2-3 0,3 4-3 0,1 2 0 0,3-3-1 0,1 0 1 15,3 4 2-15,4-1 0 0,1 3 3 0,4 0 2 0,3-3 3 16,2 6 1-16,1-5 1 0,5 5 0 0,0-2-2 0,1 2 2 16,4-5-3-16,0 7-1 0,3-3 2 0,1-3 0 0,-1 1 2 0,2-1 2 15,3-1 0-15,-1-1-2 0,2-2 2 0,-1 3 0 0,1 0 0 16,1-7-1-16,-2 3-2 0,-1 3 1 0,1-7 2 0,1 1 0 0,-4-1 0 16,2 0-3-16,-2 0-2 0,-5-1-3 0,3 1-3 0,-8-4 1 15,3 1-1-15,-7-1-3 0,1 3 2 0,-2-2 1 0,-4-1 4 0,-5-1 5 16,-3 5 5-16,-2-1 7 0,2-2 5 0,-8 3 4 0,0-2 3 15,-4-1 4-15,-2 1 2 0,-4-3 0 0,3 3 2 0,-4-4 2 16,-4 1 0-16,3 1 2 0,-4-4-2 0,-2 1-3 0,-4-1-3 16,3 0-4-16,-6-4-3 0,1 4-1 0,-1-4-1 0,-3 1-1 0,3-1 0 15,-4 2 2-15,1-6 1 0,-1 4 3 0,0-1 0 0,-1 1 0 0,0-1 2 16,-1 1 0-16,1 0 2 0,0-4 0 0,-1 4 0 0,1 0 1 16,0 3 1-16,0-4 3 0,2 4 0 0,0-2 2 0,2 1-1 15,-2 3 1-15,3-1-2 0,1 2-1 0,1-1 1 0,-2 0-1 0,6 2-2 16,-3 1-2-16,1 0-3 0,3 1-2 0,-1-1-2 0,3-1-3 15,0 5-4-15,-1-1-2 0,3-2-3 0,-2 3-5 0,5-2-3 0,-4 2-4 16,4 0-3-16,0 0-4 0,0 0-4 0,0 0-3 0,0 0-3 16,0 0-2-16,0 0-1 0,4 0 1 0,1 2 1 0,0 1 1 15,2-2 3-15,0 4 2 0,1 3 2 0,4-4 3 0,2 7 3 0,-1-3 3 16,1 1 5-16,5 3 3 0,-2-4 3 0,2 3 2 0,-1 1 0 16,3-2-1-16,-2 2 1 0,3 1 1 0,-3-1-2 0,-2 1 0 0,5-1-1 15,-3 4 1-15,-2-4 0 0,-2 1 0 0,2 0-1 0,-3 2 2 16,-1 0 1-16,-1 0 2 0,-1-3 1 0,-3 5 0 0,-3-1 0 15,4 0-1-15,-9 2-1 0,0 2-1 0,0-2-3 0,-5 2-5 0,-4 3-3 16,1 2-5-16,-1 0-7 0,-5 1-7 0,-1 3-14 0,-5 1-17 16,1-1-19-16,0 1-20 0,-3-1-22 0,-4 4-23 0,-1-1-22 0,3-3-20 15,-3 1-24-15,1-2-26 0,-1 1-43 0</inkml:trace>
  <inkml:trace contextRef="#ctx0" brushRef="#br0" timeOffset="954167.9525">39854 12803 202 0,'-10'-20'385'15,"-2"5"-81"-15,6 3-123 0,1 2-59 0,2 5-27 0,3 5-15 16,0 5-6-16,0 5 0 0,5 7 6 0,2 8-1 0,-2 8-5 16,5 3-1-16,2 11-2 0,-2 5 4 0,4 12 8 0,0 4 2 0,-1 4 3 15,4 12-2-15,-3-1 0 0,-2 9-3 0,-2-1-4 0,-5 6-12 16,2-2-15-16,-2-3-20 0,-5 3-21 0,0-1-23 0,-5-4-23 0,-2-6-22 15,2 3-19-15,-3-6-32 0,-1-5-38 0,-1 0-41 0,-2-6-41 16,5-6-42-16,-5-4-42 0,4-3-42 0,1-9-44 0,0 0-9 16</inkml:trace>
  <inkml:trace contextRef="#ctx0" brushRef="#br0" timeOffset="954705.1248">39944 12900 200 0,'-5'-30'370'0,"5"2"-55"15,0 4-86-15,0 0-53 0,5 6-38 0,7-2-24 0,5 3-16 0,4 0-6 16,8 2-3-16,8-2-7 0,11 1-8 0,6 1-13 0,11-2-17 16,14 2-10-16,3-1-10 0,8 0-4 0,12 0-8 0,2 0-6 15,9 0-6-15,-1 0-2 0,9 1 2 0,1-2-2 0,-1 2-2 0,5-2-3 16,2 1-2-16,-7 1-1 0,5 2-1 0,-5 0-1 0,0 0 1 15,-7 1 0-15,-1-3 3 0,-2 5 2 0,-9-2 6 0,-3 3-2 0,-9 1-4 16,-8-3-3-16,-5 7-1 0,-5-1-2 0,-9 2-2 0,-7-1 2 16,-10 4 4-16,-5 4 6 0,-5 0 8 0,-2 3 7 0,-7 1 7 0,-3 5 7 15,-2 6 6-15,-3-3 4 0,-4 8 5 0,-1 4 4 0,1 5 6 16,-3 0 5-16,-2 8 6 0,-1 0 2 0,-4 7 2 0,4 3-2 0,-4 5-2 16,2 3-5-16,-2 3-4 0,3 1-3 0,-6 5-3 0,3-4-2 15,2 7-1-15,-2 1-1 0,0 2-1 0,0-3-4 0,2 4-3 16,-2-3-4-16,-3 1-5 0,5-1-5 0,-6-2-4 0,3 0-3 0,-3-4-1 15,3-2-4-15,-1 0-4 0,-3-2-1 0,0-5-2 0,0 2-2 16,0-5-2-16,-3 2 0 0,-1-8 0 0,3 3-1 0,-4-5 0 0,-2 1 0 16,2-4 2-16,-4-1 2 0,1-4 1 0,1 1 5 0,-5-5 4 15,2-3 7-15,-4 3 6 0,-6-5 5 0,1-2 5 0,-5-2 4 0,-5-2 1 16,-3-2 4-16,-9-1 1 0,-7 0 0 0,-2-5 0 0,-13 0-2 16,-1-3-4-16,-13-3-4 0,-3 0-7 0,-11-2-7 0,-3-6-8 0,-4 6-3 15,-8-6 0-15,5 3 0 0,-5-4 1 0,2 0 1 0,0 0-2 16,0 0 1-16,5 0 0 0,1 0 3 0,-3 0 0 0,11 0 3 15,-1 0 1-15,3 0 3 0,6 0 1 0,0 0-1 0,7 0-4 0,3-4-3 16,7 3-3-16,4 1-3 0,3-7-2 0,9 6-9 0,8-3-9 0,1 3-18 16,11-5-23-16,2 5-33 0,5-6-36 0,8 2-42 0,2 1-41 15,7 0-78-15,5 4-95 0,9-5-68 0,1 0-57 0,9-1-29 0,3-3-15 16,12 1-1-16</inkml:trace>
  <inkml:trace contextRef="#ctx0" brushRef="#br0" timeOffset="955244.7556">45524 12604 25 0,'-2'-25'491'0,"-6"-2"17"16,3 1 18-16,-4 1-65 0,-3 0-105 0,4 4-64 0,1-2-44 0,-2 1-22 16,-3 2-13-16,4 0-7 0,1 1-8 0,-2 0-14 0,4 6-19 0,-3-3-18 15,3 1-17-15,-2 3-18 0,2 2-17 0,1 0-13 0,-1 0-8 16,4 4-10-16,1 1-10 0,-4-1-11 0,1 5-14 0,3 1-7 16,0 1-8-16,-2 5-2 0,2 0-2 0,-3 7-1 0,1 4-1 15,2 4 1-15,0 7 1 0,0 4 3 0,0 11 4 0,-3 2 9 0,-1 3 11 16,4 11 11-16,-2 1 14 0,-4 8 8 0,4 3 5 0,-3 5 2 15,-2 4-1-15,2 1 0 0,3 3-2 0,-6 1 0 0,2 0-1 0,0 0-2 16,4 0-3-16,-5-2-7 0,5 0-10 0,-1-5-7 0,1-1-8 16,-5-5-7-16,6-3-6 0,-3-6-5 0,3 3-1 0,-6-13-4 15,5 4-3-15,-1-11-2 0,1-1-4 0,-1-7-8 0,-1-2-8 0,4-7-14 16,-2-1-18-16,2-3-20 0,-3-7-21 0,0-2-30 0,3-2-34 16,-5-3-50-16,5-3-61 0,-2-3-127 0,2 2-162 0,0-7-85 0,0 0-49 15,-9-3-18-15,1-6-4 0,-4 2 4 0,2-5 9 0</inkml:trace>
  <inkml:trace contextRef="#ctx0" brushRef="#br0" timeOffset="956672.9977">38247 16417 101 0,'-5'-12'265'0,"3"-3"-16"0,-4 5-11 0,4-1-8 0,-3 0-2 16,1 0 1-16,1 6-10 0,1-3-14 0,-1 0-18 0,0 4-20 0,3-3-19 16,-2 2-21-16,-2 4-18 0,4-2-15 0,-1-1-14 0,1 4-12 15,0 0-13-15,0 0-11 0,0 0-9 0,-4 0-10 0,1 4-3 0,1-4-4 16,-1 4-2-16,3 0-2 0,-2 0 1 0,2 4 1 0,-7-4-1 15,7 8 1-15,-1-4 0 0,-3 5 0 0,4 1-2 0,-2 2 2 16,2 5-1-16,0 3-2 0,0 3 2 0,0 1 2 0,0 1 1 0,2 6 0 16,-2 6 0-16,5-2 1 0,-1 5 1 0,-1 4 1 0,-1-1 2 15,3 2 0-15,-2-2 3 0,1 2 4 0,-3 1 1 0,5-1 3 0,-3 2-2 16,0-5 0-16,-1 1-3 0,5-3-2 0,-7-4-3 0,2 0-4 16,1-4-2-16,-1-1-2 0,-2-6-2 0,3-2 1 0,0-3-1 0,-3-3-2 15,2-3-1-15,-2-6-1 0,4 1 0 0,-3-1-2 0,-1-3 0 16,4-3 0-16,-1 2 0 0,-1-3 0 0,5-4 0 0,-6 2-3 0,3-3 1 15,1 0-2-15,0 0 2 0,0 0 1 0,7-3 0 0,2 2-2 16,3-4 1-16,2-3-1 0,4 1 0 0,8-5-2 0,1 2 0 16,11-6-2-16,-2 2-2 0,5-6-1 0,7-3 0 0,2 3-2 0,-1-1-4 15,4-1-3-15,3-3-3 0,3 1-3 0,2 0-3 0,-3 3-3 0,2-2 1 16,5 1 2-16,-2 3 1 0,4-1 2 0,-1 1 3 0,1-1 2 16,1 7 2-16,-1-3 0 0,3 2 2 0,-2 1 1 0,-1 1 4 15,0 0 3-15,-1 1 2 0,-3 2 2 0,2 2 1 0,-1 2-2 0,-3-3 1 16,-1 3-2-16,-2 2-2 0,-5 0-2 0,0 3 0 0,0 0 1 15,-4 0 0-15,-4 3 0 0,3 0-1 0,0-2-2 0,-4 4 0 16,-6 3-2-16,6-1 1 0,-4 1 0 0,2 0 0 0,-1 0-1 0,2 1 0 16,-2 2 2-16,0 1-3 0,2-2-1 0,-2-1 0 0,3 4-1 15,-1-1 3-15,2 0 1 0,1 0 2 0,-2 1 0 0,4 2 3 0,2-4 2 16,-2 0 0-16,5-1 0 0,-1 0 1 0,0-2 1 0,8-1 0 16,-2 0 3-16,0-3 0 0,2 0 1 0,6-1-2 0,1-3 0 0,3-3-3 15,2-2-3-15,3-3-2 0,-2 4-2 0,6-4-2 0,-2-2-3 16,3 1-1-16,0-7-2 0,4 4-3 0,-2-1-3 0,1 2 0 0,1-2 1 15,-4 1 1-15,2-3 3 0,-1 2 2 0,4 4 3 0,-5-1 2 16,1-1 3-16,-1 7 0 0,0-4 3 0,0 7 4 0,1-3 3 0,-3 4 0 16,2 4 1-16,-6 0 1 0,4 1-1 0,-2 4-1 0,-3-1-3 15,2 1-1-15,-3 4-4 0,-2-2-2 0,-2 6 0 0,-1-2-3 16,-2-1 0-16,-2 5-2 0,-1-6-2 0,-3 4-2 0,-1-1 2 0,1-2-2 16,0 1-3-16,-7-2 3 0,1-2 1 0,3 2 3 0,-3-2 2 15,0-3 2-15,-3-7 1 0,3 4 2 0,-4-5 2 0,4-1 3 16,0-3 1-16,-2-4 3 0,2 3 1 0,5-10 2 0,2 3 2 0,0-5-1 15,7 0-2-15,3 0-1 0,-2-6-2 0,4 1 0 0,6-2 0 0,-1 0-1 16,3 0 0-16,1 2-3 0,2 0-3 0,-2-1-2 0,-1 3-1 16,0 0-2-16,-3 3 1 0,0 3-2 0,-2-1 2 0,-3 4-1 15,0 0 1-15,-6-2-1 0,-1 4 1 0,-5 2 0 0,0-1 2 0,-9 1 0 16,0 2 3-16,-10-2 0 0,0 2 2 0,-3 1 3 0,-7-3 2 0,-4 2 0 16,-5 0 0-16,-1-3-2 0,-4 4 1 0,-3-4-1 0,-4 3-2 15,1-1-2-15,-3-5 1 0,1 2-4 0,-4-3-3 0,2-3-1 0,-5 2-3 16,1-2-7-16,-2-3-6 0,2-2-9 0,-1 2-8 0,-2-6-9 15,-3 1-12-15,5 0-10 0,-7 0-15 0,1 0-16 0,-1-4-18 0,0 6-34 16,4-3-41-16,-4 6-81 0,0 1-98 0,0 0-53 0,0-2-32 0,0 7-11 16,-4-1-1-16</inkml:trace>
  <inkml:trace contextRef="#ctx0" brushRef="#br0" timeOffset="957984.8241">39750 12657 48 0,'-12'8'106'16,"-2"2"-8"-16,4 5-5 0,-2 2-3 0,-2 6-8 0,4 0-11 0,2 5-13 16,-1 2-11-16,7 1-5 0,-4 2 2 0,6 1 3 0,3-1 4 15,2 0 2-15,2-2 3 0,3-1 2 0,0-4 1 0,7-1 1 0,-3 0-1 16,5-5 2-16,1 0 2 0,2-7 1 0,1 4 3 0,0-9 0 16,3 4 3-16,-2-5 2 0,1-3 3 0,-1-4 3 0,2 0 1 15,-4-4-1-15,-1 0 1 0,1-4 2 0,-2-4 2 0,-1 1 2 0,-2-1-1 16,-3-1 1-16,-1-4-3 0,-2 2-2 0,-3-1-4 0,-3-4-2 15,0-2-4-15,-5 5-4 0,0-4-3 0,-5 0-4 0,0 3-5 0,-3-7-6 16,-3 3-7-16,-2 1-6 0,-1 1-7 0,-6 1-3 0,4-1-2 16,-1 0-5-16,-2 4-4 0,-1 3-6 0,1 1-6 0,0 4-4 15,-1 5-6-15,1 1-5 0,0 4-4 0,1 5-1 0,-3 2 2 0,2 6 0 16,1 5 2-16,-3 0 0 0,2 3-3 0,4 2-2 0,-2 2-2 0,3 1 1 16,2-2 2-16,4 4 1 0,1-5 2 0,0-1 1 0,6 4 3 15,1-6 0-15,1-2-3 0,-1 0-2 0,7-3-1 0,-2-3 3 0,0 0 1 16,0-2 4-16,4-3 5 0,-4-1 3 0,4-3 4 0,-1 1 3 15,1-5 3-15,1-1 2 0,2-1 0 0,-2-3 3 0,4 1 0 0,-1-2 2 16,1-7 0-16,1 4 1 0,-1-4 0 0,-4 1-2 0,1-6-1 16,0 6-2-16,0-6 1 0,-3 2-3 0,4-1-3 0,-7-4-2 15,4 1 1-15,-8-2-2 0,6 5 2 0,-7-6-2 0,0 2 0 0,0-2-2 16,0-1-1-16,-7 2 0 0,6-1 2 0,-8-1-1 0,4 1 0 16,-7 5-1-16,4-2-2 0,-3 3-1 0,0 3-4 0,4 6-3 0,-5 0-5 15,2 4-3-15,-4 3-4 0,2 3 0 0,-2 4 0 0,4 4-2 16,-2 2 0-16,-2 6-2 0,4 2 1 0,-2 2 2 0,4 4 0 15,1-1 3-15,0 2 3 0,5 3 5 0,2-5 4 0,2 4 4 0,2-6 3 16,1 4 1-16,3-6 3 0,4 3 0 0,-2-5 3 0,7-3 1 16,-3-1 0-16,0 0 2 0,1-4 2 0,6 1 3 0,-6-6 4 0,2 1 3 15,0-3 4-15,-2-2 5 0,6-2 5 0,-6-1 3 0,-1-4 5 16,3-1 3-16,-4 0 5 0,1-3 3 0,0 0 2 0,-2-4 3 0,-2 1 0 16,-2-2-2-16,-2-2-1 0,6 1-1 0,-11-5-4 0,6 0-3 15,-7 3-4-15,-3-8-5 0,-1 1-4 0,-1 2-4 0,-3-4-5 0,-1 0-5 16,-1 0-4-16,0 0-3 0,-6 1-2 0,1 2-2 0,-2 0-2 15,0-1-4-15,3 7-3 0,-1-3-4 0,1 6-5 0,-6 4-2 16,6 5-3-16,-1 1-4 0,1 3-4 0,-6 7 0 0,6 2 1 0,-1 4 0 16,-1 6 1-16,3 1-2 0,-1 4 1 0,0 1 1 0,6 2 3 0,1 3 2 15,0-1 3-15,5 1 3 0,2 0 3 0,2-3 3 0,2 1 3 16,1-2 0-16,0-1 0 0,3-3 1 0,4-3 0 0,2 1 2 16,0-3 0-16,-1-4 3 0,4-1 1 0,-3 1 1 0,1-5 1 0,6-4 3 15,-6 1-1-15,2-5 2 0,2 0 2 0,-2 0 0 0,0-5 1 16,-2-2 0-16,6-1 1 0,-6-2 1 0,-1-4 2 0,-1 3-2 0,-1-9-2 15,-1 3 0-15,1-2 0 0,-11 2-1 0,6-3 0 0,-7-5-2 16,0 3 2-16,-3-2-2 0,-2-1-3 0,-4 0-2 0,0-3-1 0,-1 6-1 16,-2-2-3-16,2 0-2 0,-4 8-2 0,-3-2-4 0,4 1-4 15,-1 5-9-15,0 3-8 0,1 2-14 0,-8 6-14 0,8 5-16 0,-3 1-15 16,3 8-27-16,-4 2-31 0,0 7-38 0,3 3-40 0,5 4-58 16,3 3-65-16,-1 8-69 0,5-1-69 0,4 5-30 0,5-1-8 15,-1 5 4-15</inkml:trace>
  <inkml:trace contextRef="#ctx0" brushRef="#br0" timeOffset="958831.1383">45359 14462 111 0,'-2'-8'234'0,"-2"0"-46"0,4 2-40 0,-1 1-18 0,1 4-12 16,-4-6-5-16,1 7-1 0,3 0-1 0,0 0 1 0,-2 0-7 16,-1 0-9-16,1 7-11 0,-5-6-11 0,6 4-9 0,-5 1-6 0,3-2-1 15,0 5 0-15,1-2 0 0,-1-3-2 0,-1 5 1 0,4-3 1 16,-2 1 0-16,-1-2 2 0,3 1 1 0,0-1 0 0,0-4 1 0,0 4 1 16,0-5-1-16,0 0-2 0,0 0-2 0,5 0 0 0,-1 0-1 15,1 0 0-15,1-5 1 0,0 1-3 0,2-1-1 0,-1-3-2 16,5-1-4-16,-2 0-3 0,2-3-3 0,-3-4-4 0,1 4-1 0,2-7 0 15,-5 2 0-15,1 0 0 0,-3-5 1 0,2 2 0 0,-7-3 0 16,0 2 1-16,0-1 1 0,-7 2 0 0,5-2 2 0,-3 5 0 16,-1-5-3-16,-1 10-3 0,-5-1-5 0,2 5-5 0,-2 0-4 0,1 6-4 15,-2 2-4-15,-4 5-2 0,-2 1-5 0,2 6-3 0,-2 2-5 16,-1 3-4-16,-1 7-3 0,1-3-4 0,4 1-4 0,-4 4-1 0,5 1 0 16,1-3 1-16,2 2-2 0,3-3 1 0,1 0-1 0,6-2 1 15,-1 2-1-15,3-3 1 0,3-3 1 0,-1-3 4 0,5 2 3 0,0-4 3 16,1-3 6-16,4 2 5 0,-3-7 4 0,4 5 3 0,1-6 4 15,-4-2 2-15,4-1 4 0,-1-1 6 0,1-6 6 0,6-1 6 16,-6 2 5-16,0-5 3 0,-4 2 5 0,4-3 3 0,-2-4 3 0,-2 2 0 16,2-2 3-16,-5-4 1 0,-1 0 0 0,0-4 0 0,-3 2-2 15,-1 0-3-15,-2-2-4 0,-2-7-6 0,-1 6-6 0,-1-1-3 0,-1 1-5 16,-4-1-3-16,4 3-5 0,-3-1-5 0,3 6-5 0,-6 0-6 16,5 3-4-16,-3 3-5 0,2 3-4 0,-1 5-1 0,-1-3-2 15,1 7 2-15,-3 7-3 0,0-3-1 0,0 4-2 0,-2 3-5 0,-1 4-1 16,0 2-4-16,1 0-1 0,-4 6-3 0,3-2-1 0,0 3-2 15,2-2-6-15,2 0-5 0,-2-1-8 0,5-1-11 0,-1 2-7 0,1-4-9 16,5-1-9-16,-1 1-9 0,3-3-12 0,3-2-11 0,-1 2-12 16,2-7-13-16,1 5-10 0,1-2-11 0,0-3-12 0,2-2-15 15,-1 1-20-15,1-2-26 0,1 0-41 0,0-2-53 0,1 0-52 16,-2-3-53-16,4 0-18 0,2-3-2 0</inkml:trace>
  <inkml:trace contextRef="#ctx0" brushRef="#br0" timeOffset="959834.6611">45959 16501 205 0,'5'-5'170'0,"3"0"-112"0,-2 0-67 0,6 1-44 0,-4-2-24 16,-1 4-14-16,1-1-7 0,1-2-3 0</inkml:trace>
  <inkml:trace contextRef="#ctx0" brushRef="#br0" timeOffset="960213.6361">45792 16971 168 0,'-4'0'392'0,"1"-5"2"16,-2 0-72-16,3 0-104 0,-1-2-77 0,-1 3-59 0,3-8-39 15,1 6-30-15,-4 0-28 0,2-2-22 0,2 0-35 0,0 4-40 0,0 4-46 16,0 0-50-16,0-4-62 0,0 4-69 0,0 0-36 0</inkml:trace>
  <inkml:trace contextRef="#ctx0" brushRef="#br0" timeOffset="960386.5707">45515 17100 372 0,'-5'0'408'0,"0"0"5"16,0 0-80-16,0 0-120 0,-2-6-75 0,5 4-50 0,-4-1-41 0,-1-1-33 15,3-1-31-15,1 2-28 0,1-2-31 0,2 5-32 0,0 0-40 16,0 0-46-16,0 0-67 0,0 0-82 0,0 0-39 0,0 0-20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28:11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29690 18243 73 0,'-31'0'362'0,"2"0"-66"0,2 0-104 15,-2 0-56-15,2 2-33 0,5-2-17 0,1 3-8 0,1-1-6 16,6-2-3-16,0 2 0 0,1-1 2 0,4-1-4 0,1 0-10 0,2 4-9 16,5-1-8-16,1-3-7 0,0 0-4 0,0 1-5 0,1 3 0 15,5-3 0-15,2 6-1 0,6-3 2 0,-1 0 2 0,4 1 0 0,2 2 1 16,9 0 0-16,1-2-1 0,-1 3-1 0,13-1-1 0,2-2-4 16,3-1-3-16,4 1-4 0,4 0-6 0,4-1-5 0,0 2-6 0,5-1-9 15,0-3-6-15,0 3-9 0,4 0-9 0,-4 0-9 0,-2 0-10 16,-1-4-8-16,1 6-9 0,-4-6-5 0,1 3-8 0,-9-4-4 15,4 7-3-15,-4-6-2 0,-4 3-3 0,-1 0 1 0,-3-4 2 0,-3 4 5 16,-3-3 4-16,0-1 10 0,-6 0 10 0,0 0 9 0,-6-1 8 16,0-3 10-16,-5 4 10 0,3-1 11 0,-8-2 11 0,-2-2 12 0,-1 1 10 15,-2 1 9-15,1-1 8 0,-4 3 8 0,-2-6 6 0,1 3 6 16,-4-1 4-16,-4 1 4 0,1-4 3 0,-2 3 1 0,3-3 2 16,-10 4-1-16,4-4-1 0,-1 3 0 0,2-1-2 0,-6 0-3 0,-3 0-1 15,3-2-3-15,-3 2-2 0,-1-2-3 0,0 3-3 0,2-3-3 16,-5 1-3-16,1 2-2 0,-3 4-2 0,3-6-2 0,-3 4-2 15,0-2-1-15,3 0-2 0,-3 0 2 0,-1 0 1 0,5 2 1 0,-3 2 1 16,1-5 1-16,3 4 3 0,0-1 4 0,3 1 4 0,-3-4 3 16,7 4 3-16,-1 0 2 0,3-3 3 0,3 4-1 0,-2-3 0 0,2 1-3 15,5 2-5-15,-4-3-2 0,4 4-6 0,4-4-3 0,-4 1-8 16,3 2-6-16,-1-6-7 0,5 6-7 0,-2-3-5 0,3 1-6 16,-2-2-6-16,2 5-3 0,2-3-2 0,4-1-3 0,-2 3 0 0,2 1-1 15,1 0 1-15,2 1-1 0,2 3 0 0,1-1 1 0,2 1-1 16,-3 0 0-16,5 1 1 0,-2 6-1 0,0-3 1 0,4 1 0 0,-4 0 1 15,-3 2-2-15,3 1-1 0,-3-2 0 0,-2 0-2 0,-2 1-1 16,-1 5-1-16,-2-4-1 0,-4 0-2 0,1 1 0 0,-8 2-1 0,3-1-2 16,-4 2-2-16,-4-2-4 0,-4 2-2 0,-1 4-6 0,-1-4-5 15,-7 4-3-15,2-3-5 0,-6 3-6 0,3-1-4 0,-6 0-10 0,-2 1-10 16,4 0-16-16,-5-2-19 0,5 1-29 0,-1 0-37 0,-1-3-59 16,4 3-72-16,1-5-41 0,2 1-28 0</inkml:trace>
  <inkml:trace contextRef="#ctx0" brushRef="#br0" timeOffset="2473.4233">44424 13206 82 0,'0'-9'78'0,"0"1"-11"0,0 2-13 0,0 1-13 16,0 1-7-16,0 4-6 0,0 0-2 0,0 4 0 0,3 1 4 0,-1 5 5 15,2 3 8-15,-1 6 11 0,-1 2 10 0,5 6 13 0,-6 6 12 16,3 9 12-16,1 2 11 0,-2 9 10 0,-1 10 3 0,-2 2 0 16,0 9-5-16,-2 4-8 0,-1 9-11 0,-2 7-15 0,-4 5-4 0,1 5-1 15,-3 7-1-15,-1 7-2 0,-1 3-4 0,-4 5-5 0,-2 7-5 16,0 3-5-16,0 2-5 0,-6 3-5 0,1-2-5 0,2-2-5 0,-5 1-3 16,-2-6-3-16,5 0-6 0,-4-5-6 0,1-3-6 0,0-4-5 15,-4-1-3-15,4-2-2 0,-7-1 2 0,6-1 2 0,-2-3 3 0,2-1 4 16,1 0 2-16,-4-5 3 0,8 1 4 0,-3-6 3 0,-1-3-4 15,5-3-7-15,-1-2-8 0,3-8-6 0,-1-3-8 0,6-1-10 0,-2-11-11 16,0-3-12-16,3-2-13 0,1-7-14 0,2-7-16 0,0 4-16 16,2-9-21-16,2-4-21 0,-1-6-21 0,3-1-18 0,-2-7-27 15,7-2-30-15,0-6-46 0,0-5-52 0,7-5-41 0,-2-5-33 0</inkml:trace>
  <inkml:trace contextRef="#ctx0" brushRef="#br0" timeOffset="3721.384">44757 13174 77 0,'13'8'105'0,"4"-1"1"0,2 1 0 0,3 0 1 16,4 0 0-16,-2 5-3 0,10-2-4 0,2 3-3 0,1-2-4 16,4 3-6-16,3-4-9 0,4 6-8 0,2 2-8 0,4-2-10 15,4 2-10-15,0 2-8 0,2 1-9 0,6-1-5 0,-1 6-1 0,5 2-2 16,-2 0 0-16,4 6 0 0,3 0-1 0,2 2 1 0,-1 5 1 0,5-1 1 16,4 7-1-16,0 0 0 0,2 5 1 0,3 2 1 0,4 0 0 15,5 4-4-15,-2-1-6 0,2 7-5 0,2 1-8 0,-1 0-1 0,-1 4-1 16,2-6 1-16,-2 8 1 0,3-1 1 0,1 0 5 0,-5 2 2 0,3-2 4 15,1 1 3-15,1-4 2 0,-3 4 4 0,3-4 4 0,1 2 3 16,-2-3 4-16,0 1-1 0,-1-5-1 0,-2 2-3 0,0-3-2 0,-5-3-5 16,-4 1-3-16,2-3-5 0,-7-2-4 0,-3-5-4 0,-2 0-3 15,-6-1-3-15,-3-4-3 0,-1 0-2 0,-2 0-1 0,-5-6-1 0,1 1 0 16,-5 0 1-16,3-6 0 0,-4 0 2 0,-4-2 1 0,1 0 1 16,-2-2 2-16,-1 0 0 0,-9-2 1 0,5-4 0 0,-7 1 2 0,0-3 2 15,-5-2 2-15,-2 0-1 0,-5-4 0 0,1 1 2 0,-4 3-2 0,-2-7 0 16,1 0 0-16,-6-1-1 0,0-2 0 0,0 0 1 0,-2 0 0 15,0-3 3-15,-4 1 0 0,1 0 3 0,3-1 1 0,-3-1 1 0,-4 1 0 16,2 1 1-16,2-3 0 0,-4 2 1 0,3-6 1 0,-1 4-1 16,-5 0 0-16,5 0 0 0,-2 0-1 0,2 0 1 0,-3 0-2 0,-2-2-3 15,5-2 0-15,-7 4 0 0,0-2-2 0,3 0-1 0,-3-1 0 16,2 2-2-16,-2-4 0 0,-3 4 0 0,2-3 0 0,-1-1 0 0,-1 3 0 16,-2 0 1-16,3-3-1 0,-3 0 0 0,0 0-2 0,0 0-2 0,0 0 1 15,0 0 0-15,0 0 1 0,0 0-1 0,0 0-1 0,0 0 0 16,0 1 1-16,0-1-1 0,-3 4 1 0,3-3 0 0,-2-1 1 0,2 3 2 15,-3 1 1-15,-1-3 2 0,2 3 0 0,-1-4 2 0,1 2 0 16,-5-1 1-16,6 3 1 0,-3 0 1 0,3 0 0 0,-6-3 0 0,2 6 1 16,0-7 0-16,-4 4 0 0,-1 0 1 0,1 1-2 0,-3 2 0 15,2-6-2-15,-2 3 1 0,-1 1-1 0,-3 1-1 0,-1 1-1 0,0-3 1 16,-2 4-2-16,-3-3 0 0,0 3-2 0,-2 0-1 0,-1 0 0 0,1 0-2 16,-4 0 0-16,-2 0 1 0,-4 0 1 0,1 4 0 0,1-3 0 0,-2 1 2 15,-4 3-1-15,2-4 1 0,-5 1 1 0,-1 2 0 0,1 1 2 16,-3-2-1-16,1 2 1 0,-7-1 1 0,1 4 1 0,1-4 0 0,-3 3-1 15,-5 0 1-15,-2 0 0 0,3 2-1 0,-4-3 0 0,-8 1-2 16,1 5-1-16,-3-3-1 0,-2 1-1 0,-3-1-1 0,-4-1-1 0,1 4-1 16,-3 1-2-16,2-1-3 0,-6 3-2 0,2-4 1 0,-3 2 1 0,3 3 1 15,-3-1 3-15,1-2 1 0,-1 4 3 0,0-3 2 0,3 2 0 16,-3 1 3-16,3 2 1 0,-4-4 1 0,3 2 2 0,1-1 3 16,-2 1 1-16,3 1 1 0,-1-3-2 0,-2 0-2 0,6 0-2 0,-2 0-2 15,-1 2-2-15,1-2-3 0,4-3-1 0,-1 1-3 0,2 3-2 16,-2-4-2-16,5 3 0 0,-1-5-2 0,-2-1-1 0,3 3 0 15,1 0 2-15,-1-3 2 0,2 2 3 0,-1-2 2 0,-1-3 2 0,0 3 3 16,1-5 3-16,-1 4 2 0,4-3 3 0,-4 0 3 0,2 1 1 16,6-2 2-16,0-3 2 0,0 1 2 0,1-3 0 0,-1 4-2 0,6-6-2 15,4 1-1-15,3 0-2 0,-6-4-1 0,8 3-2 0,3-2-1 16,5-2 1-16,-3-1-1 0,4 4 2 0,3-2-2 0,3-2 1 0,1 0-1 16,3 0 0-16,6 0-1 0,-3 0 1 0,4 0 1 0,3 0-1 15,0 0 1-15,-1 0-1 0,6 0 1 0,-2 0-2 0,0 0 0 16,3 0-3-16,0 0 0 0,4 0-2 0,-2 0 1 0,2 0-2 0,-2 0 0 15,3 0-1-15,4 0 0 0,-3 0 0 0,3 0 0 0,0 0-1 16,-1 0 0-16,0 0-1 0,1 0 0 0,3 0 1 0,-5 0-1 16,2 0 1-16,3 0-2 0,-6 0 1 0,3 0 1 0,-2 0-2 0,2 0 0 15,-4 0 1-15,4 0 1 0,-4 0-1 0,1 0 1 0,-1 0-2 0,-1 0-1 16,0 0 0-16,-4 0-1 0,2 0 0 0,-1 0-1 0,-1-2 0 16,-3 2 0-16,3 0-3 0,-1-4 1 0,0 4 0 0,-4 0-2 15,4 0-1-15,-6 0 2 0,6 0-1 0,-2 0 0 0,-2 0 0 0,5 0 0 16,-3 0-1-16,4 0 2 0,-1 0-2 0,-3 0 1 0,3 4 2 15,1-2 0-15,1-2-2 0,-2 1-3 0,4-1-4 0,0 4-6 16,-2-3-6-16,1-1-8 0,3 3-10 0,-4 1-13 0,2-4-15 0,-2 1-19 16,2 3-21-16,-1-1-29 0,3-3-35 0,-1 5-43 0,1-5-48 15,-1 3-66-15,1-3-72 0,3 0-34 0,-4 0-15 0</inkml:trace>
  <inkml:trace contextRef="#ctx0" brushRef="#br0" timeOffset="4801.9676">44199 15348 43 0,'17'-8'148'0,"-3"-7"7"0,-1 7 4 16,-2-5 0-16,2 2-1 0,-1 3-6 0,-3-1-5 0,-3 2-4 0,3-3-1 15,3 5-2-15,-7-2-3 0,0 2-7 0,0 0-6 0,-1 0-9 16,-1 0-10-16,-1 3-9 0,-2-2-9 0,3 4-9 0,-3 0-9 16,0 0-9-16,0 0-11 0,0 0-10 0,-3 0-8 0,1 0-11 0,-5 0-5 15,2 4-7-15,-3 1-4 0,1-1-3 0,-5 4-2 0,2 2-1 16,-7 0 0-16,-2 1-1 0,-3 8 1 0,-4-6 1 0,2 7 2 0,-7 3 1 15,1-1 3-15,-6 0 0 0,4 2 1 0,-4 4 0 0,-3-3-1 16,3 3 1-16,0-1 1 0,0-3 2 0,4 1 0 0,-1 3 0 16,-1-4 0-16,7-1 1 0,-2 0 0 0,3-2 0 0,2 3-2 0,2-6-2 15,2-1-3-15,4 1-2 0,-1 0-4 0,0-5-5 0,7 2-5 16,-2-2-5-16,2-1-3 0,1-4-4 0,1 1-1 0,6-3-1 0,-5-1 0 16,6 0-1-16,-3-3 0 0,4 1 0 0,0-3-2 0,0 0-3 15,0-3-1-15,5 1 1 0,2-3-1 0,-2 0 1 0,4-5-1 16,1-3 1-16,4 0-3 0,6-6-3 0,-4-2 0 0,6 3-1 0,0-10 0 15,5 4 3-15,0-5 4 0,1-3 6 0,2 1 6 0,-2-1 3 16,6-2 3-16,-5 2 4 0,5-1 6 0,-5-1 5 0,2 2 5 0,-1-1 6 16,1 1 5-16,-4 2 3 0,1 1 3 0,-5 1 1 0,6 6 2 15,-5 0 1-15,-2 2 0 0,1 1-1 0,-5 2-2 0,-1 2 1 0,1 3-3 16,-3 3-2-16,2 5-1 0,-3-1-1 0,-1 2-1 0,1 6 0 16,3 2-3-16,-2 2 1 0,-1 3-2 0,3 5 0 0,-3 1 3 15,4 5 1-15,-1 1 2 0,-3 3 2 0,3 2-1 0,2-1-2 0,-5 9-11 16,3-5-15-16,0 3-22 0,-2 0-25 0,7 0-43 0,0 2-51 15,4-3-81-15,1 0-100 0,0-2-53 0,6-1-29 0,1-1-16 0</inkml:trace>
  <inkml:trace contextRef="#ctx0" brushRef="#br0" timeOffset="5815.4323">47768 13967 38 0,'-5'-7'183'16,"2"2"-26"-16,1 2-15 0,-5 3-5 0,7-4-8 0,-2 3-8 16,-1 1-14-16,3 0-21 0,0 0-19 0,0 0-16 0,-2 0-15 15,2 5-14-15,0-2-6 0,0 2-6 0,0 7-2 0,2-5 1 0,1 7 0 16,-1 0 4-16,5 1 2 0,-5 3 6 0,3-2 6 0,3 7 5 0,1 1 3 16,-1-1 0-16,3 2-1 0,-3-1-2 0,6 4-1 0,-1 0-2 15,1-2-3-15,3 0-4 0,0 1-3 0,-1 1-2 0,1-2-1 0,0 1-4 16,0 0 0-16,3-3-2 0,1 4-2 0,-6-6-3 0,5 3 0 15,-1-4-1-15,-2 3 0 0,-1-4-1 0,4 0 2 0,-6-1 0 0,1-2 0 16,-1-1-2-16,-1 3-1 0,-1-6-1 0,-1-1-2 0,-3 0-1 0,1-1 1 16,-4-5 0-16,0 2 1 0,-2-1 0 0,1 1 1 0,-4-6 2 15,0 3 2-15,0 0 0 0,0-2 4 0,0-1 5 0,-7 0 4 0,5 3 4 16,-3-2 3-16,-2-2 3 0,-6 3 3 0,2 0 0 0,-2 0 3 16,-4 4 3-16,-2-1 0 0,-3-1-1 0,-4 1-2 0,-1 5-4 0,-2-4-8 15,-2 4-13-15,-1-4-15 0,-4 5-14 0,0-1-20 0,0 1-18 0,-6 0-25 16,6 4-30-16,-5-2-38 0,5 5-43 0,-1-4-73 0,1 4-86 15,0 0-42-15,2 1-20 0</inkml:trace>
  <inkml:trace contextRef="#ctx0" brushRef="#br0" timeOffset="7037.204">47122 17718 128 0,'3'-2'277'0,"-1"-1"-49"0,5-2-49 0,-7 5-25 0,2-1-10 16,1-3-3-16,-3 4-1 0,0-1-4 0,0 1-4 0,0-4-11 16,0 1-13-16,0 3-12 0,0-4-13 0,0 4-8 0,0-1-8 0,0-2-4 15,0-2-4-15,0 2-5 0,-3-1-4 0,1 3-3 0,2-3-2 16,-4 1-1-16,1-1 0 0,3 3-1 0,-2-2-1 0,2-1-2 15,-5 3 1-15,2-6-4 0,-1 6-5 0,-1-2-2 0,0 2-6 0,0-6-1 16,-4 6-3-16,-2-2-2 0,4-2-3 0,-5 3-3 0,2-3-4 0,-4 0-4 16,-3 0-1-16,0 0-3 0,1 0-3 0,-4 1 1 0,1-2 0 15,-3 1 0-15,3 4 1 0,-6-3-2 0,3 3 1 0,-1-5-1 16,0 1 0-16,-3 4 1 0,2-6 0 0,-2 6 1 0,4-5 0 16,2 5 1-16,-2-6 0 0,-4 6 0 0,4-4-1 0,3-2 2 0,0 3 1 15,-3 0 0-15,3-1 0 0,2-2 1 0,4 3-1 0,-8 0 0 16,8 2 0-16,2-4 2 0,1 1 0 0,-2 3 1 0,4-3-1 0,-2 3 1 15,4-1 0-15,-2-2 0 0,1 5-2 0,5-2 0 0,-1 2 0 0,1-3 1 16,-1 0 1-16,3 3-1 0,0 0 0 0,0 0-2 0,0 0-2 16,0 0-2-16,0 0-2 0,3 0 0 0,-3-2-2 0,2-1 0 15,3 3 0-15,-2 0-1 0,3 0-1 0,0 0 0 0,1 0 1 0,5 0-1 16,-2 0 1-16,4 0 1 0,3 0 2 0,2 0 2 0,3 0 2 16,4 3 1-16,-3-1 1 0,5 4 0 0,2-4-1 0,3 1 0 15,-2 2 2-15,3-1-1 0,-2-1 1 0,0 2 1 0,3-3-2 16,-3 4-1-16,0-4-2 0,2 1 0 0,-1-2 0 0,-2 3 1 0,-2 0 0 15,1-1 1-15,-2-2 0 0,-1-1 1 0,-5 4-1 0,0-3 2 16,4-1-1-16,-11 0 2 0,6 0 4 0,-8 0 3 0,-3 0 5 0,2 0 3 16,-3 0 2-16,-2 0 2 0,1 0 4 0,-3 0 2 0,2 0 3 15,-5 0 3-15,1 0 2 0,1 0 1 0,-4 0 2 0,0 0-1 0,0 0-3 16,0 0-2-16,0 0-5 0,0 0-2 0,0 0-3 0,0 0-4 16,0 0-3-16,0 0-4 0,0 0-3 0,0 0-2 0,0 0-3 0,0 0-4 15,0 0-3-15,-4 0-3 0,4 0-2 0,-3 0-3 0,3 0-2 16,0 0-4-16,-2 0-3 0,2 0-4 0,-7 0-2 0,6 0-4 15,1 0-2-15,-4 0-4 0,4 0-3 0,-1 0-3 0,1 0-3 0,-7 0-3 16,5 0-3-16,-1 0-2 0,1 0-2 0,-5 0-1 0,5 0-2 16,-1 0 1-16,0 0 0 0,-3 0-1 0,5 0-4 0,-6 0-2 15,5 0-4-15,-1 0-3 0,1 0-5 0,-5 0-3 0,6 0-5 0,-3 0-3 16,2 0-5-16,2 0-6 0,-3 0-4 0,0 0-6 0,3 0-7 0,-2 0-3 16,-5 0-2-16,7 0-1 0,-2 0-3 0,-1 0 1 0,1 0 2 15,2 0 2-15,0 0 2 0,0 0 4 0,0 0 5 0,0 0 4 16,0 0 5-16,-7-1 8 0,2-3 11 0,0 4 8 0,0-1 8 0</inkml:trace>
  <inkml:trace contextRef="#ctx0" brushRef="#br0" timeOffset="7699.4643">47139 17427 42 0,'0'-8'58'0,"0"4"2"16,0 1 6-16,0-2 1 0,2-2 1 0,-2 1 1 0,0 0 3 16,3 2 2-16,0-1 0 0,-3 3-1 0,2-4-1 0,-2 2-2 0,4-1-3 15,-3 0-3-15,-1 0-2 0,4 0-4 0,-1 0-7 0,-3 0-2 16,2 4-4-16,1-4-4 0,1 1-2 0,-4 0-3 0,1 1-4 15,3-1 0-15,-4-1-4 0,1-2 0 0,-1 2 0 0,4 2-1 0,-1-1-2 16,-3 0-3-16,2 0 1 0,-2 3-2 0,3-6-1 0,-1 6 1 16,-2-2-1-16,4 2-2 0,-1-6-2 0,-3 6-3 0,2-2 0 0,-2-2-3 15,3 3-1-15,0 0-3 0,-3-1-1 0,2-2-1 0,2 0 0 16,-3 0-1-16,6 0-1 0,-5 1 0 0,1-2-4 0,-1 1 0 16,5-1-1-16,-2 0 1 0,0 0-1 0,0-2 0 0,2-3 0 0,-2 3-1 15,0-1 1-15,0-2-1 0,4 3 0 0,-4-2 2 0,3-1 1 16,-2-1 4-16,2 2 3 0,1-2 5 0,-4 3 6 0,3-3 4 0,-3 0 4 15,2 1 5-15,-2-1 5 0,-3 0 7 0,5 3 5 0,-5 1 7 16,1-1 8-16,-1 1 5 0,4 1 3 0,-6 0 2 0,2-1 0 0,-2 7-1 16,4-6-5-16,-4 3-3 0,0 3-5 0,0-2-5 0,0 3-6 15,0 0-7-15,0 0-6 0,0 0-6 0,-4 0-6 0,-1 0-4 16,0 4-3-16,0 0-1 0,-4 3-2 0,-3 2 2 0,-1 0 1 0,-1 7 5 16,-1-4 2-16,-2 5 5 0,-2 3 6 0,-7 1 4 0,2-1 4 15,-5 1 6-15,2 4 1 0,-2-3 1 0,-5 2-1 0,2 4-1 16,-2-4 0-16,-1 1-2 0,0-2-1 0,-1 4-2 0,0-3-3 0,0-2-2 15,0 3-2-15,2-4-2 0,2 3-5 0,0-4-3 0,1 1-3 16,0-3-1-16,4-1-3 0,3-1-1 0,-5 3-3 0,8-6-2 0,1 2-1 16,5-2 0-16,-2-5-4 0,3 2-1 0,2-2-3 0,5 2 1 15,0-5-1-15,2 0-2 0,2 0-2 0,1-3 0 0,2 0 0 0,2 3 1 16,-2-2 2-16,7-2 0 0,-2 6 3 0,3-6 1 0,6 2 3 16,-4 1 1-16,11 1 1 0,-1 3 1 0,6-3 1 0,4 2 0 15,3 1 2-15,6 0 1 0,-1 3-1 0,2-5 0 0,5 4-2 0,3-3-1 16,1 4-2-16,0-5-1 0,1 2-2 0,1 1-3 0,-1-2-1 15,-1 1 0-15,4 1-2 0,-4-1-2 0,4 0-2 0,-3-1 0 16,-8 0 0-16,6-1-2 0,-2 1 0 0,-3-1-1 0,-2-2-1 0,-4 2 0 16,-1-1 0-16,-2 0-1 0,-2-1 0 0,-4-1 0 0,-3-1 0 0,-1 3 1 15,-5-2 1-15,1 0 0 0,-4-1 0 0,-3 1 1 0,-1-2-1 16,-1 2 2-16,-3-2-1 0,1-1 2 0,-1 4-1 0,-6-1 1 16,5-3 0-16,0 1 0 0,-4-1 1 0,0 4-2 0,-1-3-5 0,-2-1-7 15,3 3-9-15,1 0-12 0,-4-3-15 0,5 1-16 0,-3 3-19 16,1-1-26-16,1-2-27 0,1 3-50 0,3-3-59 0,1-1-91 0,4 0-105 15,1 0-52-15,1 0-25 0,6-1-7 0,-2-3 1 0</inkml:trace>
  <inkml:trace contextRef="#ctx0" brushRef="#br0" timeOffset="8234.7057">52495 16888 221 0,'-3'-4'442'0,"1"-3"14"0,2 0-77 16,-3-1-118-16,3 1-69 0,0 2-42 0,0-3-24 0,3 3-13 0,-3 4-8 16,2-5-2-16,5 5-8 0,1-3-9 0,-1 4-15 0,5 0-16 0,2 0-14 15,3 4-10-15,-2 0-10 0,6 0-5 0,-1 6-4 0,1-2-2 0,2 4 2 16,0 0 0-16,2 2 2 0,-3 1-2 0,-1 5 0 0,1 1 0 15,0-1 0-15,-1 2 1 0,-3-1 2 0,-4 3-1 0,-4 0-2 0,2 1 0 16,-7-3 1-16,4 3 0 0,-9-4 2 0,0 6 1 0,-4-3 0 0,-4-2 4 16,-2 3 3-16,-2-4 3 0,-4 4 3 0,-1 1 3 0,-5-2 3 0,0-4 3 15,-2 1 4-15,-3 3 3 0,1-1 2 0,-1-2 2 0,-4-1 2 16,7-1-2-16,-3-3 1 0,0 4-2 0,5 1 0 0,-1-2-6 0,1-6-1 16,4 4-4-16,2-4-4 0,3 2-4 0,-1-2-2 0,7-1-2 0,-1 1-2 15,4-5 1-15,4 4 1 0,4-4 2 0,4 4 1 0,-1-3 0 0,10-2 1 16,2 1 3-16,6-1 0 0,6-3 1 0,1 4 1 0,9-3-2 15,4-1 0-15,4-1-3 0,4 0-5 0,2-2-8 0,3-1-4 0,0 0-8 16,1 0-8-16,-1 0-8 0,-3 0-9 0,-1 0-10 0,-4 0-12 0,-1-1-13 16,-1 1-14-16,-4 0-15 0,-3 0-16 0,-3 0-18 0,-2 0-21 0,-1 0-22 15,0 0-32-15,-3 0-37 0,-5 1-47 0,-1-1-51 0,1 5-67 16,-8-2-73-16,0 1-32 0,-6 1-10 0,3-3 3 0</inkml:trace>
  <inkml:trace contextRef="#ctx0" brushRef="#br0" timeOffset="8899.5033">45480 18919 222 0,'-5'-8'433'0,"3"1"-33"0,2 2-55 0,0-3-78 0,0 1-92 0,0 1-46 15,2 2-28-15,6-4-12 0,-3 0-6 0,7 1-8 0,-3 0-9 16,4 1-15-16,3-1-14 0,4 2-11 0,-5-1-8 0,6 1-5 0,-1 1-4 16,3 1-3-16,-3 3-3 0,2 0-2 0,-6 0-1 0,4 3-1 15,-5 1-3-15,-1 1 2 0,-2 1 1 0,-2-1 3 0,-1 2 2 16,-4 4 2-16,-2-5 4 0,-3 7 3 0,-3-3 3 0,1 3 4 0,-10 0 7 15,2 3 3-15,-4 3 4 0,-3-3 3 0,-2 1 4 0,-3-2 1 16,-3 1 2-16,1 4-1 0,-7-1-1 0,4-1-3 0,-4-2-1 0,4 1-2 16,0 0-2-16,-1-1-5 0,3 1-5 0,3-2-6 0,-1-2-4 15,8 2-3-15,1-4-5 0,1-1-2 0,1 3-3 0,7-7-1 0,0 2-1 16,1 3 0-16,8-6-2 0,-3 0 1 0,8 3 0 0,3 0 1 16,1-4 3-16,3 4 1 0,4-1 2 0,4-2-1 0,2 3 2 15,3 0-2-15,0 0 2 0,-2 1-1 0,2 2-1 0,2-2 1 0,-4 4 0 16,0 0 1-16,-1 3 1 0,-2 0-1 0,-2 0 1 0,-2 1 1 15,-4 3 1-15,-3 1 4 0,1-4 5 0,-6 1 6 0,1 4 4 16,-6-2 8-16,-3-2 7 0,0 4 5 0,-5-1 3 0,-3-1 2 0,-6 0 1 16,-3 0 0-16,-2-1 1 0,-3-2 1 0,-5 3-1 0,-2-4-3 15,0 4-5-15,-5-1-10 0,-2-3-11 0,-2-3-18 0,-1 2-20 0,2-3-24 16,-4-2-25-16,-2 0-31 0,6-2-34 0,-3-1-56 0,3-7-68 16,3 0-93-16,5-6-106 0,-2 0-54 0,5-7-28 0,8-2-11 0,1-7-2 15</inkml:trace>
  <inkml:trace contextRef="#ctx0" brushRef="#br0" timeOffset="9400.9378">45411 11746 469 0,'-1'-33'489'16,"1"-3"13"-16,-4 2-75 0,1 1-114 0,1 5-59 0,2 0-26 0,0 3-17 15,0 3-6-15,-3 2-9 0,-1 3-11 0,4 1-17 0,-1 4-23 16,1 0-21-16,-4 4-22 0,4 4-15 0,0-1-15 0,0 5-13 0,-1 5-11 16,1-1-12-16,0 7-11 0,-4 1-7 0,4 5-6 0,0 3-3 15,-3 5-1-15,3 2 2 0,-2 1 2 0,2 7 4 0,-3 1 3 16,1 4-3-16,2 0-5 0,-3 4-12 0,-1 0-15 0,2-1-20 0,-1 3-21 16,0 0-24-16,3 2-25 0,-2 2-28 0,2-4-32 0,2 2-47 15,1 0-56-15,0 0-98 0,3-1-122 0,2 1-59 0,-3-2-27 0,0 1-8 16,4-3 2-16</inkml:trace>
  <inkml:trace contextRef="#ctx0" brushRef="#br0" timeOffset="17004.8774">11908 18616 24 0,'-5'-19'133'0,"-3"0"7"0,3 1 7 0,-4-2 10 16,4 0 5-16,-4 1 4 0,1 2-3 0,3 3-7 0,-4-1-4 16,4-3-4-16,-3 5-8 0,3-2-5 0,-1-2-5 0,3 6-8 0,-2-2-6 15,0 1-7-15,0-1-8 0,-2 7-6 0,5-5-11 0,-5 5-8 0,6-5-11 16,1 7-10-16,-4-1-10 0,4-1-10 0,0 1-10 0,0 2-11 15,0 3-6-15,0 0-6 0,0 3-6 0,4 1-6 0,4 3-5 16,-3 1-4-16,5 1-2 0,-1 3-2 0,5 2 0 0,-1 4 0 0,1-2 3 16,6 8 3-16,-1 0 3 0,0 1 3 0,3 3 3 0,0 1 3 15,0 0-1-15,1 4 2 0,4-1 0 0,-2-2 3 0,3 3 2 0,-1-1 1 16,0-1 3-16,1-2 3 0,2 3 1 0,-2 1 1 0,4 0 1 16,-1-3 2-16,1 2-1 0,-1-3 0 0,1 0 1 0,-1 0 0 0,0 3 0 15,-1-4-1-15,-1 0-1 0,-1-4 0 0,1 4-2 0,-6-4-2 16,5 1-2-16,-6-2-3 0,-3-1-3 0,3-4-3 0,-5 2 0 15,-4 0-3-15,1-4-1 0,0-1-2 0,-1-2-1 0,-1-2-1 0,-3 2 0 16,-2-3 1-16,0-4 3 0,-2 1 3 0,0-3 2 0,0 0 6 16,-2 1 1-16,2-5 3 0,-5 0 1 0,0 0-2 0,4 0 2 0,-3-5 1 15,-1 1 0-15,0 0 0 0,0-4 0 0,0-2-2 0,-1 0-2 16,-3-3-2-16,4-1-3 0,-1-1-5 0,-3-3-1 0,1-2-3 0,-2-3 0 16,1 2-1-16,-1 2-2 0,0-5 1 0,2-1 0 0,-2-2 0 15,-1 3-1-15,1 0 1 0,0 1-1 0,-2-2-1 0,6 1 1 0,-6 2 1 16,2-1 1-16,3 4 1 0,-1 0 0 0,-1-1 2 0,-1 0 1 15,3 2 1-15,-1 1 1 0,0 2 3 0,-3 0 2 0,3 0 1 16,1 3 3-16,2 0 2 0,-3 0 1 0,3-1 2 0,-2 2 1 0,-1 2 2 16,3 1 2-16,-4 1 1 0,4 0 2 0,-1 2 0 0,-3-2-1 15,4 2-3-15,-1 2 0 0,-3 0-4 0,4 1-3 0,-3-1-5 16,3 3-3-16,0 0-4 0,0 0-3 0,0 3-4 0,-2-1-1 16,-1 1-2-16,3 2 0 0,0 0 2 0,0 2 0 0,0 1 2 0,0 1 1 15,0 0 2-15,0 4 4 0,3 2 3 0,-1 1 4 0,-2 0 3 0,3 0 3 16,1 1 2-16,-3 0 1 0,3 1-1 0,-3-2 1 0,3 3-1 15,-1-6-1-15,-1 3-1 0,-2-1-1 0,3 0 0 0,-3-3 0 16,2 0 0-16,1-3-1 0,-3 4 0 0,4-2 0 0,-4-3-1 0,0-1 0 16,0-1 3-16,0 2 1 0,-4-1 2 0,4-3 1 0,-5-3 2 15,2 4-3-15,-6 1-3 0,-1-1-9 0,-7-1-11 0,2 4-13 16,-6-3-14-16,-6 3-19 0,-4 1-23 0,-1 0-37 0,-4 7-44 0,-5-1-66 16,-3-1-77-16,0 6-65 0,-3 0-59 0,-2 2-27 0,-4-1-14 0</inkml:trace>
  <inkml:trace contextRef="#ctx0" brushRef="#br0" timeOffset="18707.8488">19993 20787 18 0,'-5'-8'113'0,"0"1"1"0,0 1-1 0,2-1-1 15,-1 0-3-15,-1 1 0 0,3-2 1 0,-1 1-1 0,0-1-1 0,3 1-2 16,-2 2-1-16,-2-2-2 0,4-1-1 0,0 1-3 0,0 2-6 15,0-3-3-15,0 3-2 0,0-2-5 0,0 2-3 0,0 1-6 0,0-3-6 16,0 6-9-16,4-3-6 0,-2 1-7 0,-2-1-5 0,3 4-5 16,-3 0-4-16,3 0 0 0,3 0-3 0,-1 7 0 0,0-3 2 0,3 0 0 15,6 4 2-15,0 3 1 0,3 2 2 0,0-3 2 0,3 6 2 16,1 1 2-16,-3 3 2 0,5 5 0 0,0-2-3 0,3 0-1 16,0 5-4-16,-3-3-4 0,5 3-5 0,-3 4-3 0,3-3-5 0,-5-1-2 15,5 3-4-15,-3 1-1 0,3 1-3 0,-1-6-1 0,-5 6-4 16,4-2 1-16,-2-2-3 0,1 1 0 0,-1-2-1 0,-2 0 0 0,0-2 0 15,0-1 1-15,-3-1-1 0,3-2 0 0,-3-2 0 0,-2 4 1 16,2-8 0-16,-2 1 2 0,-3 0 0 0,-1-4 1 0,-1 2-1 16,-2-6 2-16,1 2 2 0,-3-5 0 0,-3 2 1 0,2-1 0 0,-2-3 1 15,-1-3 1-15,-3 4 1 0,5-2 2 0,-3 0-1 0,-3-3 2 16,0 0 2-16,0 0 0 0,0 0 1 0,3 0-1 0,-1 0-2 0,-2-3 0 16,3 0-1-16,-1-2-2 0,-2 0 0 0,0 1 1 0,0 0-2 15,0-8-2-15,0 5-1 0,0-1-1 0,0-1-2 0,0-2 0 16,-2-2-2-16,-1 5-1 0,3-2-1 0,-2-5 2 0,-1 2-2 0,0 3 0 15,-3-3-1-15,5-1-1 0,-6 2 0 0,2-1 0 0,1-2-1 0,-1 4 1 16,-3-1 0-16,1-1-1 0,0 1 1 0,0-1-1 0,0 5-1 16,-1-7 0-16,1 7-2 0,-1-5 0 0,-1 1-3 0,0 4-1 15,-1-1-1-15,2-2-1 0,-4 1-3 0,2 1-1 0,1-2-3 0,-1 5-1 16,-2-5-2-16,3 3-3 0,-4 0-2 0,4 0-1 0,-1-3-1 16,0 2-1-16,-2-3-1 0,3 4-2 0,-1-2 1 0,-2 1-1 15,2 1 1-15,-2-3 0 0,2 2 2 0,1 0 1 0,-1-2 0 0,-2 3 1 16,2-1 2-16,-2-2 3 0,2 2 0 0,1-2 3 0,1 2 2 15,-1-1 1-15,2 3 2 0,-5-1 1 0,4 1 3 0,-1-3 0 16,2 4 1-16,-1-2 1 0,-1 1 3 0,1-1-1 0,-1-1 0 0,1 1 2 16,-2-4 1-16,1 4-1 0,0-3 1 0,1 4-1 0,3 0 1 0,-4-3 0 15,4 0-2-15,-3 0 3 0,3 1 1 0,-4 2 0 0,0-5 2 16,4 5 1-16,0-1 3 0,0 2 1 0,0-5 3 0,-2 3 4 16,5 0 1-16,-1 3 4 0,0 0 4 0,-2-3 2 0,3 3 5 15,-2 0 1-15,4 0 1 0,-3 3 2 0,3-3 0 0,0 2-1 0,0 0 0 16,0-1-1-16,0 4-1 0,0 0-2 0,0 0-4 0,0 0-1 15,0 0-4-15,0 0-2 0,0 0-2 0,0 0-4 0,0 0-2 0,0 0-1 16,0 0-2-16,0 0 0 0,0 0-3 0,0 0 0 0,0 0-2 16,0 0-1-16,0 0-1 0,0 0 1 0,0 0-1 0,0 0-1 15,0 0 1-15,0 0 0 0,0 0-1 0,0 0 0 0,0 0 1 0,0 0-2 16,0 0 2-16,0 0 0 0,0 0 0 0,0 0 0 0,0 0 0 0,0 0-2 16,0 0 1-16,0 0 0 0,0 0-1 0,0 0-3 0,-2 0-3 15,-1 0-3-15,3 2-5 0,0-2-6 0,0 0-4 0,-2 2-4 16,2-2-5-16,-3 0-5 0,3 0-6 0,0 3-7 0,0 0-7 0,0 2-7 15,0-3-10-15,0 1-9 0,0-1-7 0,3 3-11 0,-1 0-10 16,-2 0-11-16,3 0-12 0,-1 0-16 0,-2-2-15 0,3 4-19 16,-3-2-18-16,4-1-16 0,-2 4-16 0,-2 0-44 0,3-4-63 0</inkml:trace>
  <inkml:trace contextRef="#ctx0" brushRef="#br0" timeOffset="19402.9821">20244 20922 23 0,'-3'0'104'0,"1"0"-5"0,-1 0-3 16,-3 1-3-16,3 6-7 0,1-1-7 0,-3 2-10 0,-2 1-11 15,2 2-8-15,0 3-10 0,0 1-6 0,-2 6-4 0,2-4 0 16,3 6 0-16,-1-2 4 0,0 4-3 0,3-2-2 0,0 5 0 0,0-2-4 15,3-2 1-15,0-1-1 0,2 0 0 0,1 0 0 0,6 0 0 16,-6-4 4-16,6-1 1 0,-1-1 1 0,2-6 4 0,1 4 2 0,3-3 5 16,0-4 3-16,-2 1 3 0,2-5 3 0,2 2 1 0,2-6 1 15,-3 0 0-15,1 0-1 0,2-6 2 0,-3 2 2 0,1-1-4 0,-2-3 0 16,-2-3-1-16,6-2-3 0,-6 2 2 0,2-3-1 0,-3-2 1 16,3 2 0-16,-3-3 3 0,-4-2 1 0,2-1 2 0,-2 0 2 0,-1 2 0 15,-4-2 2-15,2 1 0 0,-7-4-1 0,0 0 1 0,0 1-1 16,-7 0 0-16,2-1-2 0,-1 5-2 0,-2-2-2 0,-1 0-4 15,-1 0-5-15,-2 2-6 0,2 3-6 0,-4 3-6 0,2 2-5 0,-1 2-5 16,-1 4-3-16,1 3-3 0,-1 5-3 0,0 0-2 0,1 6-1 16,-4 5-2-16,3 4-2 0,-1 4 0 0,-3 6 0 0,1 8 1 15,0-2 2-15,2 8 2 0,-2-2 1 0,3 5 0 0,1 0 1 0,-1 1-1 16,6 0-3-16,-3 1-1 0,4-4-3 0,2-3-1 0,0-1-3 16,5-5 0-16,0-2-3 0,0-1-2 0,5-4 0 0,0-5-2 0,2 0 2 15,2-5 0-15,-2-2 1 0,1-1 2 0,4-2 3 0,-2-5 3 16,2 0 5-16,-1-1 4 0,2-6 3 0,-3 3 5 0,2-8 6 0,2 3 1 15,0-6 5-15,-1-1 3 0,1 0 2 0,0-5 5 0,-3-2 0 16,0-2 1-16,2 0 2 0,-4-6-1 0,5 0 1 0,-6-1 0 16,-3-5 0-16,4-1-3 0,-6-3-1 0,-1-3-2 0,-2-1-1 0,-5-1-3 15,1-2-1-15,-6 0-3 0,2-1-4 0,-6 2-1 0,-3-1-4 16,1 3-6-16,-4 6-9 0,0-2-11 0,-3 3-13 0,-2 6-16 16,-2 5-17-16,-4 5-19 0,2 6-21 0,-7 7-25 0,-3 2-28 0,0 7-50 15,-4 6-58-15,0 5-89 0,-6 7-102 0,-1 3-51 0,-4 4-23 0,-1 7-7 16,-3-2 2-16</inkml:trace>
  <inkml:trace contextRef="#ctx0" brushRef="#br0" timeOffset="20749.8537">15791 24383 273 0,'-10'-13'245'0,"2"1"-40"0,3-4-23 0,-4 2-9 0,4 1-2 0,-4 1 2 15,1-3 1-15,3 2-3 0,-4 1-5 0,6-1-5 0,-2 2-8 16,0-2-8-16,-1 2-6 0,3 0-9 0,-2 1-7 0,2 0-7 16,1 2-8-16,-2 1-9 0,4 1-9 0,-3 1-9 0,1-2-8 0,2 3-8 15,0 0-6-15,0 0-9 0,0 3-6 0,0-6-7 0,0 7-6 16,0 0-7-16,0 0-4 0,0 0-5 0,0 0-3 0,0 0-3 16,0-1-3-16,0 1-1 0,0 0-2 0,0 0-1 0,0-3 0 0,0 3-1 15,0 0-2-15,0 0-1 0,0 0 1 0,2 0 1 0,1 0 0 16,3 0 1-16,-3 3 1 0,2-2-1 0,4 3 1 0,-1-1 0 0,2 2 0 15,2 3 1-15,4-1-1 0,1 2 0 0,1 0 0 0,3 4 2 16,3 2 0-16,-2 2 2 0,0 1 1 0,5-2-1 0,1 7 1 16,2-3 0-16,-2 2 0 0,2 3 1 0,1 0-2 0,-2-1 2 0,2 1 0 15,-1 0 0-15,1 1 1 0,-2-1-1 0,2 2-1 0,0-6-2 0,-4 4 0 16,0-3-2-16,0-2-1 0,1 3 1 0,-6-7-2 0,3 4 0 16,-2-3 1-16,-3-2 0 0,1 0 2 0,-6-1-1 0,2-2 0 0,-3 2 2 15,-3-8-1-15,0 5 3 0,-1-3 1 0,-2-2 2 0,1 0 3 0,-4-1 5 16,-1-1 4-16,1-1 6 0,-2-3 5 0,-1 2 6 0,-2 1 6 15,0-3 4-15,0 0 3 0,0 0 2 0,0 0-1 0,0 0-1 0,0-5-2 16,0 2-2-16,-2 1-3 0,-1-3-5 0,3 0-5 0,-2 0-7 0,-1-2-5 16,-1 2-8-16,4-3-8 0,-2 0-3 0,-1 5-6 0,3-6-3 15,-2 5-1-15,-1-4 1 0,3 4-1 0,-4-4 1 0,4 3-1 0,-1-2-1 16,1 4 0-16,0-2 1 0,0 0-2 0,0 0 0 0,0 2 0 16,0 1 1-16,0-2 1 0,0 4-2 0,0-3 1 0,0 0-1 0,0 1 0 15,1-3 0-15,-1 2 0 0,4-1 2 0,-4 0 0 0,5-1 2 0,-2-3-1 16,-1 2 1-16,5 0 0 0,-2-6 1 0,0 5-1 0,0-2 2 15,-1-3 0-15,1 1 1 0,3-2 0 0,-3 2 0 0,1-1-1 0,-3 0 0 16,2-4 0-16,4 0 0 0,-4 3-2 0,2-6 1 0,-2 2 0 16,0 0-1-16,0-3 2 0,0 3 2 0,-2-3 1 0,3-1 2 15,0-2 1-15,-4 1 0 0,3 0 3 0,-1-2 0 0,-4 0 2 0,3-4 0 16,-1 5 1-16,-2-2 1 0,0 1 0 0,0 0 1 0,0 0-1 0,0 2-1 16,0 0-1-16,0 2-1 0,0 3-1 0,0-2-2 0,0 4 0 15,0 1-1-15,0 2 0 0,0 0-1 0,0 2-1 0,0 2 1 16,0 3-1-16,0-2 0 0,0 2 0 0,0 1-1 0,0 0-1 0,0 3 0 15,0 1 0-15,0 0-1 0,0 0-1 0,0 0-1 0,0 0-2 16,0 0-2-16,0 0-2 0,0 0-2 0,0 0-2 0,0 0-2 0,-2 5-1 16,-1-4 1-16,3 6-2 0,-4-2 0 0,4 3 0 0,0 5 0 15,0-1 0-15,-2 5 0 0,-1 4 2 0,3 0-1 0,-2 6 1 0,-1 3 5 16,0 3 4-16,-3 0 4 0,3 5 3 0,-2 4 3 0,0 2 0 0,-4-1 3 16,4 4 1-16,-3 1 1 0,-1-2 3 0,-1 5 2 0,-2-1 0 15,2 3 2-15,-2-5 2 0,2 2-4 0,1 1-7 0,-5 0-4 0,6-3-9 16,-6 4-6-16,6-4-9 0,-3 0-7 0,-1-3-8 0,6-2-9 15,-3 0-9-15,1-7-10 0,3 2-10 0,-1-4-9 0,0-5-11 0,4-4-6 16,-2 3-8-16,4-6-8 0,0-2-6 0,0-4-5 0,0-3-5 16,0 1-2-16,0-3-1 0,4-4-1 0,-2 1 1 0,-2-3-1 0,3-1-1 15,0-1-3-15,-3-3-3 0,0 0-6 0,2-3-10 0,-2 3-8 16,0-4-6-16,4-1-11 0,-3-5-12 0,-1 3-9 0,4-2-5 0,-1-5-6 16,-1 5-5-16,-2-3-18 0</inkml:trace>
  <inkml:trace contextRef="#ctx0" brushRef="#br0" timeOffset="22101.9461">16482 24617 18 0,'0'-11'104'0,"0"2"2"0,-2-2-3 0,-1 2-1 15,0 0-3-15,-3-1-1 0,3 2-3 0,-2-4-4 0,0 3-1 0,1-2-1 16,-2 2-2-16,-1-2-4 0,-2 3-1 0,4-1-2 0,-3-2-2 16,-3 3-3-16,3-1-2 0,-1 2-2 0,1 0-2 0,-2 2-5 0,1 0-3 15,-1 3-3-15,-2-3-4 0,3 5-4 0,-1 0-5 0,0 0-6 0,-2 0-4 16,3 5-5-16,-1-1-4 0,-2 1-3 0,2 5-4 0,-2 2-5 15,2 0-2-15,1 4-2 0,-1 4-4 0,-2 3 0 0,4-2-1 16,-3 6 0-16,1 2 0 0,2 4 0 0,1-1 2 0,2 3 0 0,0 1 0 16,5 0-1-16,0 1 0 0,0 0 0 0,0-3-2 0,5-2-2 0,0 3 1 15,3-4-3-15,1-5-2 0,3-2 0 0,-2 1 0 0,4-3 0 16,3-3 1-16,-2-3 1 0,2-4 2 0,2 0 2 0,3-4 3 0,-2-4 3 16,1-3 3-16,1-1 2 0,0-1 4 0,6-3 5 0,-6-4 5 15,3-4 4-15,-1 0 4 0,2-3 2 0,-4 1 3 0,2-6 2 0,-2 3 1 16,0-4-1-16,0-3 1 0,-3 3-1 0,3-6 1 0,-3-1 0 0,-2 0-3 15,0-1-1-15,-2-3-3 0,-3-3-3 0,2 3-2 0,-4-4-3 16,2 0-3-16,-7-2-3 0,0 1-3 0,-1 1-1 0,-1-4 1 0,-3 7-2 16,-3-7 0-16,-1 7 1 0,3-1 0 0,-4 3 1 0,-2-2 0 15,-3 7 1-15,1-2 1 0,1 10-1 0,-3-2 1 0,-1 5-1 16,4-2-2-16,-2 6-4 0,-1 4-3 0,-4 1-5 0,5 5-4 0,-4 2-5 16,1 7-1-16,-5 1 0 0,0 3-2 0,1 8 1 0,-2 3 1 15,2 5 0-15,-5 2 2 0,-1 4 3 0,5 2 0 0,-4 0 2 0,3 5-1 16,2 1 2-16,3-1-2 0,0-1 0 0,1 1-6 0,3-4-4 15,3 0-6-15,2-5-2 0,0 1-5 0,5-6-4 0,3 1-2 0,-1-4-3 0,3-1-1 16,3-7 1-16,1-3 0 0,3-1 2 0,-2-2 2 0,0-2 4 16,6-6 3-16,-1 0 5 0,2-4 4 0,2-3 5 0,-1-2 3 15,3-1 3-15,1-4 3 0,-3-3 3 0,5-2 2 0,-2-3 1 0,0-4 2 16,-1 1 0-16,-1-2 3 0,0-3 1 0,-1 1 1 0,-2-2 0 0,-1-3 1 16,-3-3-2-16,-1 2 1 0,-2 0 0 0,-1-1 1 0,-4-2 1 15,-1 4 2-15,-1-3 1 0,-3 6 0 0,-3-3 4 0,3 4 2 0,-4 1-1 16,-1 4 0-16,0 5-2 0,0-1-2 0,-4 3-5 0,4 3-4 15,-3 2-7-15,-1 7-9 0,-1 2-9 0,-2 4-11 0,-2 2-12 0,-3 3-8 16,-2 6-8-16,2 2-9 0,-5 9-12 0,2-3-12 0,-6 6-11 0,2 2-14 16,-1 6-14-16,1 1-18 0,2 0-21 0,0 1-30 0,-1-3-34 15,5 0-46-15,1 0-51 0,3-1-56 0,0-5-55 0,2-2-22 0,7-1-7 16</inkml:trace>
  <inkml:trace contextRef="#ctx0" brushRef="#br0" timeOffset="24151.1926">16738 18397 136 0,'-17'-5'236'0,"-2"2"-21"16,2-2-12-16,3-2-3 0,1 3-2 0,-1-1 0 0,0 3-5 15,1-3-7-15,3 3-12 0,-2-1-13 0,3 1-13 0,2-3-11 0,0 5-10 16,-1-3-8-16,3 0-5 0,0 3-4 0,-4-1-7 0,7-2-5 16,-1 3-8-16,0 0-7 0,-2-2-5 0,5 2-5 0,-2 0-4 15,2 0-4-15,0 0-3 0,-4-3-4 0,4 3-2 0,0 0-5 0,0 0-2 16,0 0-4-16,0 0-3 0,0-3-1 0,0-2-3 0,0 5-1 16,0 0-1-16,0-1 0 0,0 1-1 0,0 0-1 0,0 0 1 0,0 0 0 15,0 0 2-15,0 0 2 0,0 0 4 0,0 0 1 0,0-4 1 16,-3 4-2-16,1 0-3 0,-1 0-2 0,-2 0-3 0,0 0-3 15,-2 0-4-15,-3 0-2 0,1 0-4 0,-8 0-3 0,3 4-3 0,-1-3-5 16,-5 2-4-16,-1-1-4 0,1 4-1 0,-3-1-2 0,0-1 1 16,-3 4 0-16,4-3 0 0,-5 2 1 0,4-2 2 0,1 0-1 0,2 0-1 15,-2-1 2-15,1 0-2 0,2 3 0 0,1-2 0 0,1-1 1 16,3 0-2-16,0-3 0 0,4 1-2 0,-2 3 0 0,4-1-3 0,-1-1-3 16,2-3-2-16,0 1-2 0,2 3-2 0,4-4-3 0,-3 0-3 15,4 0-3-15,0 0-1 0,0 0-3 0,0 0-2 0,0 0-3 16,0 0 0-16,0 0-2 0,0 0 0 0,0 0 0 0,4-4 0 0,-3 3 1 15,-1 1-2-15,4-3 0 0,-3-1 2 0,-1 4-1 0,4-1 1 16,1-3 2-16,0 4 2 0,4-2 1 0,-1-3 1 0,4 4 1 0,2-2 2 16,1-2-1-16,2-2 0 0,5 3 1 0,2 0-1 0,5-4 1 15,0 3-2-15,5-2-2 0,4-3 1 0,1 1 2 0,5-2 3 0,2 1 2 16,4-2 1-16,4 0 1 0,4 0 2 0,4-4 2 0,-3 0 3 16,5 6 3-16,2-6 4 0,1 2 1 0,-3-1 6 0,3 2 3 15,-4-2-1-15,0 2 0 0,-2-2-2 0,-4 3 0 0,-1 3-2 0,-5-1 0 16,-6 3-2-16,-1-1-1 0,-3 3-1 0,-5 1-1 0,-6 1-2 15,-2-2-1-15,-1 5 1 0,-5-1-2 0,0-3 0 0,-5 4-1 0,-1 0 1 16,-3 0 0-16,1 4 0 0,0-3 0 0,-6-1 2 0,1 3 0 16,-1-1 2-16,1-2 3 0,-4 0 4 0,0 0 4 0,-2 0 7 0,-1 0 5 15,1 0 6-15,-3 0 7 0,0 0 5 0,0 0 6 0,0 0 4 16,0 0 5-16,0 0 3 0,-3 3 4 0,3-1-1 0,-2-2 1 0,-1 2-3 16,-2-2-5-16,1 3-5 0,-2-1-6 0,-1 4-6 0,-4-4-7 15,3 1-7-15,-6-1-5 0,1 2-6 0,-4 2-4 0,-2 1-4 16,2-3-4-16,-5 3-3 0,-1 1-1 0,0 1-2 0,-3-1 0 0,2 4 0 15,2-2 0-15,-5 3-1 0,1-5 0 0,-1 2 0 0,0 5 0 16,-1-2-1-16,1-3 0 0,-4 3 0 0,4 2 0 0,-4 1-1 16,2 0 0-16,-1-3 0 0,-1 4-1 0,4-1-1 0,-4-2 0 0,0 2 0 15,4 0 1-15,0 0 0 0,-1-1-1 0,1-1 1 0,5-2 1 0,0 4-1 16,0-4 2-16,3-2 0 0,5-2 1 0,0 1 0 0,3-1 0 16,0-1 1-16,1 1 1 0,3-7 1 0,-1 6-1 0,3-6 1 15,3 2 0-15,-1-3-1 0,3 0 0 0,0 0 1 0,0 0 0 0,0 0-1 16,0 0-1-16,0 0 0 0,0 0 0 0,0 0-1 0,3-3 0 15,-1 2 0-15,-2-6 0 0,3 6-1 0,-1-3 0 0,-2 1 0 16,3-1 0-16,1 0 0 0,-3-1 0 0,3-2-1 0,1 2 2 0,-2 2-1 16,2-2 0-16,-1-3-1 0,-3 3 0 0,5-2-3 0,0 2 0 15,-1-3-3-15,1 3-1 0,-1-2-3 0,2 2-1 0,-1-1-3 16,1-1-2-16,0 0-2 0,2 1-4 0,2-2 0 0,-2 1-2 0,1-1-1 16,0-4-1-16,-1 7-3 0,3-3 1 0,-2 0-2 0,4-1 1 15,-1-1-1-15,-1 0 2 0,-1 2 1 0,2-2 1 0,-1-2 2 0,2 3 2 16,-4-5 4-16,-1 5 3 0,3-3 5 0,-6 0 4 0,3 4 3 15,-1 0 5-15,-2 1 4 0,2-3 1 0,-3 5 5 0,-1-3 3 0,-4 4 0 16,3-1 3-16,-1 4 0 0,-2-3 1 0,0 4-2 0,0 0 1 16,-2-3-2-16,-1 3-4 0,3 0-4 0,-4 0-1 0,-1 0-3 15,0 0-2-15,-4 0-2 0,4 0-3 0,-3 3 0 0,-1 1-3 0,-1-4-1 16,-2 1 0-16,2 4-1 0,-4-3-1 0,1 0-1 0,-1 4 2 16,0-4 1-16,1 3 0 0,-3 1 1 0,3-2 3 0,-1-2 0 0,-1 3 1 15,-2-2 0-15,3 2 2 0,-3-2 0 0,3-1 0 0,-3 1-1 16,4 1 1-16,-6-1 0 0,5-2 1 0,-3 4-2 0,3-2 2 0,-4 1-1 15,1 0 0-15,-2-1 0 0,2-2-1 0,-2 4 1 0,-3-2 1 16,3 1 1-16,-3 0 1 0,0 0 1 0,3 3 2 0,-3-2-1 16,3-1 2-16,-3 0-1 0,1 1 2 0,3 0-1 0,-4 1 2 0,6-4 0 15,-1 2-2-15,5-1 0 0,-1 0-4 0,2 2-2 0,3-5-4 16,-1 2-1-16,4-2-3 0,2 3-3 0,-2-3-1 0,5 0-1 16,0 0-1-16,0 0-1 0,0 0 0 0,5 0 2 0,-2 0-1 0,6 0 3 15,-1 0 1-15,2-3 4 0,4 3 0 0,3-2 3 0,2 2 4 0,3-3 4 16,0 1 3-16,0-1 2 0,6 0 2 0,-1-1 1 0,4 2 3 15,1-1 1-15,-1 0 0 0,5-2 4 0,-4 0-1 0,7 1 2 16,-3 0 3-16,2-4-1 0,1 3 1 0,2-2 0 0,0 0-2 16,3 1 1-16,0-1-2 0,-3-5 0 0,7 4 1 0,-5 3-1 0,4-6 0 15,-1 4 0-15,-1-3-1 0,1 0 0 0,-2 2 0 0,4-4 2 16,-5 3 1-16,-1-2 2 0,-1 2 1 0,-3-2 1 0,-3 2 1 0,-4-2 0 16,2 5 0-16,-8-2 2 0,-1 1-2 0,-2 2 1 0,-1-3 1 0,-6 3 1 15,-1 3-1-15,-1 0 1 0,-4-1-3 0,-2 1-1 0,-1-1-1 16,-2 3-1-16,1 0 1 0,-2 3 2 0,-1-1 5 0,-2 1 3 15,0 1 3-15,0 1 3 0,0 6 1 0,0-5 1 0,0 7 1 0,-2 3 0 16,-1 4 1-16,-2 3 0 0,1 2 0 0,-2 5 2 0,-1 3 2 16,-2 7 3-16,-4 1 4 0,2 6 4 0,-1 7 1 0,-1-1 0 15,-1 12 1-15,-1-2 0 0,-2 9 0 0,-2 1 0 0,-1 4 0 0,-4 5-1 16,-2 1-2-16,2 4-6 0,-7 3-11 0,4 0-19 0,-5-2-25 16,-2 3-26-16,1-2-25 0,-3-1-30 0,1 0-32 0,-1-1-43 0,5-3-52 15,2-5-99-15,0 1-127 0,2-4-64 0,3-5-30 0,2-2-14 16,0-4-1-16</inkml:trace>
  <inkml:trace contextRef="#ctx0" brushRef="#br0" timeOffset="25727.7539">31400 21478 13 0,'-1'10'603'0,"-6"-1"9"0,5-4-18 0,-3 1-29 0,-2-1-104 16,2-1-139-16,0-4-101 0,0 4-78 0,-2-3-47 0,2-1-32 15,0 4-17-15,-4-4-10 0,6 2-5 0,-2-2-4 0,0 1-1 16,1-1-1-16,3 0-2 0,-3 0-6 0,2 4-8 0,2-4-9 0,-3 1-8 15,0-1-8-15,3 3-7 0,-2 1-8 0,-2-3-10 0,4 2-8 16,-1 1-10-16,-6 0-10 0,5 0-12 0,-5 4-10 0,2-3-14 16,4 2-14-16,-8-2-13 0,4 2-16 0,-2 0-15 0,0 1-16 0,0 0-27 15,2-2-31-15,2 1-41 0,-2 1-46 0,3 0-51 0,-5-4-49 16,6 4-21-16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26:48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16656 8472 298 0,'-12'-6'218'0,"4"1"-50"0,1 1-30 0,-5 0-12 16,7 0-2-16,-4 0 3 0,4-1 4 0,0 0-2 0,-2-1-8 0,2 4-8 16,3-1-11-16,-1-1-10 0,-1 2-6 0,3-1-5 0,-3 0-1 15,4 3-5-15,-3-2-5 0,1-1-6 0,2 3-7 0,0 0-5 16,0 0-7-16,0 0-6 0,0 0-4 0,0 0-4 0,0 0-5 0,0 0-5 15,2-2-3-15,1-1-5 0,1 3-2 0,1-3-5 0,0 2 0 0,4 1-3 16,1-4 0-16,5 0-1 0,6 4 1 0,1-5 2 0,3 5-1 16,8-3 3-16,1 2 1 0,7 1 2 0,3-4 0 0,7 4 0 15,4 0 0-15,6 0-1 0,2 0-2 0,6 4-1 0,7-4-2 0,4 1-2 16,1 2-4-16,4 1-3 0,5-3-3 0,1 3-5 0,6 0-2 16,-2-3-2-16,4 2 0 0,4 2 1 0,1-2 1 0,3-1 3 15,0 1 2-15,6 0 3 0,0-1 2 0,3-2 1 0,1 4 4 0,8-4 1 16,-3 5 2-16,0-5 0 0,2 3 3 0,2 0-3 0,-1 2-2 0,-3-5-4 15,3 5-5-15,-2-5 0 0,-4 4 1 0,-1 0 2 0,-1 0 0 16,-1-3 2-16,-3 6-1 0,0-3 3 0,2 0 2 0,-2 1 0 0,0 2 3 16,-3-2 0-16,3 2 2 0,-4-3 2 0,2 4 1 0,-4-3-2 15,1 2-4-15,-4 1-4 0,0-1-4 0,-5 0-3 0,-2 3-3 0,-3-2-1 16,-2-1-1-16,0 2 2 0,-5 2 0 0,2-2 1 0,-2 2 2 16,-2-3 1-16,-2 1 2 0,-1 2 1 0,4-5 2 0,-3 2 3 15,-1 1 2-15,7-1 2 0,-4 0 2 0,0-1-1 0,0 3 0 0,1-2 0 16,-3-4-3-16,6 4-1 0,-4-3-3 0,1 2-2 0,-5 1-1 15,3-7-1-15,-4 6-3 0,-1-2-1 0,-1-2-2 0,0 2-2 0,-3-2-1 16,-1 2-1-16,-3-1 3 0,1-3 0 0,-2 2 3 0,-2 1 2 16,0-1 1-16,1-1 3 0,2 3-1 0,-1-5 3 0,-2 3 0 0,4 0 2 15,0-3 0-15,-1 2 3 0,3-2 0 0,1 3-1 0,-2-2-1 16,5-1-4-16,1 0-1 0,-2 0-1 0,3 0-3 0,0 0-1 0,2 0-2 16,-4-1-1-16,1-2-3 0,-3 3-2 0,4-2-1 0,-3 2 1 15,3 0 0-15,-3 0 0 0,0 0 1 0,1 0 2 0,-1 0 2 16,1 0-1-16,1 0 2 0,-1 0 1 0,3 0 3 0,-5 0 0 15,4 0 0-15,1 0 2 0,-1 0 0 0,2 2-1 0,-1-2-2 0,5 3-2 16,-3-2-1-16,4-1-2 0,-2 5-2 0,1-2-2 0,-1 0 1 0,0 2-3 16,1-3-4-16,-1 1 0 0,-2 1-2 0,-1-1 0 0,4-2 3 15,-5 3 3-15,0-3 1 0,2 2 3 0,-1 1 0 0,0-3 3 16,-2-1 1-16,0 3 1 0,0 0 1 0,2-2 2 0,0-1 3 0,2 4 2 16,-3-3 1-16,5 2-3 0,-1 1 0 0,0-3-3 0,0-1-1 15,1 7-4-15,2-7-2 0,-2 4-2 0,-1-3-2 0,-3 6 1 0,0-7-4 16,-2 4 0-16,0 0-1 0,-3-3-1 0,-1 2 4 0,1-2 3 15,0 2 1-15,-5-3 4 0,-1 5 2 0,1-5 3 0,-1 3 2 0,-1-1 2 16,-5-2 3-16,5 3 1 0,-7-1 0 0,2-2 3 0,-2 3 0 16,0-1 0-16,-1-2-3 0,-3 0-1 0,6 0-2 0,-9 0-3 0,6 0 0 15,-4 0-2-15,0 0 1 0,-2 0-3 0,2 0-1 0,-2 0 0 16,-5 0 1-16,4 0-1 0,-6 0 0 0,3-2 0 0,-3-1 1 16,0 3 0-16,-3-2 0 0,1-1-1 0,-3 3 0 0,-3-2 1 15,3-1 0-15,-5 3 1 0,-1-3-1 0,1 1 1 0,-1 2 1 0,-3-3-2 16,1 2 0-16,0 1 0 0,0-3 1 0,-5 3-1 0,4-1 1 15,-2-3 3-15,1 4 1 0,-5-3 2 0,5 2 1 0,-3-3 0 0,1 1 0 16,0 2 1-16,3 1 2 0,0-4 0 0,-2 4 1 0,3 0 1 16,-4-3 2-16,7-1-1 0,-3 4-1 0,2-1-1 0,1 1 1 0,2-4-2 15,0 1 1-15,1 3-1 0,-1 0 2 0,2 0-2 0,1 0 0 16,1 0-1-16,2 0 1 0,3 0-2 0,-8-1 0 0,8 1-1 0,-1 0 1 16,-1 0 0-16,1 0-2 0,3 0-2 0,-3 0 0 0,2-4 0 15,0 4 0-15,-1 0-2 0,4 0 1 0,-1-1-3 0,-3-2 0 16,4 3-1-16,3 0 0 0,-1-3-1 0,-3 3-2 0,8 0 1 0,-5 0 2 15,2 0 3-15,0-1-1 0,4 1 2 0,-3 0 1 0,5-4 1 16,-1 4-1-16,3 0 5 0,-3 0 1 0,5-3 2 0,-1 2-1 0,1 1 3 16,-1-4 4-16,4 4-1 0,1-1-1 0,3-2-1 0,-5 3-1 15,5-3 0-15,0 2-2 0,2 1 1 0,-4-5 0 0,2 2-1 16,-2 1-3-16,-3-4-1 0,2 4-1 0,-2-1-2 0,0-1-2 0,1 2-2 16,-6-4 0-16,5 1-1 0,-5 0 0 0,1 3 3 0,3 0 1 15,-3-2 1-15,2 0 0 0,-1 3 3 0,1-3 2 0,2 0 2 0,-2 0 1 16,0 3 2-16,4-1 0 0,0-3 1 0,-1 2 1 0,4-1 1 15,-1 3 0-15,-3-6-3 0,4 6 0 0,-1-2-3 0,-3-1-1 0,4 0-3 16,-1-1-1-16,-3 1-3 0,1 1 0 0,-4-1-2 0,4-1 1 16,-2 0-1-16,-6 0-2 0,0 0-2 0,2 0-1 0,-3 0 1 0,0 0 0 15,-5 0 2-15,4 1 1 0,-3-2 3 0,-1 1 1 0,0 0 1 16,-3 0 2-16,-1 2 1 0,3-2 1 0,-3 2 1 0,-1-2 2 16,-2-2 1-16,4 3 1 0,1 1 1 0,-5-2 0 0,6 4-1 0,-6-2-1 15,3-1 0-15,3 0-1 0,1 1-2 0,-4 2 0 0,4-3-1 16,-7 0 0-16,7 0-1 0,-3 3-1 0,3-4-1 0,-2 3 1 0,-5 0-2 15,4-4-2-15,1 6 0 0,-6-2 0 0,1-1 0 0,-2 1-2 16,1-1 0-16,-1 1-1 0,-1 2 1 0,-2-3-3 0,2 1 0 16,-2-3-2-16,-2 5 0 0,0-5 0 0,-1 2 0 0,0 1-1 0,-6-2 1 15,4 1 2-15,2 2 2 0,-8-3 0 0,3 0 2 0,-2 4 0 0,0-5 0 16,-4 2 2-16,4-1 1 0,-2 3 4 0,-2-1-1 0,1-2 1 16,1 3 1-16,2 1 1 0,-4-4 0 0,4 1 0 0,-4 3 0 15,4-1 0-15,0-3 0 0,3 4-2 0,-1-1 1 0,1-2 1 0,0 3-1 16,2-3 1-16,0 3-1 0,0-1 0 0,7-3-2 0,-6 4 2 15,3-3-1-15,2 2 0 0,3 1-2 0,-4-4-1 0,0 4-2 16,5-1 1-16,-1-2 0 0,-4 3-1 0,0-4 0 0,3 4-2 0,-5 0 0 16,4-3-1-16,-2 1-1 0,-1 2-1 0,-1-3-1 0,-1 1-2 15,1 2-2-15,0-3 0 0,-3 0 0 0,0 3 0 0,3-2-2 0,-3-1 0 16,2 3 2-16,0-2 0 0,1 0 4 0,-3 2 1 0,1-2 3 16,-1 2 0-16,4-3 4 0,-4 0 3 0,0 3 0 0,3-2 3 0,-7-1 1 15,4 3 2-15,2-2 2 0,-5-1 3 0,2 3 0 0,0-3-3 16,-1 2 0-16,-3 1 1 0,0-3-2 0,-2 2-1 0,0 1 1 0,-2-4 1 15,2 4 0-15,-5-1-1 0,-1-3 2 0,1 4-1 0,-2-3-1 16,0 2 1-16,-3 1-1 0,3-4 0 0,-5 3 0 0,4 1 2 0,-2 0-1 16,1 0-1-16,-1 0 1 0,2 0-2 0,-2 0 0 0,-2 0 0 15,5 0 1-15,-5 0 0 0,4 0 1 0,-2 0 0 0,-2 0 0 16,4 0 2-16,-4 0-1 0,0 0 2 0,-2 0 0 0,3 0 0 0,-1 0 1 16,-2 0 0-16,1 0 1 0,1 0 1 0,-2 0 0 0,2 0-1 15,-1 0 0-15,-1-2-2 0,3 2 1 0,-1-4-1 0,-3 3-3 16,3 1 0-16,-4-3 0 0,5-1-3 0,-1 4 0 0,0-1-1 0,0 1-3 15,-1 0 0-15,1-4-3 0,3 4-1 0,-3-3-2 0,1 3 0 16,-1 0-1-16,0 0 0 0,-3 0 1 0,0-1 2 0,-1 1 2 0,3-3 1 16,-8 3 3-16,3 0 3 0,-3 0 2 0,3 0 3 0,-6 0 3 15,0-1 2-15,-1 1 5 0,-1 0 3 0,-3 0 4 0,4 0 1 16,-4 0 3-16,2 0 3 0,-5 0 0 0,3 0 0 0,1 0 1 0,-4 0-1 16,-2 0 1-16,0 0-2 0,0 0 0 0,0 0-1 0,0 0-3 15,0 0-3-15,0 0-2 0,0 0-4 0,0 0-1 0,0 0-3 0,0 0-1 16,0 0-4-16,0 0-1 0,0 0-4 0,0 0-2 0,0 0-2 15,0 0-1-15,0 0-3 0,0 0 0 0,0 0 1 0,0 0-2 0,0 0-1 16,0 0 0-16,0 0 0 0,0 0-1 0,0 0-1 0,0 0 1 16,0 0 1-16,0 0-1 0,0 0 0 0,0 0 0 0,0 0 2 15,0 0-1-15,0 0 0 0,0 0 0 0,0 0 0 0,0 0 0 0,0 0 0 16,0 0-1-16,0 0 1 0,0 0-1 0,0 0 0 0,0 0 2 16,0 0-1-16,0 0 1 0,0 0 1 0,0 0 1 0,0 0 0 0,0 0 2 15,0 0 1-15,0 0 2 0,0 0 1 0,0 0 1 0,0 0 1 16,0 0 2-16,0 0-1 0,0 0 1 0,0 0-1 0,0 0 1 15,0 0-2-15,0 0 1 0,0 0-2 0,0 0-1 0,0 0-2 0,0 0-1 16,0 0-2-16,0 0 0 0,0 0-2 0,0 0-1 0,0 0 1 16,0 0-1-16,0 0-1 0,0 0-1 0,0 0 0 0,0 0 0 15,0 0 0-15,0 0 0 0,0 0 1 0,0 0-1 0,0 0 0 0,0 0 0 16,0 0 0-16,0 0 1 0,0 0-1 0,0 0 0 0,0 0 1 16,0 0 0-16,0 0 1 0,0 0-1 0,0 0 0 0,0 0 0 0,0 0-1 15,0 0 1-15,0 0 0 0,0 0 0 0,0 0 2 0,0 0-1 16,0 0 2-16,0 0 2 0,0 0 2 0,0 0 1 0,0 0 1 0,0 0 2 15,0 0 2-15,0 0 0 0,0 0 4 0,0 0 2 0,0 0 0 16,0 0 1-16,0 0 2 0,0 0-1 0,0 0 1 0,0 0-2 16,0 0-1-16,0 0-1 0,0 0-1 0,0 0-2 0,0 0-1 0,0 0-2 15,0 0-3-15,0 0-1 0,0 0-1 0,0 0-1 0,0 0-1 16,0 0-2-16,0 0 1 0,0 0-2 0,0 0-1 0,0 0 1 0,0 0-1 16,0 0 0-16,0 0 0 0,0 0 2 0,0 0-1 0,0 0 2 15,0 0 0-15,0 0 1 0,0 0 1 0,0 0 0 0,0 0 2 0,0 0 2 16,0 0-1-16,0 0 1 0,0 0 0 0,0 0 2 0,0 0-1 15,0 0 0-15,0 0 1 0,0 0-2 0,0 0 0 0,0 0 0 16,0 0 0-16,0 0-1 0,0 0-1 0,0 0-1 0,0 0-1 0,0 0 1 16,0 0-1-16,0 0 0 0,4-3-2 0,-4 3 0 0,0 0-1 15,0 0 1-15,0 0-1 0,0 0 0 0,0 0-1 0,0 0-1 0,0 0 1 16,0 0-1-16,0 0-1 0,0 0 0 0,0 0 0 0,0 0 0 16,0 0 1-16,0 0-1 0,0 0 0 0,0 0-1 0,0 0-1 0,0 0 0 15,0 0 1-15,0 0 0 0,0 0-2 0,0 0 2 0,0 0-1 16,0 0 0-16,0 0-1 0,0 0 0 0,0 0-1 0,0 0 1 15,0 0 0-15,0 0-1 0,0 0-1 0,0 0 1 0,0 0-2 0,0 0 1 16,0 0-1-16,0 0 1 0,0 0-1 0,0 0 0 0,0 0-1 16,0 0-1-16,0 0-1 0,0 0 1 0,0 0-4 0,0 0 0 0,0 0-2 15,0 0-3-15,0 0-2 0,0 0-1 0,0 0-1 0,0 0-1 16,0 0-1-16,0 0-2 0,3 3-3 0,-3-2-3 0,2-1-6 16,1 4-6-16,-3-1-5 0,0 1-8 0,0-3-6 0,0 6-9 0,0-6-7 15,0 5-12-15,0-1-10 0,0-1-13 0,0 1-12 0,0-1-15 16,0 0-13-16,-3 3-16 0,1 0-20 0,-5-1-27 0,5 0-33 0,-9-1-53 15,5 3-67-15,-2 0-37 0,-2-4-21 0</inkml:trace>
  <inkml:trace contextRef="#ctx0" brushRef="#br0" timeOffset="1464.4701">13259 10484 68 0,'-22'0'131'0,"3"-4"-15"0,2 4-7 16,2-3 1-16,-6 2 6 0,8 1 9 0,-1-4 9 0,0 3 4 15,1 1 0-15,-1-3-4 0,0 0-7 0,6 3-6 0,-2-1-8 0,1 1-4 16,1-3-3-16,-1-1-6 0,0 4-4 0,4-1-6 0,0-3-7 16,2 4-5-16,1 0-6 0,2 0-7 0,0 0-6 0,0 0-8 0,0 0-5 15,0 0-5-15,0 0-6 0,0 0-6 0,2 0-4 0,-2-3-6 16,3 2-4-16,2-3-3 0,4 3-4 0,1-1-3 0,2-3-1 0,2 1-3 15,4 0-1-15,10-1-2 0,-1-2-2 0,7-1 1 0,4 1 1 16,6 0-2-16,5-1 0 0,4-2-1 0,5 3 1 0,2-2-2 16,3-2-1-16,4 2 0 0,1-3-2 0,3 5-2 0,4-2-1 15,2 0 1-15,0-2 2 0,3 1 2 0,5 1 1 0,1-2 3 0,1 2 2 16,1 1 2-16,3-1 1 0,6-2 3 0,-2 2 0 0,3-2 2 16,2 3 2-16,-1-1 1 0,7 0 2 0,-6-2-2 0,4 2-4 0,4-1-2 15,-6 0-6-15,6 0-4 0,-4 2-4 0,0 1 0 0,1-1 1 0,-1 2 2 16,4-1 1-16,-1-1 2 0,2 0 0 0,-1 3 3 15,3-1 0-15,-2 1 2 0,7 1 2 0,-4-1 1 0,4 1 2 0,0 1 0 16,-1 1 3-16,1-4-3 0,-4 4-5 0,1-3-4 0,-1 2-5 0,-1 1-1 16,-2-3 1-16,-1 3 0 0,-1-1 1 0,4-2 3 0,-5 2 1 15,5 1-1-15,-4-1 2 0,2-1 2 0,2 3 1 0,1-2 0 16,1-2 1-16,0 1 1 0,3 1-1 0,0 2-3 0,-2-3-4 0,2 1-5 16,0-1-4-16,-4 3-4 0,6-6-3 0,-6 6-1 0,3-3-1 15,-6 1 0-15,3 3 0 0,-1-4 1 0,-2 4 0 0,2-1 2 0,-2-2 1 16,-1 3 2-16,-1-4 1 0,1 3 3 0,-4 1 3 0,0-4 0 15,-2 4-2-15,-3-1 0 0,-5-2-2 0,1 3-2 0,-6 0-2 0,0-1-4 16,-7 1-3-16,-2-3-2 0,-4 3-2 0,-4 0-3 0,-4 0-4 16,-1 0-4-16,-4 0-1 0,-5 0-4 0,-7 0-4 0,2 0-4 15,-7 0-4-15,-2 0-5 0,-5 0-3 0,-6 0-4 0,1 0-2 0,-7 0-2 16,-3 0 0-16,-2 0 0 0,-5 0-1 0,-1 0-3 0,-4 0-2 16,-2 0-5-16,-2 0-6 0,1 0-11 0,-9 0-14 0,0 0-17 0,0 0-17 15,0 0-35-15,0 0-41 0</inkml:trace>
  <inkml:trace contextRef="#ctx0" brushRef="#br0" timeOffset="1978.9609">18077 10270 75 0,'-33'0'345'0,"6"-3"1"0,5 3-79 16,5-2-116-16,3-1-66 0,6 3-45 0,2-2-19 0,6 0-9 15,4-3 2-15,1 2 8 0,9-2 1 0,3 1 0 0,1-1-5 0,10-2-7 16,2 2-4-16,10-3-3 0,-3 1 0 0,11-1-2 0,3 0 2 15,4 0 4-15,6-1 4 0,7 1 0 0,4 1 0 0,8 0 1 0,5-4-2 16,9 5-1-16,5-2 1 0,5 0 2 0,12 0-1 0,2 1 0 16,6 1 0-16,4 0-3 0,7-2-1 0,3 3-3 0,5 1 0 0,0-1-2 15,2-1 0-15,2 5 1 0,1-3-1 0,1 3 1 0,-1-2-1 16,4 3-1-16,-2 0 0 0,-2 0 1 0,1 0 0 0,-6 3 4 16,0-2 0-16,-3-1-3 0,-2 4 1 0,-3-3 0 0,-6 3 1 0,-2-1-2 15,-1 1 2-15,-7-3 1 0,-1 2-1 0,-6 2 3 0,1-2 2 16,-6 1 1-16,1-3 1 0,-9 5 2 0,0-5 0 0,-6 4 0 15,-6 2-1-15,-1-6-3 0,-8 5-2 0,-5-5-2 0,-4 3-3 0,-8 0 0 16,-6 0-2-16,-6-3-1 0,-8 4 4 0,-2-3 5 0,-8 0 4 16,-7 4 7-16,1-6 2 0,-6 2 3 0,-5 1 2 0,-1-3 3 0,1 0-1 15,-5 0 2-15,-4 0 0 0,3 0 2 0,-3 0 0 0,-1 0-2 0,-1 0-4 16,-3 0-5-16,0 0-10 0,0 0-10 0,0 0-11 0,0 0-9 16,0 0-11-16,0 0-13 0,-3 0-14 0,-1 0-17 0,-1 0-22 15,-3 0-27-15,3 0-36 0,-4 2-43 0,-5 1-64 0,4-3-73 16,-2 2-32-16,-1 3-14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6:33:20.4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17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4-09-01T06:37:47.688"/>
    </inkml:context>
  </inkml:definitions>
  <inkml:trace contextRef="#ctx0" brushRef="#br0">27400 5520 384 0,'-9'-1'395'16,"1"-5"-53"-16,2 5-82 0,1-2-47 0,2-1-30 0,1-1-12 0,-1 5-3 15,-1-3-4-15,4 3-2 0,0-1-10 0,0 1-15 0,0 0-13 16,0-3-15-16,0 3-11 0,0 0-10 0,0-1-10 0,0-2-8 0,0 3-9 16,4-4-9-16,-1 3-10 0,-3 1-7 0,0 0-10 0,0 0-10 0,0 0-12 15,0 0-11-15,0 0-11 0,0 0-14 0,0 0-13 0,0 0-15 16,0 0-14-16,0 0-17 0,0 0-18 0,0 0-19 0,0 0-23 0,-3 1-25 15,3-1-34-15,0 0-35 0,0 7-32 0,0-3-28 0,0 0-48 16,0 5-59-16,-4-5-26 0</inkml:trace>
  <inkml:trace contextRef="#ctx0" brushRef="#br0" timeOffset="579.9824">27524 5404 298 0,'-7'-8'312'16,"7"1"-97"-16,-1-1-58 0,1 4-40 0,0 1-23 0,1-2-15 0,3 1-9 16,-1 0-5-16,2 3-7 0,4-5-8 0,1 6-11 0,0-1-9 15,7-3-9-15,0 4-5 0,6-1-4 0,-1 1-3 0,2-3-3 0,3 3-6 16,0 0-8-16,4 0-8 0,0 0-11 0,-1 0-15 0,-1 0-17 16,2 0-22-16,-4 0-26 0,0 0-28 0,-4 3-25 0,-3-3-23 0,-1 1-20 15,-5 4-16-15,-4-3-39 0</inkml:trace>
  <inkml:trace contextRef="#ctx0" brushRef="#br0" timeOffset="873.4303">27289 5408 160 0,'-7'-7'191'0,"0"2"-1"0,2-3-4 16,0 1-3-16,2 3-10 0,-3 1-11 0,6-2-12 0,-3 4-15 15,3-2-14-15,-2-1-14 0,2 4-15 0,0 0-15 0,0 0-14 0,0 0-10 16,-3 4-7-16,3 0-2 0,-2 4 1 0,-1 0 2 0,-1 3 3 0,4 6 3 15,-1-1 2-15,-3 6 4 0,4 4 4 0,-1 9 4 0,-6-2 7 16,2 5 3-16,3 3 4 0,-7 4 1 0,3 2-2 0,-5 2-4 0,3 1-9 16,-2 3-7-16,-2-2-6 0,1 2-7 0,-1 2-7 0,6-3-5 0,-6-1-4 15,3-2-7-15,1-2-2 0,3-3-5 0,-4-5-2 0,9 2 0 16,0-5-1-16,0-3-3 0,7-2-1 0,-2 0-1 0,0-6-2 0,5-1-3 16,6-4-2-16,-3-1-4 0,3-2-6 0,4-1-5 0,1-5-12 15,1 1-11-15,3-6-13 0,-1 0-14 0,5-1-20 0,0-5-18 0,2 0-28 16,0-5-32-16,-2-1-48 0,1 1-55 0,4-4-69 0,-6-2-76 15,1-5-40-15,-4 0-20 0,-1-3-4 0</inkml:trace>
  <inkml:trace contextRef="#ctx0" brushRef="#br0" timeOffset="1021.7642">26924 6171 43 0,'-9'0'378'0,"8"0"0"16,1 0-72-16,1 0-110 0,4-4-72 0,7 1-55 0,4 0-29 0,4-2-14 15,4 0-6-15,3 0-2 0,9-2 0 0,0 3-1 0,8-4-6 0,6 0-7 16,-1 4-20-16,4-4-23 0,2 3-28 0,-1-2-30 0,3 2-30 16,-1-2-30-16,-3 6-54 0,1-2-65 0,-1-1-43 0</inkml:trace>
  <inkml:trace contextRef="#ctx0" brushRef="#br0" timeOffset="1655.9107">28027 6035 232 0,'-12'-4'462'0,"4"1"8"0,-1 2-54 15,4-3-86-15,0 0-60 0,2 0-46 0,1 1-31 0,2 2-22 0,0 1-22 16,2-4-24-16,-2 3-23 0,3 1-20 0,2-2-18 0,4 2-15 0,-1 0-13 16,1 2-13-16,1-1-8 0,4 4-8 0,3 2-7 0,-4 2-5 15,4 3-1-15,-1 0 1 0,4 3 0 0,-5 1 4 0,-1 4 0 0,0 0 0 16,1 3-1-16,-8 2-1 0,1-3 1 0,-4 4 0 0,-2 1 0 16,-4 1 1-16,-3-2-2 0,-4 1 2 0,-3 0-1 0,2 1 1 0,-4-2 0 15,-3 2-2-15,0-3 1 0,-1 1 0 0,1-3 0 0,1-1 1 0,-1-2-2 16,0 0 1-16,3-3 1 0,1 0 0 0,4-5 2 0,2 0 3 15,1-4 3-15,4 0 3 0,-2 0 4 0,4-4 2 0,6-4 0 0,-3 0 4 16,6 0 0-16,1-4 0 0,3-4 0 0,1-1 2 0,8-3-1 16,-1-3-1-16,1-1-1 0,5-6-2 0,0-3-2 0,1-1-4 0,-1-5-3 15,4-1-2-15,-4-5-3 0,0-1 0 0,1-2 2 0,-3 0 1 16,-3 3 1-16,-1-3 5 0,-4 0 3 0,2 4 7 0,-2 2 1 0,-4 1 3 16,-1 5 1-16,-2 4-2 0,-4 4-2 0,2 1-4 0,-3 6-2 15,2 5-4-15,-7 0-1 0,0 4 0 0,0 4-4 0,-3 7-4 0,-1-1-3 16,-1 8-5-16,-3 0-3 0,2 9-1 0,-2-1 0 0,-1 6 3 0,3 1 1 15,-6 5 5-15,3 1 3 0,1 0 0 0,1 1-3 0,-5 1-6 16,3-2-9-16,4 2-8 0,2-2-10 0,1-2-9 0,2 1-10 0,2-1-9 16,1-4-9-16,2-2-11 0,4-2-10 0,4-2-12 0,1 0-12 15,3-5-13-15,2 1-12 0,3-6-10 0,0 0-13 0,4-1-12 0,-2-4-8 16,3-3-9-16,0-3-5 0,4-2-5 0,-4 0 0 0,4-5 2 16,-4-5 8-16,1 1 9 0,2-4 15 0,-6 1 19 0,2-5 23 0,-2-7 27 15,-2 1 29-15,0-3 33 0,-2 0 33 0,-1-6 32 0,-4-3 28 16,3-5 24-16,-5 4 21 0,4-9 18 0,-7-2 15 0,4 3 12 0,-5-8 7 15,-1 4 5-15,4-4 3 0,-7 2 0 0,4 4 0 0,-4-6 0 0,-3 5-3 16,1 2-6-16,2 0-1 0,-5 3 0 0,3 2 0 0,-3 4 1 0,0 4-4 16,0 3-5-16,-3 2-9 0,3 6-11 0,-2 1-14 0,-1 6-12 15,3 3-10-15,-3 6-12 0,-3 2-6 0,5 9-7 0,-6 4-7 0,2 2-7 16,0 10-10-16,-4 6-8 0,4 4-4 0,-4 5-3 0,1 10 3 16,-1 1 4-16,3 4 2 0,-10 8 6 0,3 3 0 0,-1 1 0 0,0 4-3 15,1 2-5-15,-1 3-6 0,0-2-7 0,4 2-9 0,-3-1-12 0,1 4-11 16,3-5-14-16,1 0-14 0,1 2-12 0,0-5-17 0,7 1-18 15,0-2-19-15,0-3-21 0,7 2-24 0,-2-4-24 0,0-7-33 16,3 2-37-16,1-4-50 0,0-3-56 0,1-6-60 0,0-2-60 0,-1-5-27 16,4-4-8-16,-4-9 3 0</inkml:trace>
  <inkml:trace contextRef="#ctx0" brushRef="#br0" timeOffset="1854.2639">29146 6506 230 0,'10'-28'438'0,"-1"0"-43"15,-1 4-70-15,2 4-63 0,6 0-60 0,-3 4-38 0,3 0-28 16,-3 4-16-16,4 0-12 0,2 4-13 0,3 0-16 0,1 6-12 0,-5-1-14 16,5 6-11-16,-1 2-7 0,0 0-7 0,-3 5-3 0,3 0-3 0,-5 2-1 15,-4 4-2-15,1-3-2 0,0 3 0 0,-2 1 0 0,-11 0 1 16,5 3 0-16,-6 0 1 0,-6 1 0 0,1-1 0 0,-5 1-1 0,-5-1-1 16,-4 2-2-16,0-1-5 0,-6 3-6 0,-3-1-9 0,-1-2-10 15,-5-2-17-15,4 4-19 0,-3-5-29 0,2 5-33 0,-1-6-54 0,1-4-67 16,7 3-81-16,-1-4-90 0,3-2-45 0,6 0-24 0,3-5-9 15</inkml:trace>
  <inkml:trace contextRef="#ctx0" brushRef="#br0" timeOffset="1980.4182">29654 6538 168 0,'0'0'250'0,"0"0"-46"0,0 0-158 0,4 4-213 0,1-2-112 15</inkml:trace>
  <inkml:trace contextRef="#ctx0" brushRef="#br0" timeOffset="2806.117">32130 6589 60 0,'-7'-25'467'15,"-1"-1"15"-15,3 2-44 0,0-3-73 0,0 6-48 0,-1-4-32 0,0 3-22 16,1 2-15-16,1 3-18 0,2 1-17 0,-3 1-25 0,2 6-27 15,-1-1-24-15,-1 5-22 0,4 3-19 0,-6 4-16 0,2 3-17 0,3 1-16 16,-7 7-15-16,3 2-16 0,-1 9-11 0,-5-3-8 0,-2 6-4 16,4 6-1-16,-2-3 2 0,-2 4 1 0,1 0 2 0,-1 0 0 0,-3 1 1 15,7 1 0-15,-2-2-3 0,2-1 0 0,1-1-3 0,7-3-1 16,-4 1-1-16,6-5-1 0,3-4-1 0,2 2 1 0,0-1 0 0,7-5 2 16,-2-1 1-16,4-4 1 0,7-3 0 0,-3-2 2 0,1-2 0 15,7-1 2-15,-2-4 2 0,3-4 1 0,0-3 1 0,2-2 2 0,-2-4 1 16,1-2 0-16,-4-2 1 0,1-2-2 0,-3-1-2 0,-3-4-4 15,-5-4-4-15,-1-2-2 0,-1-3-4 0,-3 0-3 0,-7-5-4 0,-2-2-3 16,-6 2-4-16,-2-5-3 0,-2-1-4 0,-2 0-3 0,-2 6-3 0,-3-4-1 16,2 6-3-16,-2 0-4 0,3 3-8 0,0 7-5 0,1 3-8 15,1 5-8-15,-2 3-4 0,7 6-5 0,0 5-6 0,2 1-10 0,2 6-7 16,3 1-10-16,3 4-8 0,2 1-7 0,9 3-3 0,3 3-4 0,2 2 2 16,6-6 1-16,6 4 4 0,-2 0 5 0,10-1 3 0,-1-1 5 15,6-2 7-15,-3-3 9 0,4 4 11 0,-1-8 11 0,0 0 15 0,1 0 17 16,-5-3 21-16,1-1 21 0,-1-1 23 0,-5-3 20 0,1 0 23 15,-3-3 18-15,-3-5 20 0,-1 3 16 0,-1-3 16 0,1-3 13 0,-6-3 9 16,0 1 10-16,-5-1 4 0,3-2-1 0,-2-7-2 0,-2 3-6 0,-2 0-7 16,-1-4-6-16,-1 0-8 0,1 0-9 0,0-5-7 0,-6 3-7 15,4 2-7-15,-3-4-4 0,-3 3-6 0,1 5-8 0,2 0-11 0,-4 4-11 16,-3 1-10-16,4 6-10 0,-6 2-8 0,0 6-6 0,0 5-4 16,0 5-4-16,-6 6-3 0,0 2-3 0,1 11-5 0,-7 4-5 0,6 7 0 15,-6 9-1-15,1 4 4 0,-2 7 3 0,-1 1 4 0,-6 9 1 16,4 3-2-16,-1 3-2 0,-1 3-4 0,-3 3-6 0,2 2 0 0,2-1 3 15,2 6 0-15,-2 1 1 0,3-3-1 0,1 5 1 0,1-4-3 16,1-1 0-16,3 0-4 0,-1-3-4 0,4-1-3 0,4-3-3 0,-3-4-6 16,4-2-4-16,4-4-10 0,-3-2-10 0,4-10-10 0,4-2-7 15,-4-3-5-15,3-9-5 0,4-7-3 0,-1-4-1 0,2-8-1 0,1-10-1 16,3-7 0-16,0-7 2 0,-2-9 4 0,2-7 4 0,2-8 4 16,-2-6 4-16,0-7 3 0,-1-7 3 0,-3-4 1 0,1-4 2 0,-6-2 6 15,1-1 9-15,-4-4 9 0,-5 4 10 0,0 0 7 0,-2 2 8 16,-4 3 9-16,-1 4 4 0,-7 2 7 0,0 2 4 0,-3 8 5 0,-1-2 4 15,-3 9 4-15,-1-1 5 0,0 8 1 0,1-5-1 0,-1 10-2 16,2-1-2-16,1 1-3 0,2 6-2 0,-2 1-7 0,9 0-7 0,-2 1-10 16,7 5-10-16,2-5-13 0,3 3-13 0,6 0-17 0,1 1-20 15,9 1-28-15,2-5-31 0,6 2-50 0,7-4-59 0,8 1-82 0,-1-2-97 16,9 2-49-16,4-7-25 0,6 3-11 0,-6-2 0 0</inkml:trace>
  <inkml:trace contextRef="#ctx0" brushRef="#br0" timeOffset="3425.3111">35430 6654 228 0,'2'-23'469'0,"1"-2"11"15,-1-1-64-15,5-2-106 0,-6-2-61 0,5 2-43 0,-3 0-23 0,0-5-11 16,-1 3-8-16,5 2-4 0,-5-4-11 0,1 6-17 0,-1-1-14 16,-2 3-14-16,0 0-14 0,0 1-14 0,0 7-11 0,-2 2-13 0,-1 1-11 15,1 4-12-15,-5 1-9 0,-1 4-4 0,1 4-6 0,-5 1-3 0,3 7-4 16,-4-1-3-16,-1 6-2 0,-1 6-1 0,-6-3-2 0,6 7 2 15,-6 5 1-15,3-3 3 0,-5 5-1 0,6-1 1 0,-1 0-4 0,1 2-4 16,-2 1-4-16,5-5-7 0,4 2-5 0,-2-1-5 0,7-3-4 0,0 0-4 16,1-3-2-16,3-2-1 0,1 0-1 0,1-6 1 0,3 1 3 15,1-3 2-15,0-2 4 0,7 0 4 0,-4-4 5 0,6-1 6 0,-4-1 5 16,4-1 3-16,0-6 6 0,3-1 7 0,0-1 5 0,-2-1 5 16,4-1 4-16,-2-6 5 0,0 1 5 0,-2-1 6 0,6-3 2 0,-6-1 3 15,2-2 2-15,2-2 2 0,-2-4 2 0,-3 0 1 0,-1-3 1 16,1 3-2-16,0-4-2 0,-1 0-2 0,-1 3-6 0,-2-1-6 0,-1-1-7 15,-1 7-10-15,-2 2-7 0,2 1-9 0,-3 3-5 0,0 5-3 0,-1 5-3 16,1 4-3-16,-2 6-1 0,1 2-2 0,-3 6-3 0,-1 3 0 16,4 6-2-16,-3 4 0 0,-1 9 1 0,0 1 3 0,-1 6 2 0,-3 3 3 15,3 4 1-15,-3 3-3 0,-4 4 0 0,4 4 1 0,-3 1 3 16,1 4 1-16,-1 2 3 0,0 3 3 0,0-4 2 0,0 7 4 0,2-5 2 16,0 0 3-16,0 0 1 0,-4 0 3 0,1-5 2 0,-1 1 5 15,4-4 0-15,-3-4 2 0,-1-1-1 0,-1-2 0 0,-2-7 0 0,-2-1 2 16,1-5 1-16,-1-6 3 0,4-2 1 0,-4-6 1 0,-3-2 4 15,0-8 0-15,2-3 0 0,1-5-2 0,-3-8-4 0,0-4-8 0,2-5-9 16,-1-7-11-16,3-4-10 0,-1-8-15 0,0-5-18 0,4-2-21 16,5-8-24-16,-2-2-25 0,7-6-28 0,4-5-29 0,1 3-27 0,8-7-28 15,8 2-34-15,-2-2-39 0,5 4-30 0,6-4-26 0,3 4-41 16,6 5-48-16,0 1-13 0,-1 4 2 0</inkml:trace>
  <inkml:trace contextRef="#ctx0" brushRef="#br0" timeOffset="4993.3262">35933 6676 177 0,'19'-22'388'16,"0"-1"-24"-16,-6 2-31 0,1 0-33 0,0 1-32 0,-2 3-32 15,-2 0-28-15,-2 0-24 0,4 5-23 0,-7-4-22 0,0 8-21 0,1-1-21 16,0 3-18-16,-4 1-16 0,2 4-16 0,-3 1-12 0,-1 0-13 16,4 5-10-16,-1 0-11 0,-1 2-8 0,-2 2-4 0,5 5-3 0,-2-1 0 15,1-1 0-15,-3 4 4 0,3-1 4 0,-2 2 3 0,-2 3 1 0,3-4 1 16,-3-1 1-16,3 2 1 0,-1-5-2 0,1 0 1 0,1 1 0 16,-2-1-2-16,-2-2 2 0,5-2 2 0,-5 1 1 0,7-1 4 0,-7-5 2 15,1 1 2-15,4-3 1 0,-1 2 3 0,-1-3 0 0,-1-3 0 16,5 2 3-16,-6-6 3 0,5 2 0 0,0-3 4 0,1-2 2 0,0-5 1 15,-5 3 1-15,3-6 0 0,-2 2 1 0,-3-1 0 0,4-6 1 16,-4 1 2-16,0-1 1 0,-4 1 2 0,1 1 1 0,1-3 1 0,-3 5 2 16,-2-4-4-16,0 3-4 0,1 6-4 0,-1-1-6 0,0 6-7 0,-2 1-3 15,3 4-4-15,-6 1-5 0,3 6-3 0,-1 1-3 0,-2 5-3 16,-2 3-3-16,4 4-5 0,-2 3-2 0,-2 4-2 0,4-2 1 0,0 4 2 16,-2 3 3-16,4-1-1 0,-1 1 1 0,4 0-4 0,3 0-2 0,2 0-2 15,0-1-5-15,0-2-2 0,2-2-2 0,3 1-3 0,4-2-2 16,-1 0-6-16,4-2-3 0,3-4-4 0,-1-4-5 0,6 1-5 15,-4 1-5-15,6-5-5 0,4-4-4 0,-4 0-5 0,5-3-2 0,0-4-2 16,4 0-1-16,-2-6 1 0,5 0 2 0,-5 0 4 0,5-5 3 16,-1-6 5-16,-3 3 5 0,1-6 7 0,1-3 8 0,-1 1 9 0,-2-5 8 0,-2 0 6 15,2-5 6-15,-5-3 7 0,2-3 7 0,-2-2 5 0,1 1 6 16,-6-7 4-16,0-2 6 0,1 0 6 0,-4 1 5 0,-3-2 7 16,1 0 8-16,-2 3 9 0,-4 0 9 0,3 4 10 0,-6 1 11 0,0 3 9 15,-2 4 8-15,2 4 8 0,-5 3 10 0,4 1 6 0,-4 4 4 0,0-1 3 16,0 7 1-16,0 2-6 0,-4 0-6 0,4 4-12 0,-1 1-12 15,-3 5-13-15,1-1-11 0,1 6-10 0,-1 1-12 0,1 1-9 0,-5 7-12 16,2 4-9-16,0 4-8 0,0 4-7 0,0 2-6 0,-2 8-1 16,5 1 0-16,-5 6 3 0,2 1 2 0,0 3 3 0,0 4 0 0,2 2 2 15,1 1 0-15,-2-2-1 0,1 0-1 0,3 5-2 0,0-7-2 16,0 4-2-16,3-4-2 0,1-2-4 0,1-3-5 0,3 0-7 0,-2-3-8 16,2-1-9-16,1-2-7 0,1-5-12 0,4-1-10 0,-1 1-11 0,1-7-7 15,-1-2-12-15,8-3-14 0,-1-3-12 0,1-5-8 0,1-3-5 16,2-3 0-16,3-4 2 0,-1-3 7 0,1-6 8 0,-3 1 11 0,5-10 9 15,-5 0 13-15,1-4 12 0,-4-5 14 0,1-2 15 0,-2-4 21 16,-4-6 16-16,-3-1 19 0,5-3 11 0,-5-1 13 0,-1-4 9 0,-2 1 8 16,-1-5 8-16,-1 2 8 0,-6 0 6 0,5 3 8 0,-2-2 3 15,-3 4 3-15,1 6 3 0,1 1 2 0,-4 2 2 0,0 8 1 0,0-5 0 16,0 9-3-16,0 4-3 0,0 6-8 0,0-3-8 0,0 5-11 0,0 3-10 16,0 2-11-16,0 2-8 0,0 3-6 0,0 4-8 0,-4 4-6 15,1 3-5-15,1 2-7 0,-3 3-3 0,1 8 0 0,1 1-1 0,1 6 0 16,-4 1 3-16,4 8 4 0,-2-1 3 0,3 5 4 0,-6 5 1 0,2-1 0 15,3 3-1-15,-1-3 1 0,-1 3-1 0,-1 2-2 0,3-1-2 16,2-4-4-16,-3 4-5 0,3-4-6 0,3 3-10 0,-3-6-8 0,2-1-10 16,3 2-9-16,4-5-13 0,-1-2-13 0,3 2-10 0,0-6-13 15,7 1-11-15,-3-8-12 0,5 0-7 0,-1-1-7 0,5-6-5 0,-2-1-2 16,0-4 1-16,6-4 3 0,-1-7 8 0,-2-1 13 0,3-1 16 16,-3-7 17-16,-1-4 17 0,2-4 15 0,-7-1 18 0,-1-3 20 0,1-2 21 15,-4-2 19-15,-1-5 18 0,0 5 18 0,-4-6 17 0,2 5 13 16,-5-2 9-16,1 2 5 0,-3 1-2 0,2 2-1 0,-5 4-6 0,5 2-3 15,-6 4-11-15,-1-1-10 0,4 2-13 0,-2 3-14 0,-2 4-11 0,0-1-10 16,0 5-10-16,0 0-7 0,0 5-6 0,-2-1-3 0,-2 4-4 16,4 3-1-16,-1 2 0 0,-6-1 1 0,5 0 3 0,-1 5 4 0,-1 0 2 15,-1 0 5-15,4 0 1 0,-3 2 0 0,1-2 0 0,-2-1-1 0,3 2-1 16,2-3-4-16,-4 2-1 0,4-4 0 0,0 0-2 0,0 2-3 16,4-7-1-16,-2 4-3 0,3-4-3 0,2 0-2 0,-6-1-2 0,8-2-2 15,-1-3-2-15,3 1-1 0,0-3-2 0,0-3-4 0,6 1 0 16,0-3-1-16,-4-2 2 0,3-1-2 0,4 0 1 0,-4 0 3 0,4-4-1 15,-6 0 2-15,1 1-1 0,-1 3 1 0,-1-2 0 0,3 0-2 0,-9 3 1 16,4-1-2-16,-2 4 0 0,-2 1 1 0,1 3-1 0,1-2 2 16,-4 2-2-16,2 2 1 0,-2 1 1 0,0 1 1 0,0 1 0 0,0 0 2 15,4 5 2-15,-2-4 4 0,-1 6 2 0,3-4 3 0,-4 4 1 16,4 0 0-16,-3-3 0 0,1 2 2 0,2 1-1 0,3-2 1 0,-5-1-1 16,4 2 0-16,0-2 2 0,1-1-1 0,-2 2 2 0,3-7 1 0,-1 5 2 15,-1-3 1-15,2-2 0 0,1-3 2 0,0 0 2 0,-1 0-1 16,3-3 3-16,-1-2 1 0,-1-3 1 0,3 1 2 0,0-2 2 0,-4-3 0 15,3-1-1-15,-3-1 1 0,3 1-2 0,-3-2 0 0,1 2-1 16,-4-2 1-16,4 2-2 0,-2-3-3 0,-5 4 0 0,1-2-2 0,4 3-1 16,-7 1-3-16,0 3-4 0,0 1-2 0,4-1-6 0,-6 2-1 15,-1 3-3-15,5 1-4 0,-7-3-3 0,2 3 0 0,-2 1-1 0,0 0 0 16,3 0 1-16,0 1-1 0,-1 3 1 0,1-3 1 0,-1 1 2 16,5 3 0-16,-5 2 1 0,3-2 2 0,2-1 2 0,-1 0 4 0,1-1 0 15,4 2-2-15,-3 0-3 0,1 0-5 0,1-1-3 0,-2 1-1 0,6 1-1 16,-2-4 1-16,2 3 0 0,-4-5 0 0,3 0 2 0,-1 0 0 0,-3 0 1 15,1 0-1-15,0-5 3 0,2 0 5 0,-3 0 8 0,-1 1 8 16,-1-4 8-16,2-2 8 0,-4 3 4 0,3-2 5 0,-3-5 3 0,2 5 6 16,-5-3 4-16,-2-1 4 0,3 1 2 0,-3-4 2 0,0 4 2 15,-3-1-3-15,3 4-2 0,-2-4-4 0,-5 5-5 0,2-5-8 0,0 2-6 16,-3 2-6-16,3 1-7 0,-4 1-6 0,1-1-5 0,-3 0-7 16,-1 4-4-16,-1 2-3 0,2-1-3 0,-2 3-2 0,-1 3-3 0,1-1-1 15,-1 5-3-15,0 1-2 0,1 2-1 0,-3 1-2 0,3 1-1 16,-1 1-2-16,4 1-1 0,-2 3-3 0,5-3 0 0,0 3-3 0,2 3-2 15,3-3-1-15,-1 2 1 0,3-6-1 0,3 3 1 0,-1 1 2 16,1-5 2-16,3 3 3 0,-1 0 3 0,0-6 2 0,3 3 4 0,-3-4 3 16,4 3 3-16,3-7 4 0,-2 5 3 0,2-6 1 0,-3 1 3 0,4-4 3 15,-2 0 2-15,-1 0 1 0,7-4 3 0,-4 1 1 0,1-6 2 16,0 5 4-16,-1-7 2 0,1-2 4 0,1 2 5 0,-1-4 3 0,0 0 5 16,-4-2 7-16,4 0 7 0,-3-4 7 0,-4 1 5 0,5 1 9 15,-3-1 3-15,-1 1 7 0,-3-1-1 0,4 3-2 0,-7 5-4 0,3-4-8 16,2 7-8-16,-7 1-8 0,0 2-7 0,0 5-7 0,0 1-6 0,-7 5-6 15,2 2-6-15,3 5-8 0,-7 5-6 0,1 3-7 0,-2 5 1 0,1 8 5 16,-3 0 6-16,2 7 5 0,-2 5 6 0,2 5 8 0,-2 4 4 16,5 8 4-16,0 2 4 0,0 5 2 0,1 5 4 0,4 3 2 15,-5 6 3-15,5 0 3 0,-1 1 1 0,-2 5-2 0,1-1-2 0,-1 0 0 16,0-1-3-16,-3-2-5 0,-3 0-5 0,-2-5-8 0,-8-3-7 16,-1-4-9-16,-5-2-13 0,0-6-13 0,-4-6-16 0,-2-4-18 15,-2-7-19-15,-1-4-21 0,-2-7-21 0,2-8-22 0,1-4-27 0,1-8-28 16,5-6-33-16,-2-11-34 0,4-7-67 0,-1-6-83 0,6-10-72 15,-3-9-67-15,2-8-25 0,8-8-7 0,-5-7 4 0,4-9 12 0</inkml:trace>
  <inkml:trace contextRef="#ctx0" brushRef="#br0" timeOffset="5193.0431">36736 6414 201 0,'-12'-16'521'0,"2"0"13"0,-2-3 13 16,4 6-27-16,1 0-44 0,0 3-100 0,5 0-122 0,-1 1-72 16,3 4-44-16,3-3-21 0,6 3-9 0,5 2-16 0,4 1-15 0,6 0-25 15,10-1-29-15,7 2-29 0,12 1-30 0,7-4-25 0,8 4-24 0,12-1-35 16,9 1-42-16,6-4-97 0,16 4-122 0,-2-4-70 0,12-2-45 16,6 1-24-16,-1-3-11 0,7-4-2 0,2 0 1 0</inkml:trace>
  <inkml:trace contextRef="#ctx0" brushRef="#br0" timeOffset="5588.7723">41897 6028 218 0,'7'-36'498'16,"-2"0"21"-16,-4 4 10 0,-1 3 5 0,4 1-92 0,-1 4-139 15,-3 3-81-15,0 4-51 0,0 5-25 0,0 4-16 0,0 7-10 0,-3 1-7 16,-1 6-17-16,4 6-20 0,-1 6-16 0,-3 5-19 0,3 5-8 0,-6 9-6 16,5-2 0-16,-5 9 2 0,2 1 3 0,-3 2 1 0,2 5 0 15,-2-2-4-15,3 4-5 0,-4-2-7 0,4-2-12 0,-3 3-12 0,3-7-15 16,-1 4-13-16,3-6-19 0,-2 0-20 0,1-1-23 0,4-4-25 0,0-2-32 16,4-1-37-16,-1-4-45 0,-1-3-52 0,1-4-52 0,-1-3-53 15,-2-2-53-15,4-5-51 0,-4-6-18 0,0-1-5 0,0-8 10 0</inkml:trace>
  <inkml:trace contextRef="#ctx0" brushRef="#br0" timeOffset="6489.6246">41493 6411 288 0,'-9'-9'365'0,"4"5"1"0,5-3-65 0,0 6-96 0,3-6-65 0,6 7-52 16,-2 0-27-16,8 0-16 0,4 0-8 0,3 3-3 0,5 1 0 0,6-3 2 16,2 3 1-16,6-4 2 0,2 3 1 0,6-3-2 0,1 1-1 15,-4-1-3-15,3 0-4 0,1-1-3 0,-4 1-1 0,-2-3 0 0,4-2 1 16,-10-2 1-16,1 6 2 0,-7-6 4 0,2-2 4 0,-5 1 7 15,-3 1 7-15,-2-2 4 0,-2-1 6 0,-3 0 5 0,-2-3 6 0,-4 1 6 16,1 0 5-16,0 1 5 0,-6-3 2 0,4 1 0 0,-7 4-2 16,4-2-7-16,-8 2-9 0,8 2-12 0,-6-1-13 0,-1 3-12 0,1 3-10 15,1-1-9-15,-4 3-6 0,0 0-6 0,0 5-4 0,-4 3-4 0,1 1-4 16,1 3-2-16,-1 3 0 0,-6 3 2 0,8 2 4 0,-8 3 5 16,4 1 6-16,-7 3 6 0,4 1 4 0,1 1 4 0,-2 1-1 0,-3 0 1 15,-1 0-3-15,4-1-2 0,-1 1-3 0,1 0 0 0,1-2-3 16,-1 0-2-16,3-3-2 0,-1 2-3 0,5-4-2 0,-5-2-3 0,5-2-1 15,2-3 0-15,2 2 0 0,2-6 0 0,-1 2 4 0,2-3 0 0,4-5 3 16,-1 0 2-16,2-5 2 0,4-1 2 0,0-1 3 0,4-5 2 16,3 0 2-16,-2-5 3 0,-1-3 4 0,8 2 3 0,-4-6 1 0,0 2 2 15,2-8-1-15,-2 5-1 0,-3-6 0 0,3 3 0 0,-1-3-2 16,-6 4-2-16,2-6 0 0,0 6-2 0,-3-1-5 0,-7 5-5 0,1 0-5 16,1 3-9-16,-4 1-6 0,-2 6-3 0,1 2-5 0,-4 1-1 0,-7 4-2 15,5 4-2-15,-6 1 0 0,-1 6-1 0,-1-2-1 0,-4 6 1 16,-3 1 1-16,0 1 1 0,2 2 4 0,-6 4 4 0,3-3 2 15,-1 0 1-15,2 1 0 0,0 0-2 0,1-2-4 0,3-3-2 0,-1 3-4 16,6-3-2-16,-4-4-2 0,3 0 1 0,4 0 0 0,-4-5 4 0,8 0 2 16,1 1 1-16,0-6 3 0,0 1 2 0,0-3 2 0,1-3 3 15,8 1 5-15,-4-6 4 0,4 1 4 0,3-3 4 0,-2 1 2 0,2-3 1 16,1-3 0-16,1-2-3 0,0 1-2 0,-1-4-1 0,1 1 0 16,0-1-1-16,3-3-1 0,-4 2-1 0,-3 5-3 0,2-4-3 0,2 1-6 15,-7 4-6-15,8 2-5 0,-8 4-4 0,2-2-1 0,-1 6-3 0,1 4-1 16,-1 1 0-16,1 1-1 0,-2 4-2 0,1 3 1 0,4 3 1 15,-3 1 1-15,1 2 3 0,0 1 4 0,-1 3 4 0,2-1 3 0,-2-1-1 16,5 3 1-16,-8-2-3 0,6 0-2 0,-1 0-3 0,-3 3-3 0,6-6-2 16,-2 1-1-16,1 1-1 0,-2-3-1 0,2-5 1 0,-1 3 2 15,2-4 1-15,-4 0 2 0,7-4 2 0,-7-3 6 0,4 0 4 0,1 0 7 16,-4-3 7-16,2-4 7 0,-3 0 7 0,6-4 6 0,-9 3 5 16,5-9 3-16,-2 2 4 0,-2-1 2 0,4-4 2 0,-7 1 1 0,4-2 3 15,-4 0 2-15,4-6 1 0,-8 6 0 0,6-4-1 0,-2 3-1 16,-3 2-2-16,5 0-4 0,-6 0-5 0,3 5-9 0,-2 1-6 0,-2 2-6 15,3 2-6-15,0 5-3 0,-3 3-7 0,0 2-3 0,0 0-2 0,0 2-3 16,0 5-4-16,0 4-2 0,0 1-2 0,-3 3 1 0,0 1 1 16,3 4 3-16,-2 0 5 0,-2 3 3 0,4 1 4 0,-1-1 0 0,1 5 0 15,-4-3 1-15,1-1 1 0,3 0-1 0,0-1-2 0,3 2 0 16,1-2-2-16,1-2 0 0,0 1-2 0,0-2-4 0,7-2-2 0,-2 1-2 16,2-3-1-16,2-4 0 0,1-3-1 0,6-2 1 0,-6-2 1 0,5 0-1 15,3-5 1-15,-3-5 1 0,1 0 3 0,1-2 3 0,-7-2 4 16,7-3 9-16,-5-8 7 0,0 4 7 0,-3-4 7 0,1-2 4 0,-1-3 6 15,-2-3 4-15,-2 0 5 0,-1-2 3 0,-1-3 5 0,1 1 4 16,-8-2 5-16,8 1 2 0,-6 1 1 0,-1 2 0 0,-2 1-2 0,0 4-5 16,0 1-8-16,0 3-8 0,0 4-10 0,-2 2-5 0,-1 6-6 15,-6 1-4-15,8 4-5 0,-8 1-5 0,1 6-7 0,-3 1-9 0,3 5-12 16,-6 6-12-16,2-2-12 0,-3 4-10 0,1 3-9 0,-1 2-9 0,1 2-7 16,4 3-12-16,-4-2-12 0,2 1-18 0,6 2-18 0,-3-2-20 15,1-1-20-15,3 0-20 0,-2-1-21 0,2 1-33 0,5-4-39 0,0 2-54 16,0-3-65-16,3-4-29 0,-1-2-13 0,5-1 1 0</inkml:trace>
  <inkml:trace contextRef="#ctx0" brushRef="#br0" timeOffset="7085.2061">43457 6419 277 0,'0'-13'485'0,"0"5"15"0,0 0 12 0,0-4-58 15,0 5-90-15,0-1-78 0,0 2-67 0,0 0-44 0,0 2-30 16,0 0-20-16,0 4-15 0,0 0-20 0,0 0-23 0,-3 7-21 0,-1 0-20 16,3 2-15-16,-3 3-13 0,2 1-8 0,-4 4-4 0,4 3 0 15,-7 5-1-15,4 0 3 0,-2 3 3 0,2 1 3 0,4-2 3 0,-3 5 0 0,1-1 1 16,3-2 0-16,0-3-2 0,0 3 0 0,7-1-1 0,-6-3 1 16,8 0-2-16,-4 0 2 0,7-4-1 0,-4-1 3 0,3-1 1 15,-1-5 5-15,2 1 5 0,-2-5 6 0,4 0 8 0,-1-5 5 0,3 0 7 16,-3-1 3-16,1-4 3 0,1-2 3 0,2-3 4 0,0 0 2 15,-1-5 4-15,1-2 4 0,0 0 1 0,-2 0 0 0,-1-7-2 0,1 3-3 16,-1-5-4-16,-4 2-4 0,-1-4-5 0,-1-2-1 0,-6 0-3 0,5-1-1 16,-7-1-4-16,0 1-2 0,0-6-6 0,-7 4-3 0,5 0-7 0,-6 1-5 15,-1-1-6-15,-1 3-12 0,-2 1-12 0,2 2-11 0,-4 5-14 16,0 0-14-16,-6 5-13 0,6 4-18 0,-1 4-17 0,-5 1-23 0,4 6-25 16,-6 1-35-16,5 0-40 0,0 8-60 0,2-4-71 0,1 5-70 15,2 4-72-15,3-3-29 0,8 3-10 0,1-2 1 0</inkml:trace>
  <inkml:trace contextRef="#ctx0" brushRef="#br0" timeOffset="8873.8657">45420 6062 10 0,'5'-42'442'0,"0"-2"13"0,4 0 13 15,-4-4-69-15,3 7-109 0,-1-5-58 0,-2 8-32 0,-3-2-19 16,5 5-13-16,-5 3-14 0,3 4-12 0,1 5-18 0,-4 5-18 0,-2 5-17 16,4 4-15-16,-1 6-10 0,-3 6-6 0,2 3-11 0,1 7-9 15,-3 7-6-15,2 4-7 0,-2 8-1 0,3 3 2 0,-3 6 5 0,0 6 5 16,0-1 4-16,-3 5 4 0,3 2-1 0,-2 1-3 0,-3 3-3 16,2-2-3-16,-1 0-6 0,-1-4-4 0,2 2-4 0,-2-4-4 0,3-2-3 0,-5-2-1 15,5-4-3-15,-1 1-3 0,1-6-1 0,2-3-3 0,-3-3 0 16,3-4-1-16,0 1 1 0,0-6-1 0,0-1 2 0,0-6 4 15,3-1 3-15,-3-2 3 0,2-2 4 0,1-1 2 0,-1-8 2 0,5 3 0 16,0-3 2-16,1-3-1 0,4-2 1 0,2-3-1 0,-4-4-2 0,7-4-3 16,2 2-3-16,1-6-4 0,1-1-7 0,1-3-7 0,0-2-8 15,4-4-3-15,-2 1-6 0,1-5-2 0,-1 3-2 0,-2-1 0 0,4 3 2 16,-8-3 0-16,1 1 1 0,3 4-2 0,-5 2-2 0,-3 4-3 0,0 1-3 16,-4 4 0-16,4 4-1 0,-6 4 3 0,-1 3 2 0,-2 3 1 15,0 4 1-15,0 3 0 0,-1 3 0 0,-3 4 1 0,6 3 2 0,-7 2 1 16,2 3 4-16,-2 2 4 0,0 3 4 0,0 0 3 0,0-1-1 0,0 3-3 15,0-1-6-15,0-2-9 0,0 1-9 0,0 3-12 0,0-7-13 16,3 1-12-16,-1 1-12 0,1-1-13 0,1-5-11 0,1 2-12 0,4-2-13 16,-1-5-13-16,6 0-13 0,-1-2-12 0,1-3-8 0,5-2-9 15,3 0-4-15,0-5-4 0,2-2 3 0,2-1 1 0,-3-5 9 0,6 2 10 16,-1-7 14-16,-6 2 17 0,2-6 24 0,1 1 26 0,-2-4 27 16,-5 0 27-16,4-5 27 0,-6 0 33 0,1 0 27 0,0-3 28 0,-3 2 24 15,-4-1 24-15,2 4 14 0,-4-4 13 0,-1 3 2 0,0 4-3 0,-2 1-11 16,-3 3-13-16,5 4-11 0,-7 2-11 0,0 6-10 0,0-2-12 15,0 6-12-15,0 6-10 0,-4-2-14 0,1 5-13 0,1 2-11 0,-3 2-9 16,1 1-3-16,1 1-1 0,3 3 3 0,-2-2 4 0,2 1 1 16,0 2-2-16,0-2 0 0,2-3-1 0,-2 3-1 0,3-1 0 0,1-4 2 15,1 0 2-15,-3 0 4 0,5 0 9 0,-6-5 7 0,4-2 8 16,2 1 6-16,2-3 4 0,-3 0 4 0,3-3 1 0,0-3 5 0,2 0 3 16,-4-2 3-16,5-1 4 0,2-1 0 0,-4-1 0 0,2-8-4 0,-3 4-7 15,1-4-7-15,-2 0-7 0,1-4-6 0,-1 0-6 0,-1-3-4 16,0-2-4-16,-5 1-5 0,-2-2-5 0,3 1-5 0,-3 1-5 0,-3-1-4 15,3-2-6-15,-2 6-7 0,-5 2-8 0,0 2-6 0,1 2-3 0,0 3-3 16,-2 5-2-16,-1 6-1 0,-1 2-3 0,0 2-4 0,-5 8-6 16,1 3-5-16,0 3-3 0,1 3-8 0,-1 5-7 0,4 3-4 15,-4-2 0-15,6 4-7 0,3 2-5 0,-2 0-9 0,7 0-9 0,3 1-10 16,2-2-9-16,7 0-7 0,2-2-4 0,1-1-4 0,7-2-1 0,6 0-1 16,1-3-2-16,3 1-5 0,7-5-5 0,-5-1-3 0,11-4 0 15,-4 1 5-15,3-5 8 0,0-2 10 0,-3-3 11 0,4-2 16 0,-6-3 18 16,2-3 18-16,-4-1 18 0,-1 0 22 0,-2-6 28 0,2 0 28 15,-7-5 30-15,2 3 23 0,-4-5 24 0,0 0 17 0,-5-2 15 0,4-1 10 16,-7 2 7-16,3-7 4 0,-3 2 0 0,-2-2-4 0,0 4-6 0,-4-4-10 16,1-3-13-16,-5 6-10 0,1-3-11 0,-2 2-10 0,1-2-10 15,-7 1-8-15,4 2-8 0,-6 0-7 0,0 3-4 0,0-1-5 0,-6 3-4 16,4 1-6-16,-7 2-5 0,1 1-3 0,-2 3-5 0,-4 4-2 16,-1-3-4-16,-4 7-5 0,0 2-2 0,0 2-3 0,-6 2-3 0,1 2-3 15,2 5-3-15,-6 1-4 0,3 2-2 0,1 4-4 0,2 2 1 0,0 0-2 16,-1 3-4-16,5-2-2 0,-3 1-2 0,11 4 0 0,-4 1-2 15,2-2 1-15,4-1 0 0,1 1-1 0,0-2 0 0,5 0-1 0,-1-3 2 16,3 0 1-16,0 0 2 0,3-3 2 0,-1 1 2 0,5-6 4 16,0 1 5-16,0-1 2 0,1-3 4 0,2-2 4 0,1 0 1 0,1-2 1 15,5-1 4-15,-4-4 1 0,3 0 3 0,4-4-1 0,1-1 2 0,-1-2 0 16,2 0 1-16,-3-2-2 0,5-3 1 0,-2-1-2 0,-2 1-3 16,3-6 0-16,-3 1-1 0,1-3 1 0,-3 4 2 0,1-8 4 0,2 5 3 15,-8-6 5-15,3 3 5 0,-3 1 5 0,1 1 5 0,-6 0 3 16,4 4 0-16,-7 1-1 0,4 0-3 0,-7 6-4 0,4-2-6 0,-4 4-4 15,-2 4-6-15,0 3-4 0,0 0-4 0,0 0-6 0,-2 5-5 16,-4 3-6-16,4 1-8 0,-3 4-3 0,-4 2-1 0,4 2 0 0,-3 0 1 16,1 3 4-16,0 0 4 0,0 0 2 0,0 2 2 0,-1-2-3 15,3 1-2-15,-2 0-4 0,5-1-3 0,-1 0-5 0,-1-1-8 0,4 1-7 16,0-4-9-16,4 4-6 0,-1-8-6 0,2 0-5 0,0 0-7 0,1 1-4 16,5-7-5-16,0 2-3 0,2-3-3 0,1-2-4 0,6-1-4 15,-1-2 2-15,0-5 1 0,3 0 4 0,0 0 4 0,4-4 4 0,-6-2 4 16,3-1 4-16,-1-2 4 0,3-3 4 0,-3-2 4 0,1-2 5 0,-3-4 5 15,2 0 8-15,4-3 7 0,-4 3 9 0,0-4 10 0,0 0 7 16,2 3 7-16,-2-2 4 0,-3 1 3 0,3 4 1 0,-3 0 2 0,-2 5 0 16,0-1 0-16,-3 6-1 0,-1 1 0 0,-2 3-1 0,2 1 0 0,-4 4-3 15,3 4-4-15,-2 0-3 0,2 1-2 0,-2 3 2 0,-1 3 1 0,-1 2 1 16,1-2 0-16,-2 6 2 0,1-2 3 0,4 2-1 0,-3-2 3 0,-3 2 0 16,1 1-1-16,0 1 0 0,0-4 0 0,-2 3-2 0,0-1 2 0,0-1-2 15,-1 1 0-15,-1-5 0 0,2 3 3 0,-3-4 1 0,-2 0 3 16,3 1 2-16,1-3 5 0,-4 0 6 0,0-1 6 0,0 2 9 0,0-6 10 15,0 0 7-15,0 0 7 0,0 0 4 0,0 0 1 0,0 0 0 0,0-3-2 16,0 0-3-16,0-1-4 0,-4-4-5 0,1 1-5 0,1-3-6 0,-3 0-6 16,-2-3-10-16,6-2-11 0,-8 2-9 0,4-3-11 0,-7-1-4 15,3-3-3-15,3 0-2 0,-6 2-2 0,1-1-2 0,-1 1-2 0,4 2-3 16,-2 4-5-16,-2-4-4 0,5 7-1 0,-7-1-3 0,2 7 0 0,2 0-1 16,-3 3-1-16,-1 3 1 0,-1 5 2 0,-1 1 1 0,-1 4 2 0,0 0 0 15,3 7 2-15,-1 1 3 0,-2 4 5 0,3-1 3 0,1 4 2 16,1-2 2-16,2 6 0 0,-1-6 1 0,5 3 0 0,0-1-1 15,5 0-4-15,-3-2-3 0,4-1 0 0,4 0-4 0,-3-1-2 0,5-4-1 16,0-1 0-16,5-3-1 0,-1 2 1 0,2-6 2 0,-2 0 0 0,4-6 2 16,3-1 2-16,0-1 3 0,-2-4 3 0,6 0 2 0,-3-5 4 0,1-5 5 15,3 0 2-15,-1 0 4 0,-1-5 2 0,2 1 0 0,-1-7 0 16,1 1 0-16,-2-3-1 0,1-3 0 0,1 0-1 0,0-5 0 0,-3 2-1 16,3-8-1-16,-3-1-1 0,3-2-1 0,0-1-1 0,0-2-1 0,1-2-2 15,-5-3 0-15,5 1-1 0,-8-1 2 0,5 0 1 0,-4 4 2 0,1-4 3 16,-4 5 3-16,-1 2 4 0,2 1 6 0,-7 1 6 0,1 3 7 0,-1 8 7 15,-2-2 4-15,-3 5 5 0,1 4 0 0,1 1-1 0,-4 4-4 0,0 0-4 16,-4 8-5-16,1 0-5 0,-2 3-3 0,0 2-5 0,0 6-5 16,-7 2-5-16,3 3-7 0,-5 0-7 0,4 8-5 0,-2 1-3 0,-1 6 0 15,-1-1 3-15,0 6 1 0,4 1 6 0,-3 4 2 0,1-1 2 0,-2 4-1 16,5 3 2-16,-1 2-1 0,0-2-1 0,1 5 0 0,3-2 0 0,0 0-2 16,1 2-7-16,2 0-6 0,1-4-10 0,2 4-14 0,0-5-14 0,0-2-16 15,0 2-18-15,2-3-20 0,5-5-18 0,-6 2-23 0,8-5-26 16,0 4-35-16,1-8-43 0,3 0-70 0,4-4-86 0,1-1-48 0,4-2-29 15,0-5-6-15,5 0 3 0</inkml:trace>
  <inkml:trace contextRef="#ctx0" brushRef="#br0" timeOffset="9173.8104">49143 6285 157 0,'3'-19'462'16,"1"0"14"-16,-4-1 8 0,1 0 5 0,3 2-73 0,-4 0-115 0,0 2-62 15,0-3-39-15,0 2-19 0,0 1-10 0,0 3-9 0,0-2-11 0,0 2-14 16,0 1-14-16,0 2-13 0,-4 1-11 0,3-2-11 0,1 3-10 0,-7 2-9 15,5 0-12-15,-3 1-11 0,-2 2-10 0,5 2-9 0,-6 1-7 0,3 1-8 16,-4 2-5-16,-3 2-5 0,2 1-5 0,-2 0-5 0,-2 9-4 16,1-5-1-16,3 5-2 0,-2 0 1 0,1 1 1 0,3 4 2 0,3 0 2 15,0 3 0-15,5 2-1 0,1-3-1 0,6 3-2 0,0-1 0 0,5 0 0 16,-2 0 0-16,4-2-2 0,-1 3 0 0,8-4-1 0,-6 3-1 16,6-4 1-16,-6 2 0 0,6-5 1 0,-6 3 0 0,5-3 2 0,-6-1-1 15,1 0 1-15,-3 0-1 0,2-4 1 0,-6-3 0 0,-1 4 2 0,2-4 1 16,-2-1 1-16,-6 0 1 0,3-4 0 0,-4 1 2 0,-4-1 3 0,3 0 2 15,-6 0 1-15,-2-4-1 0,2 4 0 0,-4-4-5 0,-3 0-6 0,-3 0-11 16,1 0-12-16,-4 0-19 0,0 0-23 0,-3 0-35 0,1-4-37 0,0 4-72 16,0-3-85-16,3 2-88 0,2 1-87 0,3-5-43 0,4 2-20 15,-2-2-5-15,7 1 0 0</inkml:trace>
  <inkml:trace contextRef="#ctx0" brushRef="#br0" timeOffset="9368.4608">50285 6247 337 0,'-8'-8'552'0,"-4"3"4"0,7-3 0 0,0 0-1 16,1 4-4-16,2-4-124 0,2 3-185 0,6 2-97 0,-1-2-55 0,3 5-30 16,2-2-17-16,8 2-20 0,0 0-18 0,3 2-22 0,3-2-20 0,1 5-16 15,4-2-12-15,-2 2-13 0,2 0-10 0,-1-1-13 0,-1 0-16 16,0 3-19-16,-1-2-23 0,-6-1-30 0,3 0-33 0,-1 3-45 0,-5 1-49 15,0-3-52-15,-4-2-52 0,1 5-23 0,-5-4-9 0,-4 2 2 0</inkml:trace>
  <inkml:trace contextRef="#ctx0" brushRef="#br0" timeOffset="9507.7408">50306 6448 187 0,'-16'5'461'0,"-1"0"12"0,7-2-13 16,-2 2-28-16,4-4-75 0,1 3-101 0,3-2-56 0,1-2-38 0,3 0-22 15,7 1-13-15,0 3-18 0,5-4-21 0,-2 3-28 0,10-2-33 0,-1-1-41 16,8 4-43-16,4-3-58 0,7-1-64 0,1 3-91 0,5-3-104 0,-3 0-58 15,3-3-36-15,2 3-19 0,-5-5-12 0,7 1-3 0</inkml:trace>
  <inkml:trace contextRef="#ctx0" brushRef="#br0" timeOffset="9965.3685">52231 6270 299 0,'3'-11'547'0,"-3"-6"16"0,2 2 17 0,-2 2 9 0,4-3 8 0,-1 2-103 16,-3 1-158-16,2-2-80 0,-2 2-40 0,3 0-17 0,1-2-8 0,-4-1-11 16,0 0-13-16,0 3-15 0,0 0-15 0,0 1-12 0,-4-1-10 15,1 1-11-15,3 3-8 0,-2-3-11 0,-5 0-8 0,5 4-8 0,-3-4-10 0,-1 4-7 16,0 0-7-16,-2-2-8 0,1 3-7 0,-1 2-7 0,-1-3-7 16,-3 3-7-16,-2 1-7 0,1 0-4 0,-3 4-2 0,-1 0-1 0,-1 0-1 15,-3 4-1-15,-3 3-1 0,-1 3 1 0,1-1 1 0,-3 7 0 0,1 1 2 16,-5 3 2-16,4 1 2 0,3 4 2 0,-3 3 1 0,0-2 1 15,4 2-2-15,-4 3-1 0,5-2-1 0,1 3-1 0,3-4-1 0,1 3-2 16,3-4 0-16,4 1-1 0,-2-3 0 0,7 3-2 0,-4-8-2 0,8 1-1 16,-3-2-2-16,1 1 2 0,3-5 0 0,3-1 1 0,2 0 2 0,-1-1 5 15,1-6 4-15,0 2 3 0,7-4 3 0,-4 0 2 0,6-3 1 0,0 0 3 16,1-2 0-16,5-2 3 0,-1 0 2 0,0-3 2 0,7 0 0 16,-4-3 0-16,2 1 1 0,1-2-2 0,-1-3-1 0,2 0 0 0,-4-3-1 15,0-2 0-15,0 0 1 0,-1-2 2 0,1 0 0 0,-2-1 3 0,-1-4 1 16,0 3 6-16,-2-1 4 0,-4 1 2 0,1 4 1 0,-4 1-1 0,2-3-2 15,-3 3-2-15,-1 4-4 0,-3 3-4 0,-3 2-6 0,-2 0-3 0,0 4-4 16,0 3-3-16,0 3-3 0,-2-1-5 0,-3 5-5 0,-2 1-2 0,-1 2-3 16,3 2 0-16,-4 3 0 0,2 1 2 0,1 0 2 0,-1 1 4 15,0-1 5-15,2 3 0 0,0 1 1 0,1-4-3 0,3 4-3 0,1-3-7 16,1-1-9-16,4-1-12 0,2 0-14 0,2 0-21 0,4 0-26 0,3-5-29 0,4-1-33 16,-1 2-38-16,5-5-42 0,3 1-56 0,4-6-63 0,3-1-113 15,-5-1-138-15,7-3-65 0,3 0-28 0,-3-1-7 0,1-6 3 0,3-1 15 16,-1 0 21-16</inkml:trace>
  <inkml:trace contextRef="#ctx0" brushRef="#br0" timeOffset="25360.5845">29569 9889 69 0,'0'-5'130'0,"0"-1"-3"0,0 1 2 0,0-3 4 0,0 2-3 16,0 0-2-16,0-1-6 0,0 0-3 0,0 2-6 0,3-3-6 0,-1-1-5 16,-2 2-3-16,3-1-1 0,-3-1-1 0,5-1 0 0,2-1-3 15,-5 2-1-15,1 0 0 0,-1 1-1 0,2-3-1 0,-1 5-1 16,-3-1-1-16,2-1-4 0,-2 0-1 0,3 3-4 0,-1-1-5 0,-2 1-3 15,0 4-6-15,0-2-4 0,0-2-4 0,0 5-7 0,0 0-3 16,0 0-7-16,0 0-4 0,0 0-4 0,0 0-4 0,0 0-2 16,0 0-1-16,0 0-2 0,0 0-3 0,0 0-1 0,0 0-2 0,0 0 0 15,0 0-1-15,0 0-1 0,0 0 0 0,0 0-2 0,0 0 1 16,0 0 0-16,0 0-1 0,0 0 0 0,0 0-2 0,0 0 0 0,0 0 0 16,0 0-1-16,0 0 0 0,0 0-1 0,0 0-2 0,0 0-1 15,0 0-3-15,0 0-2 0,0 0-6 0,0 0-1 0,0 0-3 0,0 0-2 16,0 0-1-16,0 3 0 0,0-1 1 0,0 2 0 0,0 5 0 15,0-2 0-15,0 2 1 0,0 5 1 0,3 0 2 0,-3 1 3 16,4 5 2-16,-3-3 4 0,-1 5 2 0,4 0 0 0,-3 1 1 0,-1 1-1 16,4 1 0-16,-4 0 1 0,3 0-1 0,-1-1 0 0,-2 1-1 15,3 2 1-15,1-3-3 0,-4 4 0 0,1 1 2 0,-1-4-2 16,0 0 0-16,0 0 0 0,0-1-1 0,0 4-1 0,0-3 0 0,0 0-1 16,0 1 2-16,0-2-1 0,0 0 2 0,0-2-1 0,0 1 0 15,0-5-1-15,0 2 0 0,0 0-1 0,0-1 0 0,4-2-1 16,-4 0 2-16,2-5-1 0,-2 3 0 0,0-3 0 0,0 0 1 0,3-1-1 15,-3-3 1-15,0 1-1 0,3-5 1 0,-3 4 0 0,0-4 1 0,0 0 0 16,0 1 1-16,0-2 1 0,0-2-1 0,0 2 0 0,0-3 0 16,0 0 1-16,0 0-2 0,0 0 0 0,0 0-2 0,0 0-2 15,0 0-1-15,0 0-5 0,0 0-3 0,0 0-5 0,0 0-4 0,2 0-6 16,2 0-5-16,-3 0-9 0,3-3-7 0,-4 3-8 0,3-1-10 16,-1-2-8-16,1 3-9 0,1-5-9 0,-4 2-10 0,1 2-9 15,3-4-10-15,-3-2-13 0,6 3-14 0,-5 0-11 0,1-1-16 0,-1-2-12 16,1 0-12-16,3 2-12 0,-3-3-14 0,-1 4-27 0,1-4-32 0,2 2-41 15,-1-2-45-15</inkml:trace>
  <inkml:trace contextRef="#ctx0" brushRef="#br0" timeOffset="25825.1064">29542 9707 2 0,'0'-8'124'15,"-2"-5"5"-15,2 4 1 0,0-4 0 0,0 3-3 0,0-2-2 16,0 0-5-16,2 5-4 0,1-5-8 0,-1 4-8 0,5-4-8 0,-6 4-7 15,8 0-10-15,-4-1-6 0,3 4-10 0,4-3-7 0,-1 3-8 16,-1-3-9-16,3 4-6 0,3 1-6 0,-1 1-4 0,6-1-2 0,-6 3 0 16,7 0 1-16,4 3 0 0,-4-1 1 0,-2 2 1 0,9 1 1 15,-5 3 1-15,2 0 0 0,1 0 0 0,-3 1-2 0,3 1 0 0,-1-1-1 16,-2 3-2-16,-2 0-1 0,0-3-3 0,0 3 0 0,-3-2-3 16,1 2 0-16,-4-1-1 0,1 1 0 0,-4-2-1 0,-2-2 0 0,1 4 0 15,-4-3 1-15,1-2 0 0,-4 1 1 0,-4 0 1 0,3 0 1 16,-1 1 3-16,-3-2 2 0,-3 1 0 0,-1 2 1 0,-1-3 1 0,0 3 1 15,-5-1 0-15,-2-1 2 0,-2 1-2 0,-3 5 0 0,2-5-2 16,-5 2-2-16,-1 2-3 0,1-2-5 0,-4 2-4 0,-2-2-9 16,4 5-7-16,-5-4-10 0,-1 2-8 0,5 1-12 0,-6 0-12 0,5 2-12 15,-2-1-16-15,2 1-16 0,2 0-20 0,0 1-19 0,0-2-22 16,3 3-21-16,2-4-18 0,2 2-16 0,-1 0-31 0,3-3-38 0,6 3-43 16</inkml:trace>
  <inkml:trace contextRef="#ctx0" brushRef="#br0" timeOffset="26260.6132">30645 9672 121 0,'2'-13'179'0,"-2"3"-9"0,0-3-4 0,0 4 3 16,0 0 4-16,0-2-2 0,0 2-5 0,0-3-11 0,-2 5-11 16,-1-2-11-16,3 1-11 0,-2 1-7 0,2 0-8 0,-4 1-7 0,1 0-7 15,-2 1-6-15,5-1-7 0,-4 1-7 0,4 3-7 0,-1-1-5 16,-3-1-6-16,4 4-6 0,-1-3-8 0,1 2-7 0,-4 1-7 0,-1 0-7 15,5 0-4-15,-3 0-6 0,1 1-4 0,-5 2-4 0,5 1-3 16,-4 4-1-16,1 0-2 0,-1-2 1 0,-2 7 0 0,3-1 1 16,-4 5 4-16,1 2 2 0,-3 1 4 0,0 4 3 0,4 3 2 0,-5 3 0 15,3 0 2-15,1 4 0 0,1 3 1 0,-2 1 0 0,-3 2-1 16,7-2-2-16,-3 3-1 0,3 0 1 0,-4 4-3 0,7-3-1 16,-4-2-2-16,1 1-1 0,3 2 0 0,2-3-1 0,0-2-2 0,0 1-2 15,0 0 0-15,2-3-2 0,1-1-3 0,-1 0-4 0,4-1-5 16,0-2-7-16,-1-2-8 0,3-2-11 0,1-2-13 0,1 2-15 0,2-1-16 15,-2-6-20-15,4 2-23 0,-1 1-28 0,1-6-31 0,0 2-34 16,-1 0-38-16,4-3-69 0,-3-1-85 0,5-3-41 0,-2 1-18 16</inkml:trace>
  <inkml:trace contextRef="#ctx0" brushRef="#br0" timeOffset="26616.9912">31107 10002 340 0,'-7'-5'270'0,"2"-3"-51"0,3 0-33 15,-4 4-17-15,4-4-8 0,-2 1-5 0,3 2-4 0,1 3-11 16,-4 1-17-16,1-3-19 0,3 4-17 0,0 0-15 0,0 0-13 16,0-1-13-16,3-2-12 0,1 3-9 0,-3-4-8 0,5 3-7 0,0 1-5 15,0-4-6-15,4 4-4 0,3-4 0 0,4 3-2 0,2-2 2 16,3-2 0-16,6 2 3 0,-1 1 2 0,4-4 2 0,3 4 2 0,0-2-1 16,5-1-3-16,0-1-6 0,-1 1-4 0,-2 0-6 0,3 1-9 15,-3 0-9-15,-1 0-12 0,-2 3-14 0,-1-2-18 0,-1-2-20 16,0 2-21-16,-4 0-22 0,-1 2-22 0,-6 1-18 0,2 0-15 0,-5 0-9 15,-3 0-6-15,3 1-4 0,-7 2-2 0,-5 1-12 0</inkml:trace>
  <inkml:trace contextRef="#ctx0" brushRef="#br0" timeOffset="26942.387">31544 9950 157 0,'-4'-9'207'0,"-1"1"-35"16,3 4-17-16,-1-4-7 0,0 0-3 0,3 4 0 0,-2-3-5 15,-2 1-8-15,4 1-9 0,-1 0-14 0,1 1-11 0,-4 0-11 0,4 0-10 16,0 3-8-16,-3-2-8 0,3 3-9 0,0 0-5 0,0 0-9 16,0 0-9-16,0 0-8 0,0 0-5 0,0 3-5 0,-2-2-2 0,-1 4-2 15,3 2 0-15,0 1 0 0,0 2 2 0,0 2 1 0,0 5 3 16,0 0 3-16,0 3 2 0,0 7 3 0,0-4 4 0,0 5 4 15,0 1 3-15,0 0-2 0,0 4 0 0,-4-1-2 0,4-2-4 16,-5 5-1-16,4-4-4 0,-3 5-3 0,-1-6-3 0,2 2-1 0,1 0-6 16,-5-1-3-16,2-2-9 0,3-1-10 0,-5 0-13 0,6-2-16 15,-3-1-18-15,1-1-19 0,1 3-25 0,-1-6-28 0,3 1-34 0,0-2-38 16,0-2-58-16,3-2-72 0,-1 3-53 0,1-5-49 0</inkml:trace>
  <inkml:trace contextRef="#ctx0" brushRef="#br0" timeOffset="27242.892">32301 9598 149 0,'7'-19'436'0,"-1"2"-54"0,1 0-84 0,0 3-74 16,0 1-71-16,0 2-40 0,1 3-26 0,-3 0-9 0,4 4-2 0,-2 0-1 16,1 4-3-16,1 4-7 0,4 3-9 0,1 2-6 0,0 3-6 15,6 6-3-15,-4 4-1 0,4 2 0 0,-1 7 5 0,-1 3 2 16,1 3 4-16,-5 5 0 0,1 3-2 0,-1 1-1 0,-7 2-1 0,0 3-6 16,-6 1-4-16,-2 1-4 0,-6 1-4 0,0-1-5 0,-7 3-7 0,-3-1-9 15,-2-1-13-15,-10 1-16 0,2 1-19 0,-2-1-23 0,-7-1-24 16,1 3-38-16,-8-3-43 0,0 3-70 0,1-3-88 0,-4 4-68 15,1-5-62-15,-4 2-29 0,3-1-13 0</inkml:trace>
  <inkml:trace contextRef="#ctx0" brushRef="#br0" timeOffset="34943.7072">26745 10744 414 0,'3'-32'374'16,"-1"3"-103"-16,-2-1-55 0,3-3-30 0,-3 1-9 0,0 0 3 0,0 1 4 16,0-2 8-16,0 5 1 0,0-5-5 0,0 3-6 0,-3-2-8 15,3 4-7-15,-5-1-10 0,3 1-6 0,-5 4-6 0,2 0-8 0,0 1-8 16,-3 3-10-16,2 0-10 0,1 3-8 0,-3 0-10 0,3 3-10 15,-7 2-9-15,3 0-11 0,1 4-11 0,1 0-10 0,-5 0-8 0,3 4-9 16,1 3-6-16,-6 2-4 0,4 4-7 0,-4 6-5 0,-3 1-5 16,2 7-3-16,-2 2-3 0,-2 6-1 0,-3 6-2 0,1 2 1 15,-1 4 0-15,4 3-1 0,-5 1 1 0,5 5 0 0,1 1-2 0,1 2-1 16,-1 1 0-16,4-4-1 0,1 5 2 0,5-3 2 0,0-4 1 16,2 0 1-16,3-1 0 0,2-2 1 0,0-3 0 0,2-4 1 0,3-3 0 15,-2-1 1-15,6-2 1 0,-1-5 3 0,-1-2 2 0,5-5 0 16,-2-3-1-16,4-2-1 0,1-4 2 0,-1-1 0 0,1-3 0 0,2-5 1 15,2 0 1-15,2-5 0 0,-1-3 1 0,2-4 2 0,-1-2 0 16,1-3 4-16,-2-3 5 0,6-7 3 0,-4 3 6 0,-3-3 0 0,3-6 3 16,-3 0 2-16,1-2 2 0,-4-4 2 0,4-2-1 0,-5 0 2 15,-1-4-1-15,0 0 1 0,-1 4-1 0,1-6-3 0,-2 4-4 16,-2 1-6-16,-1 3-5 0,-1 3-3 0,-3 0-3 0,4 6-5 0,-4 5-5 16,4 0-4-16,-6 5-5 0,-1 4-4 0,1 4-3 0,-3 2-1 15,0 4 0-15,0 6-2 0,0 0 1 0,0 6 1 0,0 4-1 0,0 2 1 16,0 2 0-16,-3 8 1 0,3-1 3 0,-2 4 2 0,-1 1 4 15,3 3 2-15,-6 6 3 0,3-5-1 0,3 3 1 0,-2 1-1 16,-1 0-2-16,3 0-4 0,0-4-4 0,0 3-5 0,0 0-8 0,5-1-7 16,-2-2-10-16,3-2-11 0,2-3-13 0,-3-4-15 0,4 4-17 15,3-8-18-15,-2-1-22 0,0 3-23 0,7-6-27 0,-3-5-44 0,5 0-50 16,-2-3-92-16,5-2-110 0,3-3-48 0,-4 0-21 0,8-4-1 0</inkml:trace>
  <inkml:trace contextRef="#ctx0" brushRef="#br0" timeOffset="35109.7073">27594 10437 95 0,'-5'-1'509'16,"3"1"-2"-16,2-4 0 0,0 4-67 0,0 0-100 0,2-1-96 16,3-2-92-16,2 3-54 0,3-2-35 0,4-1-21 0,5 3-15 0,1-3-20 15,4 3-19-15,1 0-21 0,3 0-23 0,2 3-28 0,-1-3-31 16,6 3-44-16,-3-1-49 0,4 1-85 0,-4-2-106 0,-1 4-53 15,-4 1-30-15,0-1-13 0</inkml:trace>
  <inkml:trace contextRef="#ctx0" brushRef="#br0" timeOffset="35276.7043">27594 10803 181 0,'-19'9'558'0,"6"-6"4"15,-1 1 2-15,6-3-62 0,-1 2-94 0,4-3-98 0,3 4-100 16,2-4-62-16,2 0-41 0,6 0-24 0,3 0-17 0,2-4-16 15,8 4-14-15,1-3-16 0,2 2-15 0,3-3-20 0,7 1-21 0,-1-1-24 16,-1 3-25-16,4-3-34 0,-2 4-39 0,-2-1-63 0,1-2-80 16,2 3-87-16,-4 0-93 0,5 0-49 0,-5 0-24 0,1-2-7 15</inkml:trace>
  <inkml:trace contextRef="#ctx0" brushRef="#br0" timeOffset="45280.2266">34025 10237 201 0,'2'-13'364'0,"-2"-6"-81"0,0 3-48 16,0 3-30-16,-2-4-17 0,2 1-11 0,-4-1-8 0,1 4-9 0,1-6-15 16,-1 3-17-16,1 3-16 0,-5-3-19 0,2 2-12 0,0-1-10 15,0 2-7-15,-2 3-4 0,0-5-6 0,-1 3-7 0,1 3-4 16,0-2-5-16,0 2-4 0,1 0-4 0,-3 1-3 0,1-3-5 0,-1 5-1 16,-1 1-2-16,1-3-3 0,1 3-5 0,-1 2-3 0,1 1-4 15,-1 2-4-15,-1 2-3 0,0 1-3 0,-6 4-2 0,3 4-2 0,-1 1-2 16,0 2-2-16,-1 7 0 0,-5 3-1 0,4 3-1 0,-4 3 2 15,1 5 0-15,0 0 2 0,2-1-1 0,0 6 2 0,4-2 1 0,-3 3 1 16,4-2 0-16,2 1 0 0,2-1 1 0,-1-1 1 0,7-3 1 16,-1 1 0-16,3-1 0 0,3-3 3 0,-1-3 1 0,3 2 2 15,2-5 2-15,0-1 1 0,1 0 2 0,1-5 3 0,4-1 2 0,-1-2 3 16,2-4 3-16,-4 2 3 0,4-5 4 0,3-2 6 0,-3-1 8 0,3-2 5 16,-4-4 4-16,3-1 5 0,1 0 4 0,0-4 5 0,-2-1 6 15,6-4 2-15,-6-2 3 0,2-1 0 0,0-3 0 0,-3-1-2 16,-1-4-2-16,3 0-4 0,-4-5-6 0,-2 0-5 0,2-1-5 0,-2-2-5 15,-1-3-5-15,-1 0-5 0,-3-3-9 0,7 0-5 0,-10 0-3 16,3-3-4-16,2 4-2 0,-6 1-3 0,6 1-3 0,-5-1-2 16,1 4-2-16,-1 3-1 0,-2 4-1 0,3-2-4 0,-3 5-3 0,0 4-4 15,0 3-4-15,0 2-1 0,0 1-2 0,0 4-1 0,-3 1 0 16,3 3-1-16,0 6 2 0,-2-1 1 0,-1 4-1 0,3 2 2 0,-2 3 1 16,-1 3 3-16,-1 3 3 0,3 0 4 0,-6 0 4 0,7 1 2 15,-2 4 2-15,-1-3 0 0,3 6 1 0,0-3-1 0,0-1-1 0,0 1-2 16,0 0-1-16,3 0-5 0,-1-4-5 0,5 6-6 0,-2-6-8 15,0 1-8-15,3-2-9 0,1 1-12 0,0-2-15 0,1 1-15 16,3-3-14-16,-1 0-20 0,2 0-19 0,1-4-26 0,2 0-27 0,2 0-41 16,3 1-45-16,0-2-70 0,4-3-82 0,-4-1-37 0,6-1-14 15,-1 2-1-15</inkml:trace>
  <inkml:trace contextRef="#ctx0" brushRef="#br0" timeOffset="45496.9623">34574 10508 414 0,'-3'-3'430'0,"3"3"4"15,0 0-83-15,0 0-125 0,3 0-68 0,0 0-41 0,6 0-22 16,-2 0-14-16,1 0-13 0,6 0-10 0,3 0-10 0,2 0-7 0,3 0-5 16,4 0-4-16,-3 0-2 0,5 0-2 0,6 0-4 0,-5-1-3 15,5-3-8-15,2 4-7 0,-1-3-13 0,1 2-11 0,0-3-16 0,2 3-17 16,-3-1-20-16,5-3-20 0,-8 1-22 0,4 1-22 0,-4 2-25 15,-1-4-26-15,0 2-32 0,-4 0-30 0,-3 2-60 0,-2-6-74 0,-2 6-31 16</inkml:trace>
  <inkml:trace contextRef="#ctx0" brushRef="#br0" timeOffset="45793.7683">34990 10267 270 0,'-7'-10'491'0,"2"-3"13"0,3 2-40 16,-4-1-69-16,4 1-64 0,-1-2-59 0,-1 4-41 0,4 2-28 0,-2-1-21 16,-1 1-17-16,3 2-21 0,-2 0-22 0,2 3-23 0,0-3-23 15,0 5-16-15,0 0-15 0,0 5-12 0,0 0-12 0,0 2-9 16,2 3-7-16,-2 2-5 0,3 2-2 0,-1 5-2 0,-2 1 1 0,4 4 3 16,-1 1 4-16,-3 2 4 0,2 4 2 0,-2-3 3 0,3 4 0 15,-3 1 0-15,0-2-3 0,0 2-1 0,0 1-4 0,0-1-1 16,0 2-3-16,0-4-6 0,0 5-4 0,0-6-5 0,0 6-6 0,0-4-10 15,0 3-10-15,3-6-15 0,-3 3-16 0,2 1-19 0,-2-3-22 0,4-3-23 16,-3 2-27-16,6-1-33 0,-5-4-39 0,3 0-61 0,3 1-73 16,1-2-64-16,3-3-60 0,2-1-23 0,-4-4-7 0</inkml:trace>
  <inkml:trace contextRef="#ctx0" brushRef="#br0" timeOffset="46032.1978">35636 10394 165 0,'0'-21'502'0,"0"-3"13"0,0 3 10 0,0 1-80 0,0 2-130 0,0 1-71 16,0 1-42-16,0 0-23 0,0 4-13 0,0 0-17 0,0 5-17 16,0 2-24-16,0 1-27 0,0 0-20 0,0 4-21 0,0 0-13 0,-3 4-13 15,0 0-10-15,3 7-10 0,-2 2-5 0,2 2-5 0,-3 1-2 16,-1 6 2-16,4 0 1 0,-2 2 3 0,-1 4 4 0,3 2 4 0,-2 0 1 15,2 2-4-15,-3 0-7 0,-1-2-9 0,4 4-13 0,0-2-15 16,0 4-16-16,0-4-19 0,0 0-20 0,4-4-24 0,-1 7-25 16,-3-6-25-16,2 2-37 0,3-3-42 0,2 0-76 0,1-2-96 0,-2 1-45 15,2 0-20-15,-3-4-4 0</inkml:trace>
  <inkml:trace contextRef="#ctx0" brushRef="#br0" timeOffset="46327.7898">36146 10101 446 0,'0'-16'455'0,"0"-3"4"0,0 5-84 0,0-3-126 0,4 2-71 15,-1 2-42-15,-1 4-22 0,5 0-13 0,0 2-11 0,1 3-13 0,4 3-14 16,-2 1-16-16,4 4-13 0,3 0-8 0,2 9-3 0,3-1-4 15,-3 8 0-15,3 2 1 0,3 3 2 0,-1 3 1 0,-2 4 1 0,4 2 1 16,-7 0-1-16,-1 6 1 0,0 2-1 0,-1-1-3 0,-4 4-3 16,-6 1-5-16,2-1-7 0,-6 1-6 0,-3 0-10 0,-3 2-10 0,-6 1-9 15,2-3-7-15,-10 2-12 0,-2-1-10 0,-6-1-15 0,1 2-16 16,-7-1-21-16,-1-3-26 0,-4 3-42 0,-7-2-48 0,1-1-77 16,-3 2-87-16,-2-4-42 0,-3-3-17 0,1 3-6 0</inkml:trace>
  <inkml:trace contextRef="#ctx0" brushRef="#br0" timeOffset="46750.2764">33428 9623 239 0,'-7'-5'209'0,"2"1"-27"0,0 1-18 0,0 2-11 0,0 1-10 0,-2 1-9 16,2 2-8-16,-4 2-6 0,4 3-6 0,-3-1-8 0,-1 3-4 16,1 5-4-16,-6 4 2 0,4 4 3 0,-7 5 5 0,3 1 6 0,0 8 3 15,-1 6 3-15,-5 1 2 0,4 7-2 0,-4 5-3 0,4 0-7 16,-4 4-6-16,5 1-7 0,-6 2-11 0,7 3-9 0,1-1-12 16,-1 1-11-16,6 0-9 0,-1 2-6 0,7-4-5 0,2 4-6 0,2-3-5 15,7-2-8-15,3 2-8 0,3-3-12 0,7-2-11 0,4 0-10 0,4-5-13 16,6-2-18-16,2-2-17 0,6-3-20 0,6-4-35 0,2 1-41 15,5-3-61-15,1-5-76 0,5-1-75 0,3-4-73 0,1-1-34 16,1-7-10-16,0 1-3 0</inkml:trace>
  <inkml:trace contextRef="#ctx0" brushRef="#br0" timeOffset="48960.6432">38892 10649 38 0,'-3'-5'94'0,"-6"2"6"0,7 0 5 0,-5-2 4 15,2 5 3-15,0-4 0 0,0 3 2 0,0-3-4 0,-2 4-4 16,2-3-3-16,3 2 0 0,-4 1-6 0,0-4-2 0,1 4-5 16,0-1-7-16,-2-2-5 0,2 3-5 0,0-4-3 0,0 3-2 0,2 1-1 15,1 0-3-15,-5-3-1 0,5 3-1 0,-1 0-2 0,0 0 2 0,-3 0-1 16,6 0 0-16,0 0 1 0,0 0 1 0,0 0 0 0,0 0-1 16,0 0-3-16,0 0-3 0,0 0 0 0,0 0-1 0,0 0-1 0,-1 0-3 15,1 0 0-15,0 0-4 0,0 0-4 0,0 0-2 0,0 0-5 16,0 0-4-16,0 0-3 0,0 0-3 0,0 0-1 0,0 0-1 15,0 0-3-15,0 0-3 0,0 0-1 0,0 0-2 0,0 0-3 16,0 0 0-16,0 0 1 0,0 0-1 0,0 0 0 0,0 0 0 0,0 0-1 16,0 0 1-16,0 0 0 0,0 0-3 0,0 0 0 0,0 0 1 15,0 0-1-15,0 0 0 0,0 0-1 0,0 0-1 0,0 0 0 0,0 0-1 16,0 0 1-16,0 0-1 0,0 0 1 0,0 0-1 0,0 0-1 16,0 0 2-16,0 0 0 0,0 0-2 0,0 0 1 0,0 0-1 0,0 0-1 15,0 0 1-15,0 0-1 0,0 0 1 0,0 0 0 0,0 0 0 16,0 0-1-16,0 0 1 0,0 0-1 0,0 0 2 0,0 0 1 15,0 0 2-15,0 0 3 0,0 0 3 0,0 0 1 0,0 0 4 0,0 0 0 16,0 0 1-16,0 0 2 0,0 0 0 0,0 0 2 0,-7 0 2 16,7 0 0-16,-2 0 0 0,2 0 0 0,-3 0-2 0,3 0-3 15,-2 0-1-15,-5 0-2 0,6 0-1 0,-6 0-3 0,5 0 0 0,-1 0-3 16,1 0-1-16,-5 0-2 0,5 0-2 0,-1 0-1 0,3 0-1 16,0 0-2-16,0 0-1 0,0 0 0 0,0 0 0 0,0 0-1 0,0 0 0 15,0 0 0-15,0 0-2 0,0 0 0 0,0 0 0 0,0 0-1 16,0 0 2-16,0 0 0 0,3-3 2 0,-1 2 0 0,5 1 2 0,-5 0 3 15,3-4 3-15,3 3 3 0,4 1 0 0,-2-3 2 0,7-1-1 16,2 3 2-16,7-5 1 0,-2 1-1 0,10-3-2 0,2 4-1 0,-2-4-4 16,10-1-5-16,0 1-8 0,1-1-11 0,1 1-12 0,3-1-13 15,1 1-16-15,-1-1-11 0,1 2-13 0,-3-2-16 0,3 5-16 0,-1-4-21 16,-3 4-20-16,4-3-27 0,-2 2-30 0,-2 1-39 0,1 0-43 16,-4 1-65-16,1-1-74 0,1 3-38 0,-6-3-18 0,-2 4-6 15</inkml:trace>
  <inkml:trace contextRef="#ctx0" brushRef="#br0" timeOffset="49249.9429">39417 10205 424 0,'-5'-8'472'0,"-2"0"9"0,6 4-80 0,-6-2-123 0,5 0-72 16,-1 1-45-16,3 3-26 0,-2 0-15 0,2 2-13 0,0 0-15 0,0 2-15 15,-4 3-18-15,4 0-14 0,0 4-13 0,0 3-7 0,0 7-7 16,0 1-3-16,0 2-2 0,0 4 0 0,0 7 2 0,0 2 2 0,-3 2 4 16,3 2 2-16,-2 4 0 0,-1-1 0 0,1 1-4 0,-5 5-1 15,2-1-1-15,0-1-3 0,0 2-2 0,-3 1-10 0,2-3-10 0,-2 2-13 16,-4-1-15-16,7 1-22 0,-4-2-23 0,4 0-29 0,0-3-33 15,0 2-54-15,5-2-63 0,0-7-78 0,0 3-89 0,2-5-42 0,6 1-21 16,1-7-7-16</inkml:trace>
  <inkml:trace contextRef="#ctx0" brushRef="#br0" timeOffset="50029.7431">41520 10065 129 0,'0'-17'277'0,"0"1"-26"0,-2-1-13 0,-1 4-5 0,3-4 0 15,-2 2-1-15,-1 2-4 0,-1 2-10 0,3 1-13 0,-6 0-19 16,7 0-20-16,-2 3-20 0,-1 0-20 0,3 1-19 0,-2 4-19 0,2-1-15 16,-4 3-14-16,1 5-13 0,3 1-11 0,-2 3-8 0,-1 4-8 0,3 4-4 15,-2 4 0-15,2 6-1 0,-3-1-2 0,-1 7 3 0,4 0 0 16,-1 6 4-16,1 0 4 0,-4-1 1 0,3 1-1 0,-6 3 1 16,5-3-3-16,-1 0-2 0,-2 2-3 0,1-6-2 0,-1 4-3 0,0-2-2 15,0-1-1-15,-2 0-2 0,5-4 0 0,-5 0-1 0,2 0-2 16,0-4-2-16,2 0-4 0,-2 0-5 0,3-3-6 0,-1-2-6 0,-1 1-9 15,2-5-11-15,-3 1-8 0,-2-3-13 0,6 1-13 0,1-6-16 16,-4 1-17-16,1-1-20 0,3-3-20 0,-2-2-28 0,2-2-27 16,0-5-46-16,0 0-51 0,0 0-62 0,0 0-65 0,0 0-29 0,2-1-10 15</inkml:trace>
  <inkml:trace contextRef="#ctx0" brushRef="#br0" timeOffset="50394.0428">41559 9994 244 0,'3'-17'365'0,"-3"-6"-53"0,2 2-57 16,-2 1-57-16,4-2-31 0,-3 4-22 0,6-2-8 0,-5 1-3 15,1-1-6-15,2 1-7 0,0 2-11 0,2-3-13 0,0 4-15 16,0 0-14-16,0 0-10 0,1 5-11 0,1-2-6 0,3-1-9 0,-5 3-7 15,5 2-8-15,-2 1-5 0,3 0-3 0,-1 3-3 0,-1 4-2 0,2 1-1 16,1 0-6-16,6 4 0 0,-6 4 0 0,1 2 0 0,2 2 1 16,2 5 1-16,-2 1 2 0,0-2 2 0,-1 7 3 0,4 2 1 15,-5 0 0-15,-1 1-1 0,0 1 2 0,1 2 0 0,-1-3 1 0,-4 2 0 16,-5-2-1-16,4 1 0 0,-4-2-3 0,-5 0 1 0,0 0-1 0,0-4 0 16,-5 3 0-16,-4-1 0 0,0-2 0 0,-4-1-1 0,-3 3 0 15,-1-6-1-15,-1 3 0 0,-8 0-1 0,2-3-4 0,-3 3-3 16,-7-3-8-16,5 0-9 0,-5-1-13 0,3 4-16 0,2-7-17 0,-5 2-24 15,5 0-28-15,-2-3-38 0,4 1-48 0,1-1-77 0,3-3-92 16,2 2-47-16,2-3-24 0,1 0-7 0</inkml:trace>
  <inkml:trace contextRef="#ctx0" brushRef="#br0" timeOffset="50777.3256">42654 9937 92 0,'0'-18'424'0,"0"-2"-21"16,0 3-38-16,0 0-59 0,-4-2-68 0,3 4-38 0,1 1-23 15,-7 2-8-15,5-3 2 0,-1 5-3 0,-1-2-5 0,-1 2-11 0,5 2-12 16,-1 4-13-16,-3-4-13 0,1 4-10 0,1 0-12 0,-1 3-10 16,1-2-11-16,-5 3-10 0,5 0-8 0,-4 3-9 0,1 2-11 0,-1-1-7 15,-2 7-5-15,-2 0-7 0,-2 7-3 0,-4 1-2 0,3 6-1 16,-1-1-1-16,-3 9-1 0,0 1-1 0,-2 7 2 0,2-1 0 16,2 1 1-16,-1 2 0 0,-2 4-2 0,7-1 1 0,-2 0-2 0,-1 4-3 15,2-4-1-15,2 2-2 0,-2-1-1 0,4 2-1 0,1-1 0 16,-2-1-3-16,4-3-3 0,-2 4-3 0,6-4-4 0,1 0-6 15,0 1-8-15,0-3-9 0,1 1-12 0,6-2-13 0,-2-1-14 0,4-5-19 16,-2 2-20-16,4-5-23 0,7 0-25 0,-5-1-40 0,6-5-45 0,0-1-81 16,6-3-101-16,-3 1-48 0,2-7-18 0,2-4-5 0,1 1 4 15</inkml:trace>
  <inkml:trace contextRef="#ctx0" brushRef="#br0" timeOffset="51512.7295">43138 10085 309 0,'-8'-15'442'0,"-1"2"-40"0,4-1-69 0,-2 1-55 16,2-2-48-16,3 2-26 0,-4 5-15 0,4-5-8 0,-3 2-3 16,1 3-10-16,1 1-10 0,3 2-20 0,-2-3-22 0,2 3-20 15,-3 4-20-15,3 1-13 0,0 0-11 0,-4 1-10 0,4 3-10 0,-1 4-8 16,-3 0-7-16,4 5-4 0,0 2-3 0,0 5-2 0,0 2 0 16,0 3 1-16,0 1 4 0,0 5 2 0,-1 1 6 0,1 0 1 0,-4 0 1 15,1 4-2-15,1-4-2 0,-1 2-2 0,1-1-1 0,-5 0-3 16,5 0-2-16,-1-3-2 0,1-1-2 0,-5 2-1 0,6-2-3 0,-6-2 1 15,2-3-2-15,3 0 0 0,-1 0 0 0,-1-2-1 0,-1-2 1 16,4-2-1-16,-6 1-2 0,5-3-1 0,-1-3 0 0,-3 0-1 0,3-1-2 16,1-1 1-16,-1-5 0 0,0 2 1 0,3-3 1 0,-2 0 0 15,-2-3-4-15,4 1-1 0,0-3-3 0,-1-3-2 0,-6 1-3 16,5-3-1-16,-1-3-1 0,1-2-1 0,-5-2-1 0,6 0-1 16,-6-2-2-16,5-1-3 0,-1-4-2 0,1 1-1 0,2 0 1 0,0-2 1 15,0 0 2-15,0 3 3 0,2-3 1 0,3 3-1 0,-2 2 1 0,2 0 1 16,2 3 1-16,-2 0 0 0,4 4-1 0,-4-1 1 0,3 4 1 15,6-1 0-15,-5 5 1 0,4-3 2 0,1 1 0 0,-1 2 1 16,6 1 1-16,0 0 2 0,1 0 2 0,-1 0 2 0,3 0 1 0,1 0 2 16,-1 0 2-16,2-4 1 0,-2 3 1 0,0 1 0 0,0-3 0 15,0 0 0-15,0 2 0 0,-3-6-1 0,3 2 0 0,1-3 1 0,-8 5 3 16,5-6-1-16,2 3-1 0,-6-1 1 0,1-4-1 0,0 1 0 16,-2-2 2-16,-1 2 0 0,0-1-1 0,-2-2 2 0,-2-2 2 15,3-1 2-15,-1 2 2 0,-3-3 0 0,-2 0 2 0,1 1 0 16,-1-5 4-16,0 2 3 0,0-1 4 0,-6 4 3 0,4-4 3 0,-5 0 3 15,4 0 3-15,-1 4 2 0,-3-3 1 0,0 3 3 0,0-2 1 0,0 3 3 16,0 1 3-16,0 1 2 0,0 1-1 0,0 3-2 0,-3-2-3 16,-1 3-6-16,4 0-4 0,-1 3-7 0,-3 2-6 0,4-1-4 15,0 4-4-15,-1 4-4 0,1-3-3 0,-7 6-5 0,5 1-5 0,-3 3-3 16,-2 5-1-16,5 0-1 0,-4 3-2 0,-1 4 1 0,0 0 2 16,0 5 3-16,-1 3 3 0,3 0 2 0,-4 2 2 0,2 2-1 0,0-1 0 15,1 0 0-15,4 2 1 0,-3-2-1 0,-2 0-1 0,2 2-2 16,0 0-2-16,0-2-6 0,-2-1-9 0,2 1-14 0,0 0-16 15,-1 0-22-15,3-4-25 0,1 3-24 0,-5 2-24 0,6 0-38 0,1-5-44 16,0 1-95-16,0 2-125 0,0-1-61 0,0-2-28 0,0-1-11 0,1-1 1 16</inkml:trace>
  <inkml:trace contextRef="#ctx0" brushRef="#br0" timeOffset="55759.3413">44172 10052 72 0,'-5'-4'252'0,"1"1"-36"0,-4 1-24 16,6-4-12-16,-2 4-8 0,1-1-2 0,1 1-2 0,-3-3-5 15,2 3-7-15,-1-1-7 0,3 3-10 0,1-2-6 0,-4-1-6 0,4 3-6 16,0 0-4-16,0 0-5 0,0 0-4 0,0 0-5 0,0-2-4 15,4-1-4-15,-4 3-6 0,1-3-7 0,3 1-8 0,-1 2-8 16,2-3-7-16,-3 3-7 0,5 0-7 0,-2-4-5 0,4 3-3 0,-3-2-5 16,10-2-5-16,-3 1-6 0,1 0-4 0,5 0-2 0,0-3-4 15,1 2-3-15,0-3-3 0,9 5 1 0,-5-5 0 0,4 3-1 0,-1-3 1 16,0 4 0-16,4-6-2 0,-4 4 1 0,0 0-1 0,2-2 2 16,-5 0-2-16,2 3 2 0,-2-2-2 0,1 2 1 0,-2-3-2 15,-3 4 1-15,2-4-2 0,-1 0 0 0,-6 3 0 0,5-2 1 0,-4 3-1 16,1-4-2-16,-4 3-2 0,5 2-4 0,-5-1-4 0,-3-1-5 15,2 0-5-15,-5 2-4 0,2 1-4 0,-1-3-4 0,1 5-6 0,-4-2-4 16,-2 2-9-16,-1-3-5 0,-2 3-6 0,0 0-3 0,0 0-5 16,0 0-1-16,0 0 1 0,0 0-1 0,-5 0 2 0,3 3 0 15,-1-3 0-15,-2 0 3 0,-1 0 1 0,-2 2 3 0,-1-2 5 0,1 3 4 16,-2-1 7-16,-2-2 5 0,2 2 5 0,-8 1 5 0,5-3 1 0,-1 2 4 16,1 1 5-16,-1-3 3 0,0 3 3 0,1-1 3 0,-1-2 3 15,-1 3 2-15,4-2 3 0,1-1 3 0,-3 3 4 0,4-3 4 16,-3 0 3-16,4 0 5 0,2 0 5 0,-2 0 2 0,6 0 3 15,-5 1 1-15,2 3 0 0,4-4 1 0,-6 3 3 0,2-2 2 0,3-1 0 16,-2 4 1-16,1-3-2 0,1 2 0 0,-3 2-4 0,2 1-1 16,-1-1-2-16,3 3 1 0,-6-1 0 0,2 2 2 0,0 1 1 0,1 2 0 15,-1 3 1-15,3-2 1 0,-1 4 0 0,0-1 0 0,1 8 0 16,-3-3 0-16,-2 2 0 0,7 0 1 0,-2 2-2 0,2 2-1 16,-3-1-1-16,-1 4-2 0,4-1-1 0,-1 2-3 0,-3-3-1 0,4 1-1 15,-1-2-1-15,1 1-2 0,-4 0-1 0,1 0-4 0,3-1-2 16,-2-2-6-16,2 3-7 0,-3-7-13 0,1 4-12 0,-5-3-19 0,5 1-19 15,-1-5-26-15,0 4-27 0,1-1-34 0,-1-4-39 0,3 3-59 16,-2-2-68-16,2-1-62 0,0-1-62 0,0 0-26 0,2 0-10 16</inkml:trace>
  <inkml:trace contextRef="#ctx0" brushRef="#br0" timeOffset="56195.4108">45168 9642 185 0,'1'-19'416'0,"3"-5"14"0,-3 4-57 0,6 2-91 0,-5-6-62 16,5 5-46-16,-7 0-28 0,5 2-17 0,-5-2-6 0,2 2 0 0,-2 0-2 16,3 2-2-16,0 2-6 0,-3 4-10 0,2-4-8 0,2 5-9 15,-3 0-8-15,-1 3-9 0,4-2-7 0,-1 3-8 0,-3 1-8 16,2-2-8-16,1 5-8 0,-1 0-6 0,5 4-4 0,-2 0-4 0,3 4-1 16,1 4-2-16,1 0-1 0,4 8 0 0,3 2-1 0,-2 4 1 15,6 9 1-15,-3-2 0 0,1 10 4 0,2-2 2 0,1 9 3 16,-7 0 0-16,4 1-1 0,-4 4 0 0,-1-1-3 0,-1 0-4 0,-2 3-1 15,-3-2-3-15,1 1-2 0,-8 0-2 0,3-4-1 0,-4 4-2 16,-4-4-6-16,3 0-8 0,-4 0-8 0,-2-1-8 0,-3 1-12 0,-2-1-12 16,-4-2-15-16,3 0-10 0,-8-3-14 0,1 2-17 0,-2 2-18 15,-4-4-19-15,2 2-27 0,-7 0-29 0,1 0-42 0,-3 2-48 0,-2-4-65 16,-5 4-71-16,3 0-27 0,-6 0-6 0,0-2 1 0</inkml:trace>
  <inkml:trace contextRef="#ctx0" brushRef="#br0" timeOffset="65262.7251">47403 9770 281 0,'0'-16'414'0,"-3"0"-56"0,-1 0-92 0,4 0-48 15,-1 0-25-15,1 0-14 0,-4 1-5 0,3 0-3 0,-6 2 0 0,5 1-7 16,-5 3-7-16,6-3-14 0,-3 0-17 0,4 5-15 0,-2-1-15 15,-1 3-14-15,0 1-14 0,1 0-9 0,-1 4-10 0,1 0-6 16,-5 3-8-16,0 2-4 0,-1 4-1 0,-4 2-3 0,1 10-4 0,-2 2 0 16,-4 8-1-16,0 3 2 0,-2 6 1 0,0 8 2 0,0-1 3 15,-1 5 2-15,1 3-1 0,0 5 1 0,2-2-3 0,0 0-2 0,4 2-5 16,2 0-3-16,0-3-5 0,4 1-4 0,-2 0-4 0,2-3-5 16,7-2-6-16,0 0-6 0,0-4-6 0,7 1-9 0,2-4-7 15,1 2-14-15,7-5-12 0,-3 1-15 0,1-6-18 0,7 3-18 0,4-8-21 16,-4 3-27-16,5-2-30 0,1-4-45 0,-1-2-54 0,3 0-70 15,1-4-83-15,-2-2-37 0,5-5-15 0,-5-1 1 0</inkml:trace>
  <inkml:trace contextRef="#ctx0" brushRef="#br0" timeOffset="66053.2836">48401 10560 150 0,'3'-10'414'15,"2"-3"13"-15,-3 1-67 0,5-3-104 0,-7 1-62 0,2-2-42 0,-2 0-22 16,3 0-11-16,-3 0-3 0,0 0-1 0,0 1-5 0,-3-5-5 0,3 4-10 16,-2-1-11-16,-1-3-12 0,-1 4-9 0,-1-1-6 0,0 0-3 15,0-1-3-15,0 2-5 0,-2-3-1 0,2 3-2 0,-4 0-1 0,4-1 1 16,0 2 0-16,-4 0-3 0,4 2 1 0,0-2 0 0,-2 2-1 15,2 2-3-15,0-2-2 0,0 5-3 0,-2 0 0 0,6 0-3 0,-5-1-2 16,3 4-3-16,0-3-3 0,1 3-3 0,-5 0-2 0,5 0-3 0,-1 0-2 16,1 3-5-16,-5-1-2 0,6-2-2 0,-3 5-2 0,3-3-2 15,-6 3-2-15,2 0-1 0,0 0-1 0,-1 0-2 0,0 0 0 0,0 3-1 16,1-1 1-16,0 1 1 0,-3 2-1 0,3-2 1 0,-4 2 0 16,4-1 0-16,-4 1 1 0,1 0 0 0,3 1 2 0,-4-1-1 0,4-1 2 15,-2-1-1-15,2-1 1 0,0 2 0 0,2 0-1 0,1-3 1 16,-3 3 1-16,1-2-2 0,1-1 2 0,3-1 1 0,-2 4 1 0,2-4 1 15,0 0 1-15,0 0 0 0,0 0 2 0,0 0 0 0,0 0 3 0,0 0 0 16,0 0 2-16,0 0 1 0,0 0 2 0,0 0 2 0,0 0-1 16,0 0 2-16,0 0 0 0,0 0-1 0,0 0 2 0,0 0 0 0,0 0 1 15,0 0-1-15,0 0 1 0,0 0-1 0,0 0-1 0,0 0-3 16,0 0-1-16,0 0-2 0,0 0-2 0,0 0-2 0,0 0-2 0,0 0-2 16,-3 0-2-16,0 0-2 0,-3 1-3 0,1 2-1 0,0-3-2 0,0 5-2 15,-3-2 0-15,-1 2 2 0,-3 1 0 0,5-1 0 0,-6 3 1 16,-1 0 2-16,-1 5 2 0,1-1-1 0,0 3 2 0,1 0 1 15,-3 2 0-15,3 3 1 0,-3 0 2 0,3 5 1 0,-1-1-4 0,-1 1 0 16,3 1 1-16,2 1 0 0,-2 2 0 0,1 1-1 0,3-5-2 16,3 7 0-16,0-4-1 0,-2 0 1 0,2 0-1 0,3-1 1 0,2 1-1 15,2-5 1-15,3 2 0 0,-2 0 0 0,2-2 0 0,0-3 1 16,4 0 0-16,-1-2-1 0,4 0 3 0,-1-2 1 0,-1-4 1 0,4 1-1 16,1-1 1-16,-1 3 2 0,-1-7 1 0,3 0 2 0,1-3 1 0,0 0 2 15,-4-1 0-15,3-4 2 0,4 0 0 0,-5-1 3 0,6-3 0 16,-6-1 3-16,6-3 1 0,-6 1 1 0,6-6 1 0,-6 1 3 15,2-4-1-15,2 0 1 0,-6 0-1 0,4-3 1 0,0-2-1 0,-3-2 0 16,0 2-1-16,-1-3-1 0,-2 0 0 0,2-2-2 0,-1 1-2 16,-2 1 0-16,2-1-1 0,-3 0-3 0,-2 0-1 0,-1 0 2 0,1 2 0 15,0 2 2-15,-5 1 1 0,5 1 1 0,-6 2 1 0,3 2 3 0,-4-1 0 16,1 4 1-16,-1 0-1 0,0 4-1 0,0-1-1 0,0 1-2 16,0 3-3-16,0 0-4 0,0-1-6 0,0 4-6 0,0 2-3 0,0 0-6 15,0 0-3-15,0 2-3 0,-1 1-2 0,1 2-1 0,-4 3-1 0,3-1 2 16,-3 3 1-16,1 1 0 0,1 6 2 0,-5-2 2 0,6 1 1 15,-3 5 4-15,2 1 3 0,-4-4 0 0,4 6 2 0,2-1-1 0,-3-2 1 16,1 1-1-16,2 1-3 0,-4-1-3 0,1 1-7 0,3-2-9 16,0 1-10-16,0 1-14 0,0-1-15 0,0-2-17 0,3 0-20 0,1 1-21 15,1-3-23-15,-3 2-27 0,6 0-42 0,4-3-48 0,-2-1-83 0,4 0-102 16,3-4-48-16,0 5-24 0,2-6-5 0,0 1 7 0</inkml:trace>
  <inkml:trace contextRef="#ctx0" brushRef="#br0" timeOffset="66273.9438">48935 10472 118 0,'-5'-1'467'0,"-2"-5"7"16,5 6 10-16,-1-1-41 0,1 1-64 0,2 0-89 0,0 0-105 0,0 0-54 16,2-3-33-16,3-1-17 0,2 4-8 0,-2 0-9 0,3 0-8 0,2 0-11 15,4 0-10-15,3 0-9 0,2 0-9 0,3 0-6 0,4 0-3 16,3 0-4-16,1 0 0 0,3 0-3 0,1 0-3 0,2 0-4 0,-1 4-3 15,-2-4-7-15,3 0-9 0,-4 0-9 0,4 0-15 0,-2 0-15 16,-5 0-18-16,2 0-24 0,-1 0-25 0,-2-4-46 0,-1 4-55 0,4-5-83 16,-7 5-95-16,-2-3-47 0,3 2-20 0,-3 1-7 0</inkml:trace>
  <inkml:trace contextRef="#ctx0" brushRef="#br0" timeOffset="66562.5667">49496 10282 165 0,'-5'-9'467'0,"1"-2"15"0,1 2 13 0,3 1-72 16,-2-1-115-16,-5 2-63 0,7-1-37 0,-1 3-20 0,-3-2-14 0,4 0-8 16,-2 2-9-16,2 1-16 0,-3 0-20 0,0 3-21 0,3-2-22 0,0 3-20 15,0 0-15-15,0 0-14 0,-2 3-9 0,2-2-11 0,-3 6-8 0,1-2-7 16,2 4-3-16,-4 5-2 0,1-2-2 0,1 2 2 0,-1 3 1 15,1 3 2-15,-1 0 4 0,-1-1 3 0,3 4 3 0,-6 1 1 0,7-3 1 16,-2 1 0-16,-1-1 1 0,1 6-2 0,-1-6 0 0,-1 4-2 16,2 0-2-16,-3-4-4 0,2-1-7 0,0 4-10 0,1-3-14 0,-5 2-17 15,5-1-18-15,-1 0-19 0,1 1-21 0,-5-3-25 0,6 1-26 16,-3-1-43-16,3 2-50 0,1-4-86 0,0 2-103 0,0-1-46 0,0-3-21 16,1 1-3-16,3 0 6 0</inkml:trace>
  <inkml:trace contextRef="#ctx0" brushRef="#br0" timeOffset="67372.6534">50413 10321 237 0,'0'-1'417'0,"4"-2"11"0,-1-1-69 0,-3 3-108 16,2 1-69-16,-2 0-48 0,0 0-27 0,0 0-19 0,0 0-9 15,0 0-7-15,0 0-9 0,0 0-11 0,-2 0-13 0,2 5-14 0,-3-2-9 16,-1 2-7-16,2-2-5 0,-1 2 0 0,1 3-1 0,-4 0 4 15,4-1 4-15,-2 2 5 0,1 0 6 0,1 1 6 0,-3 0 4 0,-2-3 4 16,6 0 1-16,-3 4 1 0,-1-7 2 0,0 4-1 0,2-3-1 16,1 2-1-16,-5-2 2 0,5-1 0 0,-1 1 2 0,0-1 1 0,-3-1 2 15,5-2 1-15,-6 5 0 0,2-5 1 0,0 3-1 0,0-3 0 0,-4 2-1 16,4-3 0-16,-4 4 0 0,1-4-1 0,-1 0-2 0,-1 0-1 16,2 0-3-16,-4 0-2 0,-2 0-4 0,0-4-3 0,4 1-2 0,-2 2-2 15,-1-4-2-15,-3-1 1 0,4 5-2 0,2-6-1 0,-4-1 1 16,2 3-1-16,2-2 0 0,-2 1-1 0,-1-2 0 0,4-1-1 0,2 1 0 15,0-1-1-15,1-2 0 0,-1-1 0 0,5 3-1 0,-5-4-2 16,6 1-1-16,1-3-2 0,0 2-2 0,0-2-1 0,0 0-1 0,1 0-1 16,3 1-1-16,1-3-2 0,2 2 0 0,-2-1 0 0,3 4 0 15,-3-2 1-15,4-1-2 0,-2 0-2 0,8 3-1 0,-8 0 0 0,5 0 0 16,-2 4-2-16,2-3-1 0,2 3-2 0,-1 0 1 0,-2 3-1 0,1 4-1 16,1 1-1-16,1 1-1 0,-1 3-1 0,4 0 0 0,-3 8 0 15,0-5 0-15,-1 6 1 0,-2 0 0 0,6 4 1 0,-4 4 1 0,1 0 0 16,-2 3 2-16,2 0-1 0,-8 1 1 0,6 1-2 0,-3 2 0 0,-4 0 0 15,0 1 1-15,-2-1-1 0,-3 1 0 0,0-3-1 0,-5 6-1 16,-1-6 0-16,0 1-1 0,-4 0 0 0,-3 1-1 0,-1 0-1 0,-3-4 0 16,-2 3 0-16,-3-2-1 0,0-2 1 0,-6 2 1 0,-1-4-1 0,2 1 2 15,-2-1 2-15,-5-1 2 0,5 3 1 0,-2-6 2 0,-3 3 1 16,5-2 2-16,-5-1 2 0,5-2 2 0,0-1 3 0,2-2 1 0,0-1 0 16,4 0 1-16,1-2 0 0,4-1 0 0,1-2 0 0,3 0-1 15,0-6-3-15,7 0-2 0,-1 0-6 0,-1-6-1 0,-3 1-3 0,11 0-3 16,-4-7-1-16,5 3-5 0,0-5-3 0,0-3-3 0,5 1 0 0,-4 0-3 15,11-3-2-15,-7-1-1 0,4 4 1 0,1-5 2 0,2 1 3 16,-2 4 0-16,4-2 3 0,0 2 1 0,-2 3 3 0,-2 1 1 0,3-1 3 16,-1 1 1-16,-1 4 1 0,2-4 0 0,-1 9 1 0,-3-2 0 15,1 2-1-15,0-1 0 0,-1 3 0 0,3 1-1 0,1 1 0 0,-2 3 0 16,2-1-1-16,1 2 1 0,0-2 1 0,1 6 1 0,0-1 2 0,-1-1 0 16,3 2 0-16,0 3 3 0,-2 0 2 0,-1 0 2 0,3-3 0 15,0 4-1-15,-3-4 0 0,1 4-4 0,2-5-8 0,0 7-8 16,-3-7-10-16,-1 4-15 0,4 0-16 0,-3-3-19 0,0 3-21 0,-4 1-30 0,2-4-33 15,2 4-59-15,-1-5-71 0,-3 0-72 0,2 4-70 0,-3-5-31 16,1-1-13-16</inkml:trace>
  <inkml:trace contextRef="#ctx0" brushRef="#br0" timeOffset="67696.8941">51022 9994 169 0,'9'-17'447'0,"-4"-5"14"16,5 4 14-16,-5 5-62 0,4-2-97 0,-3 2-80 0,1 1-70 0,0 2-39 15,0 2-21-15,0 4-10 0,1 4-1 0,-1 0-4 0,5 4-4 0,2 4-10 16,-4 4-10-16,3 9-10 0,1 1-9 0,7 3-4 0,-3 6 0 15,1 4 3-15,2 2 4 0,-3 6 3 0,-1 0 3 0,-1 2 2 0,-3 3-3 16,1 0-2-16,0 1-4 0,-2 4-7 0,-7-3-5 0,0 3-7 16,-2-5-5-16,1 3-4 0,-4-1 0 0,-7 3-3 0,5-4-2 0,-6 3-5 15,-6-4-7-15,0 3-14 0,-6-3-14 0,1 4-20 0,-5-4-23 16,-3 1-28-16,-4 2-32 0,-5-3-61 0,1-1-75 0,-6 3-94 0,1 0-102 16,-4-1-51-16,3-2-27 0,0 1-11 0,0-2-2 0</inkml:trace>
  <inkml:trace contextRef="#ctx0" brushRef="#br0" timeOffset="72331.0607">40324 14570 293 0,'-5'-7'378'0,"-3"6"-77"0,3 1-118 16,1-4-60-16,1 3-31 0,3 1-17 0,0 0-11 0,0 0-4 0,0 0-3 15,7-2-3-15,-6 2-4 0,8 0-4 0,3 0-4 0,1 0-2 16,3 0 1-16,6-4 1 0,4 4 3 0,1-1 0 0,4-3 0 15,4 4 0-15,3-3 1 0,3-2-2 0,0 4-2 0,6-2-4 16,-2-1-5-16,1-1-5 0,2 0-4 0,-6-1-4 0,6 1-4 0,-2 1-7 16,-2-4-6-16,2 3-9 0,-3-2-7 0,0 1-13 0,4 1-11 15,-6-3-15-15,4 4-14 0,-8-4-18 0,6 0-18 0,-2 2-21 0,-4 5-21 16,-1-4-23-16,3-2-24 0,-6 2-22 0,3 1-20 0,-9 0-46 16,4 1-60-16</inkml:trace>
  <inkml:trace contextRef="#ctx0" brushRef="#br0" timeOffset="72646.828">41356 14116 259 0,'-7'-8'276'0,"6"-5"-42"0,-3 2-33 0,3-2-14 0,-3 5-8 16,1-4-2-16,3 4-1 0,-2 0-6 0,2 0-10 0,-3 1-14 15,1 2-15-15,2 0-17 0,-4 0-12 0,4 2-15 0,-3-1-11 0,3 4-12 16,0 0-12-16,0 0-12 0,0 0-11 0,0 0-5 0,0 4-6 16,0 4-2-16,0 2-3 0,0 1 0 0,0 5-3 0,0 5 1 0,0 2 1 15,3 0 1-15,1 6-1 0,-4 0 1 0,0 6 1 0,0-2 2 16,0 4 1-16,0 1-3 0,0 2-2 0,0-2-6 0,-4 4-2 0,1 2-2 16,3-6 0-16,-2 3 2 0,2 3 0 0,-3-5 2 0,0 2 1 15,3 3 2-15,-2-5 1 0,2 1 0 0,-4-4 0 0,4 4-4 0,0-7-5 16,0 6-8-16,-1-5-8 0,1 0-14 0,0-3-19 0,-7 2-19 15,7-3-19-15,-2-2-23 0,2-2-24 0,0 1-39 0,0-6-47 16,0 1-73-16,0-5-87 0,0 3-45 0,2-4-23 0,-2-3-6 0</inkml:trace>
  <inkml:trace contextRef="#ctx0" brushRef="#br0" timeOffset="73044.2165">42690 13920 103 0,'0'-16'397'0,"0"1"-53"0,0 0-85 0,0 1-45 0,0 2-27 16,0 0-13-16,1 0-5 0,-1 3-6 0,0 2-7 0,0 0-13 15,0 1-18-15,0 0-19 0,0 5-18 0,0-3-18 0,0 4-13 16,0 0-13-16,0 0-11 0,0 0-7 0,-1 4-7 0,1 0-4 0,0 5-4 16,0-1-1-16,-4 6 0 0,4-1 1 0,0 7 1 0,0 1 1 15,-3 1 2-15,3-1 2 0,-2 6 3 0,-1 1 2 0,3-1 0 0,-2 2 1 16,2 3-2-16,-3 0-3 0,-1-3-5 0,4 1-1 0,-1 0-4 16,-3 0-2-16,4 1-1 0,-2-1-2 0,2-3-1 0,-3 2 0 15,0-1-4-15,3-1 1 0,-2 1-1 0,2-2 0 0,-4 0 0 0,3 0-1 16,-3-4 1-16,1 2 0 0,1 0 0 0,-5-1-3 0,6-5-2 15,-3 5-3-15,3-5-6 0,-6 0-6 0,2 1-8 0,0-2-10 0,-1-1-9 16,0-3-11-16,1 2-9 0,3-2-8 0,-2-3-10 0,1 2-10 16,-2-3-9-16,3-2-11 0,-1-2-9 0,-1 3-13 0,4-3-13 0,0-5-16 15,0 0-20-15,0 0-19 0,0 0-22 0,0 0-35 0,0 0-43 16,0-5-32-16</inkml:trace>
  <inkml:trace contextRef="#ctx0" brushRef="#br0" timeOffset="73371.265">42705 13796 177 0,'7'-24'160'0,"-2"-3"-23"16,4 2-12-16,-4 1-7 0,3-3-3 0,2 5-1 0,2-3-9 15,2 4-10-15,0 0-11 0,-4-2-12 0,7 6-8 0,0 0-7 0,2 2-7 16,-1-3-6-16,1 5-6 0,3 0-3 0,1 1-3 0,2 4-4 15,-3-3-3-15,1 7-5 0,-3-1-2 0,6 2-2 0,-3-1-2 16,0 4-1-16,-1 4-3 0,0-1-2 0,-3 2-2 0,1-1 1 0,-1 7 0 16,0-3 0-16,-6 4-1 0,1 1 0 0,1-2 0 0,-1 4 2 15,-4 2 1-15,-1-2 1 0,-1 3 2 0,-6-2 2 0,5 3 0 0,-7 1 1 16,0-2 1-16,0 0 0 0,-7 3 2 0,2-1 2 0,-4 0-1 16,-4 3 1-16,2-3 0 0,-6-1-1 0,-1 3 0 0,-5-2-2 0,1 0-3 15,-3 3-4-15,-4-3-7 0,1-1-6 0,-6 2-9 0,2-2-11 16,0 2-12-16,-4-1-14 0,2-4-17 0,-2 3-17 0,0 1-23 15,4-3-24-15,-1 2-28 0,-1-3-31 0,5 1-56 0,-2-1-69 0,4 1-37 16</inkml:trace>
  <inkml:trace contextRef="#ctx0" brushRef="#br0" timeOffset="73778.6994">43769 13469 191 0,'0'-20'331'15,"4"-4"-82"-15,-4 6-48 0,0-2-36 0,0 3-18 0,0 0-7 16,0-3-4-16,0 4 0 0,0 0-8 0,0 4-11 0,0 1-12 15,0-4-13-15,0 6-10 0,-4-2-6 0,4 5-8 0,-2-1-5 0,-1-1-6 16,3 3-9-16,-2-2-6 0,2 6-8 0,-3-3-5 0,0 4-9 16,3-3-4-16,0 3-4 0,-2 3-3 0,-3-2-5 0,-2 3-2 15,5 4-5-15,-6 5 1 0,3 2 0 0,-7 2 2 0,3 5 2 0,-1 2 3 16,-2 8 2-16,-2 1 6 0,4 6 5 0,-4 6 2 0,2 5 1 0,-1 2 1 16,3 5-1-16,-2-1 1 0,1 8-2 0,1-5-1 0,2 5-2 15,-1 0-4-15,4 0-3 0,-2-4-2 0,2 4-2 0,5-4-4 16,0-1-3-16,0-3-2 0,4 1-5 0,-3-5-2 0,6-2-3 0,-2 1-2 15,4-5-7-15,-1 1-7 0,-3-6-9 0,4 1-10 0,-2-5-7 0,1 0-11 16,4-2-14-16,-3-6-16 0,1 5-18 0,0-5-20 0,2-5-21 16,-2 0-33-16,-1 3-37 0,3-6-59 0,1-1-66 0,-2-3-36 15,2-3-19-15</inkml:trace>
  <inkml:trace contextRef="#ctx0" brushRef="#br0" timeOffset="74714.5437">44429 13940 43 0,'-2'-24'315'0,"-1"2"-64"0,3 0-41 16,-2-1-29-16,2 2-14 0,0-3-4 0,-3 3-1 0,3 1 2 16,-3-2-5-16,3 5-5 0,0-3-8 0,0 1-11 0,0 6-8 0,0-3-7 15,0 4-7-15,0 2-9 0,0 1-8 0,0 1-10 0,0 0-10 16,0 1-11-16,0 6-10 0,-2-4-12 0,2 2-9 0,-4-1-10 16,4 4-8-16,0 0-8 0,0 0-6 0,-1 7-6 0,1-2-4 15,0-2-2-15,0 7 0 0,0 2 1 0,0 1 1 0,0 2 2 0,0 3 3 16,0 2 2-16,0 0 4 0,0 1 3 0,0 4 0 0,0-3 1 0,0 2 2 15,1 0 1-15,3 0-1 0,-4 1 0 0,2-3-1 0,-2 3-1 16,3-2-1-16,0-2-1 0,-3-1 0 0,2 2-1 0,-2-5 1 16,3 3 0-16,-1-3 0 0,-2-2-2 0,0 2-1 0,0-1 0 0,0-2-1 15,0-2 0-15,0 1-1 0,0-1 1 0,0-3 0 0,0 3-2 16,0-4 0-16,0 3-1 0,0-3-2 0,0 0 0 0,0 0-2 0,-2-4 0 16,-1 0 1-16,3 1-2 0,0 0 0 0,0 0 1 0,0-2-2 15,0-2 0-15,0 2 0 0,0-3-1 0,0 0 0 0,0 0 1 16,0 0 0-16,0 0 0 0,0 0 0 0,0 0-1 0,0 0 0 0,0 0 0 15,0 0 0-15,0 0-1 0,0 0 0 0,0 0 0 0,0 0 1 16,0 0 2-16,0 0-1 0,0 0 1 0,5-3-1 0,-1 3 0 0,-1-4 1 16,-1-1 1-16,5 0 1 0,-2 0-1 0,0-2 2 0,0-1-1 15,0 2 1-15,4-5-1 0,-4-1 1 0,3 1 0 0,4-2 1 16,-3 2 1-16,-3-4-2 0,10 0 1 0,-9-2 0 0,5-1-1 0,-2 2 1 16,2-4-1-16,-4 1 2 0,2 1 0 0,1-2-1 0,2 1-1 15,-4 0 0-15,3-1-2 0,-2 0 0 0,2 4 2 0,-3-5-1 0,4 2 2 16,-6 3 0-16,5-4-1 0,-2 0 1 0,2 1 0 0,-3 0-2 15,1-1 1-15,2 2 0 0,-2-1 2 0,0 2 0 0,-1-2 1 16,3 2-2-16,-4 1 1 0,-1 1 0 0,5-2 0 0,-2 2-1 16,2-1 2-16,-3 3 1 0,-2-1 4 0,1 0 1 0,4 2 3 0,-4-1 1 15,-1 1 1-15,2-1 3 0,-4 1 1 0,3 3 3 0,-2-3 3 0,0 4 2 16,0-3 1-16,-3 2 4 0,2-3 3 0,-3 7 1 0,-2-3 1 16,3 0 0-16,1-1 1 0,-4 1-1 0,0 3 1 0,0-2 1 15,0 1 0-15,0-1 0 0,0 2 1 0,0 2-1 0,0-2-2 0,0 1-2 16,0 0-3-16,-4 4-3 0,4-4-3 0,0 4-4 0,0 0-4 15,0 0-5-15,0 0-6 0,0 0-4 0,0 0-5 0,-3 4-3 16,1-4-2-16,-3 4-3 0,2 1 1 0,-3 2 0 0,0 5 1 0,0-2 0 16,1 6 1-16,-3 4 2 0,3 2 3 0,-6 2 5 0,3 8 4 15,-1-2 4-15,4 3 4 0,-3 3 3 0,3 2 3 0,-4 4 1 16,4-1 1-16,-2 4-1 0,2-3 0 0,0 2 0 0,2 3 1 0,3-5-2 16,0 5-1-16,0-4-1 0,0-2-3 0,3 2-2 0,2-4-4 0,-1-2 0 15,1 3-2-15,0-2-2 0,0-4 1 0,2-2-4 0,-2 4 1 16,-3-5-2-16,4-3-3 0,-1-2 0 0,-3 1-2 0,5-2 0 15,-5 0-2-15,1-4-2 0,0-2-1 0,3 2-5 0,-5-5-5 0,3-4-2 16,-1 3-6-16,-3-3-1 0,2-1-4 0,-2-2-3 0,3-1 0 16,-1-2-2-16,-2 0 0 0,0-5-2 0,3 6-3 0,-3-6-2 0,4 3-4 15,-4-4-1-15,0 0-2 0,0 0-4 0,0 0-4 0,0 0-4 16,0 0-6-16,0 0-7 0,0-4-8 0,0 4-8 0,0-1-7 0,0 1-10 16,0-7-9-16,0 6-13 0,0 1-15 0,0 0-20 0,0 0-20 15,0 0-20-15,0 0-21 0,0 0-47 0,0 0-61 0,0 0-27 16</inkml:trace>
  <inkml:trace contextRef="#ctx0" brushRef="#br0" timeOffset="76514.9756">45730 13525 110 0,'4'-10'128'0,"-4"1"5"0,1-2 4 0,-1 2 0 0,4 0-1 0,-1-3-1 16,-3 4 0-16,2 0-3 0,-2-3-3 0,0 3 0 0,0-1-3 16,0 1-1-16,0 2-3 0,0 0-3 0,0-1-2 0,0 0-3 0,0 2-4 15,0-3-4-15,0 4-4 0,-2-1-5 0,2 1-8 0,-3 0-6 16,-1 1-5-16,4 2-7 0,0-4-7 0,-1 5-7 0,1-2-5 15,0 2-6-15,0-4-8 0,0 4-6 0,0 0-8 0,0 0-8 0,0 0-5 16,0 0-7-16,0 0-5 0,-4 4-4 0,3-2-1 0,1-1-2 16,-4 4-1-16,1 2 0 0,1 2 2 0,-1 0 4 0,1 4 2 0,-5 2 3 15,5 3 3-15,-1 2 4 0,0 7 4 0,-2-1 1 0,3 4 3 16,-5-1 1-16,5 7 3 0,-1-3 1 0,1 1 2 0,-1 5-2 16,-1-1 0-16,3-3-3 0,-6-3-2 0,5 7-2 0,-1-8-1 0,1 2-2 15,-5-1-1-15,7 1 1 0,-5-7-2 0,3 1-1 0,2-4-1 16,-3 4-2-16,0-3-1 0,1-2-1 0,-2-2 0 0,3-1-1 0,1-4 2 15,-4 2 0-15,1-2 1 0,1-2 0 0,2-2-1 0,-3-2 1 16,-1 1-1-16,4-6 2 0,0 4 3 0,0-3 3 0,0-2 0 16,0 0 3-16,0-3 1 0,0 0 0 0,0 0-2 0,0 0-3 0,0-3-6 15,0-2-3-15,0-3-7 0,0 1-1 0,0-3-4 0,0-3-5 16,0-3-5-16,0-3-6 0,0-1-3 0,0 2-3 0,0-5-3 0,0 0-1 16,0-1 2-16,0 0 3 0,0 0 3 0,0 3 3 0,0-1 3 0,4 1 3 15,-1 1 2-15,-3 0 4 0,2 7 2 0,1-2 1 0,1 2 1 16,-4 4-1-16,1-1-1 0,3 2-3 0,-4 1-2 0,2 2-2 15,-2 1-1-15,3 0 0 0,0 3-1 0,-1 1 0 0,1 0-1 16,-1 0 1-16,5 0 0 0,0 1 1 0,0 3 1 0,1 0 3 0,-1 1 1 16,7-1 3-16,-6 4 3 0,6-3 2 0,-2 3 1 0,-2-4 1 15,4 4 1-15,-2-3 1 0,1 0 0 0,1-2 2 0,-1 1 2 16,1-3 2-16,0 3 0 0,3-1 1 0,-4-2 1 0,3-1 0 0,-1 0 2 16,1-1 2-16,4-2 0 0,-1-1 1 0,-4 3 2 0,2-4-1 15,2-2 2-15,-2 2-3 0,0-3-1 0,-2-1 1 0,6-4 0 0,-6 5 0 16,1-5 0-16,-1-2-1 0,-1-1 0 0,3 0-1 0,-4 0-1 15,1 2-2-15,-4-4-1 0,2 2-2 0,-2-3 1 0,-1-1-1 0,-1 0 2 16,-3 3-1-16,2 0 2 0,-2 0 0 0,-3-3 2 0,-2 2 1 16,3 2 2-16,1 1 2 0,-4-2 2 0,0 4 2 0,0-2 1 15,-4 2 2-15,1 3 2 0,3-3-1 0,-2 2 2 0,2 2-1 0,-3-2-1 16,1 3-2-16,2 0-1 0,-3 4-1 0,-1 0-3 0,4 0-5 16,-1 0-4-16,1 4-5 0,-4-2-6 0,4 2-2 0,-3 0 0 0,1 2-2 15,-1 1-2-15,1 2-1 0,-5 3 0 0,2 0-2 0,0 8 2 16,0-1 1-16,-2 6 2 0,2 0 2 0,3 1 3 0,-5 4 6 0,2 4 2 15,0 3 3-15,0 1 2 0,0 0 1 0,2 5 0 0,-1-3 1 16,2 0 1-16,-4 4-1 0,1-2 0 0,5-5-1 0,-2 7 0 16,2-3-1-16,-4-1 0 0,1-1-1 0,3 1-1 0,0-1-4 0,0-2-4 15,0-1-4-15,0 4-6 0,0-6-4 0,0 0-6 0,0-1-3 16,0 2-7-16,0-2-4 0,3-2-4 0,1-3-4 0,-4-1-4 0,2 2-4 16,-2-3-5-16,5-2-2 0,-2 0-2 0,0-2-2 0,-1-2-1 15,-2 3 0-15,7-7 0 0,-7 2-1 0,5-2-1 0,-5-2-3 16,2 1-1-16,-2-6-2 0,3 3-1 0,1 0-1 0,-4-4-1 0,1 3-1 15,-1-6-3-15,4 3-4 0,-3-3-5 0,-1-1-9 0,4 0-9 16,-1 0-14-16,-3 0-17 0,0 0-25 0,0 0-28 0,0 0-53 16,2 0-65-16,3-1-35 0</inkml:trace>
  <inkml:trace contextRef="#ctx0" brushRef="#br0" timeOffset="79063.7459">46629 13059 198 0,'3'-13'394'0,"1"5"-63"0,-2-2-102 16,1 0-58-16,0 3-36 0,-3-1-18 0,2 4-12 0,3 4-5 15,-1 0-1-15,1 1-3 0,0 7-4 0,2 0-5 0,1 6-6 16,6 2-3-16,0 5-4 0,1 6 2 0,7 6 6 0,0 4 7 0,4 4 7 16,1 5 5-16,4 1 5 0,-2 8 0 0,1-1-1 0,1 3-3 15,2 2-8-15,-3-1-6 0,-2 5-9 0,-1-2-7 0,-2 1-7 0,3-1-8 16,-6 0-7-16,-3-3-6 0,3 2-5 0,-9-4-6 0,1 2-5 15,-4-4-5-15,2 2-3 0,-3-4-6 0,-2 3-4 0,-1-7-2 16,-6 5 0-16,0-5-1 0,0-1 0 0,0-2-1 0,-6 2 1 0,-1-6 1 16,0 1 2-16,0-1 0 0,-5-5 1 0,2 0 3 0,-2 0 1 15,2-3 0-15,-7-2 1 0,3-3 1 0,-3-1-1 0,3 0-1 0,-1-6 0 16,-5 3 0-16,6-1-2 0,-1-3 1 0,1-1-3 0,-3-2-1 16,0-2-1-16,3-1 0 0,1-2 0 0,2 0 1 0,-1-4 1 15,2 0 1-15,-2 0-1 0,7-4 0 0,0 3 2 0,0-6-2 0,-2 3 0 16,5-4-1-16,-1 0 1 0,3 0 0 0,-2 0-1 0,-1 0-1 15,-1-4-1-15,4 3-2 0,-1-3-1 0,1 0-2 0,-4 1-1 0,1 0 0 16,1-2-4-16,-1 4 1 0,3-2 0 0,-2-2 0 0,2 5 1 16,-3-4-1-16,-1 2 0 0,4 2 0 0,0 0 1 0,0 0 1 15,0 0 0-15,0 0 0 0,-1-1-1 0,1 1 1 0,0 0 1 0,0 0 2 16,0 0 0-16,0 0 1 0,0 0-1 0,0 0 2 0,0 0 1 16,0 0-1-16,0 0 1 0,0 0 0 0,0 0 0 0,1-4 1 0,-1 3 1 15,0 1 1-15,0 0-1 0,0 0 0 0,0 0 1 0,4 0 0 16,-4 0 0-16,0 0 1 0,0 0 1 0,0 0-1 0,0 0 1 15,0 0 2-15,0 0-1 0,0 0 1 0,0 0-1 0,0 0 1 0,0 0-1 16,0 0 1-16,0 0-1 0,0 0 1 0,0 0-1 0,0 0 1 16,0 0-2-16,0 0-1 0,0 0-1 0,0 0 1 0,0 0-2 0,0 0 0 15,0 0 0-15,0 0-2 0,0 0-1 0,0 0-1 0,0 0-1 16,0 0-1-16,0 0 0 0,0 0-2 0,0 0 0 0,0 0 0 16,0 0-1-16,0 0 0 0,0 0 0 0,0 0 0 0,0 0-1 0,0 0 1 15,0 0 1-15,0 0 0 0,0 0 0 0,0 0 0 0,0 0-1 0,0 0 2 16,0 0-1-16,0 0 0 0,0 0 1 0,0 0 0 0,0 0-1 15,0 0 2-15,0 0-2 0,0 0 0 0,0 0 0 0,0 0-1 16,0 0-1-16,0 0 1 0,0 0 0 0,0 0-1 0,0 0 0 16,0 0 0-16,0 0-2 0,0 0 1 0,0 0 1 0,0 0 0 0,0 0-1 15,0 0-1-15,0 0 1 0,0 0 1 0,0 0 0 0,0 0 0 16,0 0-2-16,0 0 1 0,0 0 0 0,0 0 0 0,0 0-1 0,0 0 1 16,0 0 0-16,0 0 0 0,0 0 1 0,0 0-2 0,0 0 1 15,0 0 0-15,0 0 1 0,0 0 0 0,0 0 1 0,0 0 1 0,0 0-2 16,0 0 1-16,0 0 0 0,0 0-2 0,0 0 1 0,0 0 1 15,0 0-1-15,0 0 1 0,0 0-1 0,0 0 0 0,0 0 0 0,0 0 0 16,0 0-2-16,0 0 1 0,0 0 1 0,0 0 0 0,0 0 0 16,0 0 0-16,0 0 0 0,0 0-2 0,0 0 1 0,0 0-1 0,0 0 0 15,0 0 1-15,0 0 0 0,0 0 0 0,0 0-1 0,0 0 1 16,0 0 1-16,0 0-1 0,0 0 0 0,0 0 0 0,0 0 1 16,0 0 2-16,0 0 2 0,0 0-1 0,0 0-1 0,0 0-1 0,0 0 1 15,0 0 0-15,0 0 0 0,0 0 1 0,0 0-1 0,0 0 0 16,0 0-1-16,0 0 0 0,0 0-1 0,0 0 0 0,0 0-1 15,0 0 2-15,0 0 2 0,0 0-1 0,0 0 0 0,0 0 0 0,0 0-1 16,0 0 0-16,0 0 0 0,0 0 0 0,0 0 1 0,0 0 0 16,0 0 1-16,0 0 1 0,0 0-2 0,0 0-1 0,0 0-1 0,0 0 1 15,0 0 0-15,0 0 0 0,0 0 0 0,0 0 0 0,0 0 0 16,0 0-1-16,0 0 2 0,0 0-2 0,0 0-1 0,0 0 2 16,0 0 0-16,0 0 0 0,0 0 2 0,0 0-1 0,0 0 1 0,0 0-1 15,0 0 0-15,0 0 0 0,0 0 0 0,0 0 1 0,0 0-2 16,0 0 1-16,0 0 0 0,0 0 0 0,0 0-1 0,0 0 0 15,0 0 0-15,0 0-1 0,0 0 0 0,0 0 1 0,0 0 1 0,0 0 0 16,0 0 0-16,0 0 0 0,0 0-1 0,0 0-1 0,0 0 0 16,0 0 0-16,0 0 0 0,0 0 2 0,0 0 0 0,0 0 0 0,0 0-1 15,0 0 0-15,0 0-1 0,0 0-1 0,0 0 1 0,0 0-2 16,0 0 2-16,0 0 0 0,0 0 0 0,0 0 2 0,0 0-1 16,0 0-1-16,0 0-1 0,0 0-1 0,0 0 2 0,0 0 0 0,0 0 0 15,0 0 1-15,0 0 1 0,0 0-1 0,0 0 0 0,0 0 0 16,0 0-1-16,0 0 0 0,0 0 0 0,0 0 1 0,0 0 1 0,0 0-1 15,0 0 0-15,0 0-1 0,0 0 0 0,0 0 0 0,0 0-1 16,0 0 2-16,0 0 0 0,0 0 2 0,0 0-1 0,0 0 0 16,0 0 0-16,0 0 0 0,0 0-1 0,0 0 1 0,0 0 0 0,0 0 0 15,0 0 2-15,0 0-2 0,0 0 0 0,0 0 1 0,0 0 0 0,0 0 0 16,0 0-1-16,0 0 1 0,0 0 1 0,0 0 1 0,0 0-1 16,0 0-1-16,0 0-1 0,0 0 1 0,0 0-1 0,0 0 0 15,0 0 0-15,0 0 0 0,0 0 0 0,0 0-1 0,0 0 1 16,0 0-2-16,0 0 0 0,0 0-1 0,0 0 1 0,0 0 0 0,0 0 1 15,0 0 0-15,0 0 0 0,0 0 0 0,0 0-2 0,0 0 1 16,0 0 0-16,0 0 0 0,0 0 0 0,0 0 2 0,0 0 0 0,0 0 0 16,0 0-1-16,0 0 0 0,0 0 0 0,0 0 1 0,0 0-1 15,0 0 2-15,0 0-1 0,0 0 0 0,0 0 0 0,0 0 1 0,0 0 0 16,0 0 0-16,0 0-1 0,0 0 0 0,0 0 0 0,0 0 0 16,0 0 1-16,0 0 2 0,0 0-1 0,0 0 0 0,0 0 0 0,0 0-2 15,0 0 0-15,0 0 0 0,0 0 0 0,0 0-1 0,0 0 0 16,0 0 0-16,0 0 0 0,0 0 0 0,0 0-1 0,0 0-1 15,0 0 0-15,0 0 0 0,0 0 4 0,0 0-1 0,0 0 0 0,0 0 0 16,0 0-1-16,0 0 1 0,0 0-1 0,0 0 1 0,0 0-1 16,0 0 0-16,0 0 0 0,0 0 1 0,0 0 0 0,0 0-1 15,0 0-1-15,0 0 0 0,0 0 2 0,0 0 0 0,0 0 1 0,0 0 0 16,0 0-1-16,0 0 0 0,0 0 0 0,0 0 0 0,0 0 0 0,0 0 1 16,0 0-1-16,0 0 0 0,0 0-1 0,0 0 1 0,0 0-1 15,0 0 0-15,0 0-1 0,0 0 0 0,0 0 2 0,0 0 0 16,0 0 0-16,0 0 0 0,0 0-1 0,0 0 0 0,0 0 0 0,0 0 1 15,0 0 0-15,0 0 1 0,0 0-1 0,0 0 1 0,0 0-1 16,0 0 0-16,0 0-1 0,0 0 0 0,0 0-1 0,0 0 2 16,0 0 1-16,0 0 1 0,0 0-1 0,0 0-1 0,0 0 0 0,0 0 0 15,0 0 0-15,0 0 1 0,0 0-1 0,0 0 1 0,0 0 0 16,0 0 2-16,0 0 0 0,0 0 1 0,0 0-2 0,0 0-1 0,0 0 0 16,0 0 2-16,0 0-1 0,0 0-1 0,0 0 1 0,0 0-2 15,0 0 1-15,0 0-1 0,0 0-1 0,0 0 0 0,0 0-1 16,0 0 2-16,0 0 0 0,0 0 0 0,0 0 1 0,0 0-4 0,0 0 1 15,0 0 0-15,0 0 0 0,0 0 0 0,0 0-1 0,0 0 1 16,0 0 1-16,0 0-2 0,0 0 1 0,0 0-1 0,0 0-1 0,0 0 0 16,0 0 2-16,0 0 1 0,0 0 1 0,0 0 2 0,0 0-1 15,0 0 0-15,0 0-1 0,0 0 0 0,0 0 1 0,0 0-1 0,0 0 1 16,0 0 0-16,0 0-1 0,0 0 0 0,0 0 1 0,0 0-1 16,0 0 0-16,0 0 0 0,0 0-2 0,0 0 1 0,0 0 1 15,0 0 0-15,0 0 0 0,0 0 0 0,0 0-1 0,0 0 0 0,0 0 1 16,0 0 1-16,0 0-1 0,0 0 0 0,0 0 0 0,0 0 0 15,0 0 1-15,0 0-1 0,0 0-1 0,0 0-1 0,0 0 0 0,0 0 2 16,0 0 0-16,0 0 1 0,0 0-1 0,0 0-1 0,0 0-1 16,0 0-1-16,0 0 1 0,0 0 0 0,0 0 0 0,0 0 2 0,0 0 0 15,0 0 2-15,0 0-2 0,0 0 0 0,0 0-1 0,0 0 0 16,0 0 0-16,0 0-1 0,0 0 1 0,0 0 0 0,0 0 0 16,0 0 1-16,0 0 0 0,0 0 0 0,0 0-3 0,0 0 1 0,0 0 0 15,0 0-1-15,0 0 4 0,0 0-2 0,0 0 1 0,0 0-1 16,0 0 0-16,0 0 0 0,0 0 0 0,0 0-1 0,0 0 1 15,0 0 0-15,0 0 0 0,0 0 0 0,0 0-2 0,0 0 1 0,0 0 1 16,0 0-1-16,0 0 0 0,0 0 2 0,0 0 0 0,0 0 0 16,0 0-1-16,0 0 0 0,0 0-1 0,0 0 1 0,0 0 0 0,0 0 1 15,0 0 1-15,0 0-1 0,0 0 0 0,0 0-1 0,0 0 0 16,0 0-1-16,0 0 0 0,0 0-1 0,0 0 2 0,0 0 0 16,0 0 2-16,0 0-1 0,0 0-1 0,0 0 0 0,0 0 0 0,0 0 0 15,0 0 1-15,0 0 0 0,0 0 1 0,0 0 0 0,0 0 0 16,0 0 0-16,0 0 0 0,0 0-1 0,0 0-2 0,0 0 1 0,0 0 0 15,0 0 1-15,0 0-1 0,0 0 0 0,0 0-1 0,0 0 0 16,0 0 0-16,0 0 0 0,0 0-2 0,0 0 2 0,0 0 2 16,0 0 1-16,0 0-1 0,0 0 0 0,0 0 0 0,0 0 0 0,0 0 0 15,0 0-1-15,0 0 1 0,0 0 0 0,0 0 1 0,0 0 0 16,0 0-1-16,0 0 0 0,0 0-1 0,0 0 1 0,0 0 1 0,0 0 1 16,0 0-1-16,0 0 0 0,0 0 0 0,0 0 1 0,0 0-1 15,0 0 0-15,0 0-1 0,0 0 0 0,0 0 2 0,0 0-2 0,0 0 1 16,0 0 0-16,0 0-1 0,0 0-1 0,0 0-1 0,0 0 0 15,0 0 1-15,0 0 1 0,0 0 0 0,0 0 1 0,0 0-2 16,0 0 0-16,0 0-2 0,0 0 1 0,0 0 0 0,0 0 0 0,0 0 0 16,0 0 0-16,0 0 2 0,0 0-1 0,0 0 0 0,0 0-1 15,0 0 0-15,0 0 0 0,0 0-1 0,0 0 2 0,0 0 0 0,0 0 2 16,0 0-1-16,0 0-1 0,0 0-1 0,0 0-1 0,0 0 1 16,0 0 2-16,0 0-1 0,0 0 2 0,0 0-1 0,0 0 0 15,0 0-1-15,0 0-1 0,0 0 1 0,0 0-1 0,0 0-1 0,0 0 1 16,0 0 1-16,0 0 0 0,0 0-1 0,0 0 0 0,0 0-1 15,0 0-2-15,0 0 1 0,0 0 1 0,0 0 2 0,0 0 0 0,0 0 0 16,0 0 0-16,0 0 0 0,0 0-1 0,0 0 1 0,0 0-1 16,0 0 1-16,0 0 0 0,0 0 1 0,0 0-1 0,0 0-1 15,0 0-1-15,0 0 0 0,0 0 0 0,0 0 1 0,0 0-1 0,0 0 0 16,0 0 1-16,0 0 0 0,0 0 0 0,0 0 1 0,0 0-1 16,0 0 0-16,0 0-1 0,0 0 0 0,0 0 1 0,0 0 0 0,0 0 0 15,0 0 0-15,0 0-2 0,0 0-3 0,0 0-2 0,0 0-2 16,0 0-2-16,0 0-3 0,0 0-1 0,0 0-3 0,0 0-2 15,0 0-4-15,0 0-3 0,0 0-5 0,0 0-3 0,0 0-5 0,0 0-4 16,0 0-5-16,0 0-4 0,0 0-8 0,0 0-8 0,0 0-11 0,0 0-12 16,0 0-16-16,0-3-17 0,-4-1-16 0,4 4-19 0,-1-1-21 15,1 1-40-15,0 0-46 0,0 0-82 0,-6-4-97 0,3 1-45 16,0 2-16-16,1-2-4 0,-3-1 6 0</inkml:trace>
  <inkml:trace contextRef="#ctx0" brushRef="#br0" timeOffset="82973.3115">48638 13321 6 0,'2'-12'287'0,"3"4"-34"0,-2 1-23 0,1 1-18 0,-4-2-11 16,1-1-10-16,-1-2-8 0,4 5-5 0,-4-2-9 0,0-1-9 16,0 2-11-16,0 2-9 0,0-3-12 0,0 0-12 0,-4 4-12 0,4 1-11 15,-1-1-13-15,1 3-12 0,-7 1-10 0,2 0-10 0,0 5-6 16,-4-2-5-16,-1 5-6 0,-2 4-4 0,-4 1-2 0,-1 4-3 0,-5 6 1 15,0 0-1-15,-2 9 2 0,-6 5 1 0,2 0 2 0,-6 5 3 0,2 2 1 16,-1-1 0-16,-1 5-2 0,-2 2-4 0,1-4-1 0,6 6-1 16,-7-4-1-16,2-4-4 0,1 4 0 0,1-4-1 0,1-1-2 15,-1-2-1-15,3-1-4 0,0-5-4 0,2 2-9 0,1-6-7 0,2 1-11 16,2-4-13-16,0 0-15 0,0-2-18 0,5-4-15 0,1-2-16 16,-1-3-13-16,3-2-13 0,1 1-11 0,1-7-12 0,3 2-16 0,4-5-19 15,-3-1-20-15,6-2-21 0,2-3-21 0,0 0-24 0,-5-3-43 16,5-4-58-16,-4 0-23 0,4-6-5 0</inkml:trace>
  <inkml:trace contextRef="#ctx0" brushRef="#br0" timeOffset="83200.4103">47714 13461 321 0,'-4'-17'427'0,"4"-2"-52"0,-1 3-83 0,1 3-53 15,-4 1-36-15,1-1-23 0,3 4-17 0,0 1-14 0,0 2-14 0,0 0-16 16,0 5-16-16,0 1-15 0,0 0-15 0,0 1-11 0,3 5-10 15,1 0-8-15,-3 5-7 0,3 3-3 0,1 1-1 0,0 3 2 0,7 0 3 16,-4 5 4-16,6 2 3 0,0 5 0 0,1-3 1 0,2 3-2 16,2 1-3-16,1-1-5 0,-4 4-4 0,4-1-4 0,1 2-3 0,-1-3-4 15,2 0-4-15,-6 4-7 0,6-4-8 0,-2-1-15 0,-5-2-13 16,3 3-18-16,0 0-20 0,-4-6-22 0,3 0-27 0,0 2-36 0,-3-1-45 16,4-2-87-16,0-3-111 0,-3 0-60 0,5 2-36 0,-4-5-14 15,4 1-3-15</inkml:trace>
  <inkml:trace contextRef="#ctx0" brushRef="#br0" timeOffset="83701.5051">48930 13696 390 0,'13'-16'441'0,"-3"1"9"16,4 1 8-16,0-1-91 0,3-2-141 0,0 2-73 0,-2 0-42 15,2 3-21-15,2 0-12 0,1 1-5 0,1 2-1 0,-1 0-6 0,4 4-8 16,2-1-12-16,-4 6-14 0,5 0-9 0,-3 0-10 0,2 6-5 0,1-1-2 16,-3 4-3-16,1 0 2 0,-1 2-1 0,-1 1 2 0,-1 0 1 15,-2 3 2-15,-1 3 0 0,-4-1 0 0,1 0 2 0,-3 0 1 0,-3 3 3 16,-1 0-1-16,0 0 2 0,-8 2 2 0,6-2 1 0,-7 0 3 16,0 0 2-16,-7 1 5 0,6 0 2 0,-11 1 3 0,3-2 3 0,-6-3 3 15,1 3 4-15,-6-1 2 0,4-1 4 0,-6-1 4 0,0 0 2 16,0-2 2-16,-2 3-1 0,2-7-2 0,0 6-1 0,-1-2-3 0,-2-3-3 15,3 1-2-15,6 0-3 0,-4-3-4 0,4 2-3 0,3-1-1 0,1-2 0 16,3 0 0-16,4-1 3 0,4 3 6 0,1-3 7 0,0-4 6 16,6 4 5-16,3-4 3 0,5 1 3 0,6-2 1 0,2 1 1 0,5-3 0 15,2-1-1-15,7 0-3 0,0-1-4 0,8 1-5 0,4-4-7 16,-5 1-8-16,6 2-7 0,4-4-10 0,-3-2-6 0,2 7-4 0,-2-4-2 16,-1 0-1-16,1 0-1 0,-1 1 0 0,-4 2 0 0,1-4 3 0,-2 3 0 15,-3-2 2-15,0 4 1 0,-2-1 1 0,-3-3 3 0,0 4 6 16,-1-3 4-16,-6 3 4 0,2-1 3 0,0-3 2 0,-7 4 4 0,1-1 4 15,-3-2 1-15,1 3 3 0,-8 0 0 0,2 0-1 0,-3 0 0 16,-2 0-2-16,-2 0-4 0,-2 0-6 0,1 0-7 0,-7 0-4 0,3 0-5 16,-2 0-5-16,-3 0-7 0,0 0-5 0,0 0-4 0,0 0-3 0,0 0-2 15,-3 0-2-15,3 4-8 0,-5 0-14 0,3 0-23 0,-5 1-25 16,2 1-37-16,-4 0-38 0,4 2-53 0,0-1-56 0,0 5-128 0,-2-3-164 16,0 0-83-16,-6 2-44 0,4-2-21 0,-3 1-12 0,2-2 1 0,-2-4 7 15</inkml:trace>
  <inkml:trace contextRef="#ctx0" brushRef="#br0" timeOffset="88645.0168">26707 11890 49 0,'0'0'48'0,"0"0"-4"15,0 0-4-15,0 0-7 0,0 0-3 0,0 0-6 0,0 0-6 0,0 0-5 16,0 0-6-16,0 0-5 0,0 0-3 0,0 0-2 0,0 0-1 16,0 0 1-16,0 0-3 0,0 0-2 0,0 0-2 0,0 0-4 0,0 0 0 15,0 0-2-15,0 0 1 0,0 0 3 0,0 0 0 0,0 0-1 16,0 0 0-16,0 0-3 0,0 0 1 0,0 0 1 0,0 0 0 16,0 0 3-16,0 0 1 0,0 0 1 0,0 0 0 0,0 0 1 0,0 0 0 15,0 0-1-15,0 0 1 0,0 0 3 0,0 0 0 0,0 0 3 16,0 0 1-16,0 0 0 0,0 0 1 0,0 0-1 0,0 0-1 0,0 0 0 15,0 0 0-15,0 0-1 0,0 0 1 0,0 0 2 0,0 0 0 16,0 0-1-16,0 0 1 0,0 0 0 0,0 0 0 0,0 0-1 0,0 0 1 16,0 0 0-16,0 0 2 0,0 0 2 0,0 0 0 0,0 0 1 15,0 0-1-15,0 0 0 0,0 0-1 0,0 0 0 0,0 0 1 16,0 0-3-16,0 0 1 0,0 0 0 0,0 0 1 0,0 0 0 0,0 0-1 16,0 0 1-16,0 0-2 0,0 0-4 0,0 0 2 0,2-3 0 15,-2 3 0-15,0 0 1 0,0 0 0 0,0-2 1 0,0 2-2 16,0 0-2-16,0 0-1 0,0 0 2 0,0 0-1 0,0 0-1 0,0 0 2 15,0 0 1-15,0 0 0 0,0 0-1 0,0 0-1 0,0 0 0 16,0 0-2-16,0 0 1 0,0 0 1 0,0 0 1 0,0 0 1 0,0 0 0 16,0 0 0-16,0 0-2 0</inkml:trace>
  <inkml:trace contextRef="#ctx0" brushRef="#br0" timeOffset="112467.2294">43126 15865 256 0,'-13'-2'246'0,"-1"-5"-28"0,-3 2-15 16,3-1-7-16,1 1-5 0,-1 0-7 0,0 2-10 0,1-2-14 15,3-2-20-15,-2 6-17 0,1-3-20 0,-1 3-16 0,4-2-15 16,3 3-13-16,0 0-14 0,0 0-12 0,1 0-9 0,1 3-8 0,3-3-5 16,3 1-2-16,1 4 1 0,1 2 0 0,3-2 3 0,2 2 1 15,4-3 4-15,7 6 4 0,-1-3 2 0,9 1 4 0,7-1 2 16,-2 0-1-16,14 4-2 0,4-6-2 0,5 0-1 0,8 2 1 16,4-2-1-16,12-1-1 0,4 1 0 0,5-2-1 0,7 0 0 0,4 2-2 15,7-2-2-15,-1-2-1 0,6-1 0 0,3 4-3 0,-4-3 1 0,4-1-4 16,-3 3-4-16,-1 0-6 0,-1-3-8 0,-4 1-6 0,-6 3-8 15,-2-4-6-15,-2 0-4 0,-3 0-3 0,-7 3-2 0,-4-3-2 0,-1 1-1 16,-8-1-3-16,-3 0-1 0,-8 0 0 0,-1 4-1 0,-8-3-2 16,-4-1-1-16,-9 3 0 0,1-3-1 0,-13 0-4 0,2 2-4 15,-9 1-4-15,-3-3-2 0,-5 2 0 0,-1 0 2 0,-4-2-1 0,-4 3 1 16,-5-1-2-16,0 4-3 0,-5-4-3 0,-5 3-4 0,-2 2-6 16,-4-2-9-16,-4 3-4 0,-2-1-6 0,-7-1-6 0,-2 2-11 0,-5 3-11 15,-3-3-12-15,-2-3-10 0,-3 2-12 0,-6 1-3 0,1-3 0 16,-2-1 4-16</inkml:trace>
  <inkml:trace contextRef="#ctx0" brushRef="#br0" timeOffset="112786.2686">44074 16088 73 0,'-64'-5'159'0,"-3"1"6"0,1 0 0 16,1 3 2-16,2-6-1 0,-2 6-2 0,2-2-3 0,0 2-7 16,0-2-7-16,5 3-9 0,3-4-8 0,1 4-9 0,1 0-10 0,8 0-11 15,3 0-9-15,6 0-10 0,0 0-9 0,9 0-9 0,5 0-11 16,-1 0-9-16,10 0-10 0,-1 0-8 0,7 0-4 0,6 0-3 15,1 0-3-15,1 0 0 0,8 4 0 0,4-4-2 0,10 3 0 0,4-2-2 16,7-1-1-16,4 3 1 0,11-3 0 0,7 0 3 0,7 0 3 16,9 1 2-16,5-1 2 0,8 3 1 0,2 1 0 0,12-4-2 0,0 5 0 15,8-2-2-15,4 2-2 0,2-2 1 0,-4 2 0 0,3 3-1 16,-1 0 0-16,-3-4-3 0,-6 3-3 0,-3-1-3 0,-9 1-4 0,-8-2-1 16,-5 1-4-16,-7-1 1 0,-7 2 2 0,-12-3 3 0,-3 0 0 15,-12 0 3-15,-1 0 1 0,-11 0 1 0,2-4 2 0,-11 1 2 16,-1 2 1-16,-2-3 1 0,-4 3-2 0,-3-3 0 0,-1 0-4 0,-4 0-5 15,-4 0-4-15,-1 0-5 0,-3 0-7 0,-4 0-6 0,-2 0-5 16,-1-3-12-16,-7 3-11 0,3 0-16 0,-3 0-17 0,0 0-24 0,1 0-29 16,2 0-30-16,4 0-33 0,3 3-47 0,2-2-56 0,3-1-59 15,7 0-62-15,7 4-28 0,6-3-10 0</inkml:trace>
  <inkml:trace contextRef="#ctx0" brushRef="#br0" timeOffset="116627.9731">29712 18366 4 0,'-14'-5'408'0,"4"3"3"15,2-1-85-15,-1 1-129 0,1-3-65 0,3 2-34 0,1 0-18 0,2 3-11 16,2 0-8-16,2-1-8 0,7-2-9 0,-4 3-10 0,7-2-9 16,3 2-5-16,6 0-4 0,2 0 1 0,8 0 1 0,8 0 3 0,-1 0-1 15,11 0 1-15,1 0 1 0,4-3-2 0,4 0-7 0,0 3-8 16,5-2-14-16,-5-1-13 0,4 3-15 0,-6-1-16 0,2-3-20 0,-2 4-23 15,-6 0-26-15,-4 0-25 0,-5 0-29 0,0 0-27 0,-6 4-38 16,-4-3-38-16,-4-1-44 0</inkml:trace>
  <inkml:trace contextRef="#ctx0" brushRef="#br0" timeOffset="116778.657">30166 18462 42 0,'-28'8'126'0,"5"0"-2"0,0-2-1 0,3 2-5 0,10 1-7 16,1-3-6-16,6 0-8 0,3 1-9 0,3 1-7 0,6-3-5 15,1 2-5-15,10 1-2 0,3-4 2 0,4 0-2 0,9 1-4 0,-1 2-5 16,6-7-6-16,4 1-11 0,4-1-13 0,2 0-24 0,4-1-31 16,1-3-40-16,2 1-48 0,2-2-86 0,-2 2-106 0,-4-1-55 15,1 0-30-15</inkml:trace>
  <inkml:trace contextRef="#ctx0" brushRef="#br0" timeOffset="117627.0737">33428 16764 209 0,'-8'-33'462'0,"-1"3"13"16,0 1-86-16,-1 3-135 0,2 4-70 0,3 5-42 0,-4 0-24 0,4 4-15 15,-2 5-11-15,2 0-7 0,2 4-12 0,-3 4-11 0,5 5-14 16,1 7-14-16,-4 3-13 0,1 3-8 0,3 4-4 0,-2 7-1 0,2 6 2 16,0 3 5-16,0 0 7 0,0 5 6 0,0 2 3 0,0-1 4 15,0 7 0-15,0-5-3 0,2 0-6 0,-2 4-11 0,3-5-10 0,1 3-14 16,-3-5-16-16,3-1-19 0,-2 5-21 0,4-7-24 0,0-4-32 15,-1 4-37-15,3-4-48 0,-3-4-53 0,4-4-71 0,3 4-83 16,-5-8-38-16,1-2-16 0</inkml:trace>
  <inkml:trace contextRef="#ctx0" brushRef="#br0" timeOffset="117862.6847">32754 17728 142 0,'-13'5'443'0,"-3"0"-4"16,10-3 0-16,-6 0-74 0,7 4-112 0,-1-4-84 0,3 1-74 16,3-1-39-16,5 2-24 0,2-1-11 0,0 0-5 0,6-2-4 0,10 4-1 15,-1-2-6-15,5 1-3 0,9 1-11 0,7-3-12 0,-1-1-19 16,8-1-23-16,-1 4-38 0,9-3-41 0,0-1-86 0,3 0-102 0,-4 0-57 15,1 0-34-15,0 0-17 0</inkml:trace>
  <inkml:trace contextRef="#ctx0" brushRef="#br0" timeOffset="118435.7445">33488 18243 28 0,'-9'-3'458'0,"4"0"1"0,2 3 0 0,-4-2-71 0,0-1-107 0,5 3-83 15,-1 0-74-15,1 3-39 0,-5-1-21 0,2 4-10 0,0-4-4 16,0 3-4-16,-2 2-2 0,2-3 1 0,0 8 4 0,-4-5 4 16,1-1 5-16,-1 5 2 0,-1 0 6 0,0-2-1 0,-2 0-3 0,2 2-4 15,-4-5-3-15,-3 5-1 0,0-4 0 0,3 0-1 0,-1 2-1 0,-5-1-1 16,1-4-3-16,0 4-1 0,-1 0-2 0,1-3-2 0,0-3-1 15,2 2-1-15,0-3 2 0,-2-1 1 0,2 0 0 0,3 0-2 16,1-5-1-16,3 3-3 0,-2-3-1 0,5 1-4 0,-2-8-5 0,4 0-5 16,-2 1-7-16,7-4-7 0,0-2-9 0,7-3-9 0,-2 0-9 15,6-1-9-15,2-2-7 0,8 0-9 0,-1 1-6 0,6 2-3 0,1 0-4 16,0 4 0-16,7-3 0 0,-5 8 0 0,6 1-1 0,-7 5 5 16,3 3 1-16,2 4 4 0,-4 3 3 0,-6 2 4 0,3 6 7 0,-4 0 1 15,-1 7 4-15,-6 3 1 0,-1 5 0 0,-8-1 2 0,-2 6 1 16,-4-1 2-16,-5 5 4 0,-4-2 4 0,-1 5 3 0,-10 3 5 0,-3-2 2 15,1 3 5-15,-7-3 3 0,2 4 3 0,-7-4 4 0,-2 2 3 16,-1-2 4-16,-6 4 4 0,2-2 1 0,-3-4 2 0,1 2-1 0,-1-3-1 16,-4 2 1-16,2-6-1 0,1 3-3 0,1-1-1 0,3-7-1 15,0 4-1-15,5-7 0 0,1-1 0 0,4-2 3 0,2-1-1 0,3-6-1 16,4-4-2-16,3 0-4 0,6-4-4 0,1-8-4 0,7-4-5 16,3-4-4-16,2-5-4 0,2-9-6 0,3-1-4 0,7-7-6 15,1-6-6-15,6-5-8 0,3 1-3 0,4-3-3 0,3-4-3 0,0 4 2 16,0 2 0-16,5-4 1 0,-5 12 1 0,2 2 4 0,-4 0 3 15,4 8 2-15,-7 6 4 0,5 5 6 0,-6 5 3 0,0 2 4 0,-5 7 4 16,5 3 3-16,-3 6 6 0,-5-1 3 0,4 6 0 0,-4 4 4 16,1 0-4-16,1 5-1 0,0-3-8 0,-3 5-9 0,4-1-12 15,-1 2-13-15,4-3-20 0,1 3-22 0,4-5-31 0,1 5-35 0,5-1-63 16,2-9-75-16,4 2-66 0,3-3-60 0,7-3-28 0,-2-2-11 16</inkml:trace>
  <inkml:trace contextRef="#ctx0" brushRef="#br0" timeOffset="119014.7018">35265 17412 189 0,'0'-25'448'0,"0"0"11"15,0 0-74-15,-4-1-114 0,4-2-65 0,-1 0-40 0,-6 1-21 16,2 0-10-16,3-1-9 0,-7 3-7 0,3 1-10 0,-1 0-11 0,-5 1-10 15,3 3-12-15,2 0-9 0,-1 3-11 0,-4 3-7 0,3 2-6 16,-1 1-6-16,-3 6-5 0,-1 3-6 0,0 2-6 0,1 5-2 0,-8 2-4 16,2 5-1-16,2 5-4 0,-3 7-1 0,-2 0-4 0,1 5 3 15,-1 4 1-15,3 0 2 0,-3 8 1 0,7-1 0 0,-6-2 1 16,8 7-2-16,-3-2 0 0,1-2-2 0,1 6-3 0,8-9 0 0,-6 0-1 16,7 2 0-16,-4-7-2 0,6-2-2 0,1 1-3 0,-2-4-1 15,4-3 1-15,4-3 1 0,-2-5-1 0,4 2 5 0,0-6 1 0,-1-1 3 16,7-5 3-16,-6 1 3 0,3-7 3 0,5-1 1 0,-1 0 4 15,4-5 0-15,0-3 3 0,-1-4 2 0,6 1 1 0,-2-6 2 16,-1-1 1-16,0-5 0 0,3 0-4 0,0-9 1 0,-3 4-1 0,3-7-1 16,0-5-3-16,-3 0 0 0,1 1 1 0,-4-1 0 0,1-1 2 15,0 1 0-15,-7 5-3 0,4 0-4 0,-2 6-6 0,-5 2-4 0,1 4-4 16,-1 6-2-16,-2 4-2 0,-3 6 1 0,1 2 2 0,-3 10 0 16,0 2-1-16,-3 6-1 0,3 7-1 0,-5 2-1 0,3 7 4 15,-5 3 2-15,2 6 5 0,0-1 2 0,-4 4 3 0,1 4-2 0,3-3-4 16,-4 3-8-16,7 0-10 0,-4 0-13 0,4 0-14 0,-1-7-17 15,3 2-18-15,3 1-20 0,-1-5-23 0,4-4-25 0,0 0-31 0,2-4-43 16,6-4-50-16,-1-2-90 0,3-5-109 0,-3 0-49 0,4-5-20 16,2 1-3-16,2-6 6 0</inkml:trace>
  <inkml:trace contextRef="#ctx0" brushRef="#br0" timeOffset="119188.4098">35502 17567 176 0,'-7'-4'465'0,"2"-1"2"0,1 5-20 15,-1 0-29-15,5 5-103 0,0-2-139 0,0 2-74 0,4 2-44 0,1-1-18 16,0 2-10-16,7-1-3 0,3 1-1 0,2-1-3 0,2 3-2 0,7-3-6 16,4-3-6-16,-1 4-6 0,7-4-10 0,0-1-10 0,5 1-13 15,-2-4-16-15,2 0-19 0,-2 0-21 0,2-4-23 0,-2 1-32 16,-1-1-36-16,3 0-51 0,-5-4-60 0,-1 3-58 0,1-2-58 0,-2 0-25 16,-5-4-10-16</inkml:trace>
  <inkml:trace contextRef="#ctx0" brushRef="#br0" timeOffset="119418.0281">35891 17316 272 0,'-19'-12'485'0,"3"0"15"0,1-1-58 16,5 2-94-16,0-2-62 0,-2 4-48 0,7-2-28 0,-1 2-21 0,0 1-16 16,1 2-13-16,3 1-21 0,-5-1-23 0,7 1-23 0,0 5-20 15,0 0-14-15,0 5-14 0,0 1-10 0,0 3-10 0,0 3-9 16,3 6-4-16,1 0-2 0,-2 10 0 0,-2 3 1 0,5 0 3 0,-5 6 4 15,3 3 3-15,0 2 2 0,-3 3 0 0,0 0-6 0,0 1-10 16,-3-1-16-16,0 3-18 0,3-2-24 0,-2-3-24 0,-1 0-31 0,3-3-35 16,0 1-58-16,3-2-72 0,-1-3-92 0,4-5-103 0,3 2-53 15,-2-3-27-15,5-3-9 0,-2-4 0 0</inkml:trace>
  <inkml:trace contextRef="#ctx0" brushRef="#br0" timeOffset="119621.3834">36631 17258 162 0,'5'-17'526'0,"-5"2"5"0,3 1 0 0,-3 2-3 0,0 0-94 15,0 5-139-15,0 2-89 0,0 5-65 0,0 0-37 0,0 5-25 16,-3 6-14-16,3 1-8 0,-5 5-12 0,3 5-14 0,-1 3-8 0,-1 4-4 16,-3 6 2-16,0 2 2 0,2 2 3 0,-3 8 1 0,3-7-4 15,-4 8-7-15,1-2-11 0,-3-1-17 0,1 3-19 0,-2-5-21 0,2-2-24 16,-2 6-25-16,4-5-35 0,-1-7-38 0,2 5-79 0,-5-2-100 15,7-4-77-15,0-2-64 0,0-4-29 0,-2-1-11 0,7-7-1 16</inkml:trace>
  <inkml:trace contextRef="#ctx0" brushRef="#br0" timeOffset="119857.5793">37016 17043 243 0,'5'-23'532'0,"0"1"8"0,2 2 3 0,-5 2 0 0,5-1-98 16,-1 5-152-16,1 4-92 0,4-2-66 0,0 7-39 0,0 5-24 0,2 0-14 16,4 4-8-16,6 4-10 0,-5 5-12 0,1 7-10 0,7 0-9 15,-4 3-2-15,-2 6 1 0,2 5-1 0,1 3 2 0,-3 2 0 16,-5 2 3-16,-1 7 0 0,3 0 3 0,-7 7-1 0,-1-3 1 0,-4 4-3 16,-2 0-3-16,1 0-8 0,-8 0-11 0,1-4-14 0,-4 8-17 15,-6-8-19-15,-1 3-18 0,-7-3-24 0,3-3-22 0,-8 4-38 16,-1-7-42-16,0 5-86 0,-6-7-109 0,-1 1-66 0,-3-1-48 0,-3-2-19 15,-2-2-3-15</inkml:trace>
  <inkml:trace contextRef="#ctx0" brushRef="#br0" timeOffset="120165.7956">34310 16879 234 0,'0'-26'499'0,"0"-2"12"16,-2 0 4-16,-5 7-91 0,5-2-139 0,-3 6-80 0,-1 2-48 0,-1 7-21 16,-5 0-9-16,3 4-5 0,-4 4-5 0,-3 12-11 0,-1-2-16 15,-5 7-17-15,-4 6-18 0,3 7-11 0,-8 7-8 0,7 5 0 16,-3 6 1-16,-4 3 3 0,4 6 5 0,-1 4 1 0,6 3-1 0,0 7-2 15,5-3-6-15,0 5-4 0,10 1-5 0,-1-2-5 0,4 1-5 16,9 2-6-16,4-3-6 0,10-4-13 0,3 2-12 0,5-2-18 0,12-5-21 16,2-1-24-16,12-3-28 0,5 1-39 0,7-6-44 0,7-3-111 15,6 0-143-15,4-7-70 0,3-1-38 0,2-7-16 0,7-6-6 0</inkml:trace>
  <inkml:trace contextRef="#ctx0" brushRef="#br0" timeOffset="120556.4108">39482 18038 367 0,'-10'-8'491'0,"1"3"5"0,1-2-70 0,3 2-104 0,3-3-83 15,-5 3-73-15,7 2-42 0,0 1-30 0,7-3-14 0,-5 5-8 0,10-2-14 16,-2-1-19-16,9 3-15 0,3 0-13 0,5 0-9 0,9 3-7 16,3-1-7-16,7 1-6 0,3-1-11 0,8 3-14 0,-1 0-17 15,5 0-20-15,-1-1-28 0,3 0-33 0,2 3-46 0,-9-2-52 0,6-2-75 16,-8-2-84-16,1 4-43 0,-6-5-22 0,1 0-5 0</inkml:trace>
  <inkml:trace contextRef="#ctx0" brushRef="#br0" timeOffset="120761.8929">40077 17667 83 0,'-13'-17'463'0,"-5"2"6"0,8 4-42 0,-2 1-67 0,4 0-82 16,-1 3-94-16,2 5-45 0,1 2-22 0,0 4-8 0,-2 4-1 16,6 4-8-16,-1 4-11 0,1 8-14 0,-5 4-13 0,6 1-7 15,-3 5-3-15,1 2-2 0,-2 9 1 0,3-2 0 0,-7 1-2 0,4 6-7 16,-3-4-11-16,-1 6-15 0,-3 1-19 0,5-2-20 0,-1 5-20 15,3-5-21-15,-4 1-22 0,3-4-30 0,4 5-32 0,2-3-61 0,2-2-77 16,6-3-79-16,1-4-84 0,4-3-38 0,9 1-17 0,1-8-1 16</inkml:trace>
  <inkml:trace contextRef="#ctx0" brushRef="#br0" timeOffset="121418.8221">42514 17662 9 0,'0'-3'120'0,"-3"-2"9"0,3 1 7 0,0 1 6 0,0-1 2 16,0-4 2-16,0 4 1 0,0-3-1 0,0 0-1 0,0-1-4 0,0-2-2 15,0 0 0-15,0 0-3 0,0-2-2 0,0-1-2 0,0 2 0 16,3-2-4-16,-3 1-5 0,2-3-5 0,1 2-4 0,-3-1-4 16,2-2-2-16,-2 4-1 0,7-1 0 0,-7-3-1 0,1 0 0 0,-1 4 0 15,4 0-1-15,-2 0-5 0,-2 4-7 0,3-2-5 0,-3 3-8 16,0 1-8-16,0 1-9 0,0-2-10 0,0 6-11 0,0 1-8 16,0 0-9-16,0 4-7 0,-3 1-7 0,3 5-6 0,-2 5-7 0,-2 2-2 15,4 4-4-15,-1 4 0 0,1 6 3 0,-7 1 0 0,5 3 3 16,-1 1 0-16,1 5-4 0,-5-1-5 0,6 4-8 0,-3-3-12 0,1 4-13 15,-2-3-16-15,3 0-19 0,-5-2-21 0,5 0-22 0,-1-1-29 16,1-1-30-16,-1-3-49 0,3 3-62 0,0-6-82 0,3-1-97 0,-1 4-44 16,-2-5-18-16,5-2-4 0</inkml:trace>
  <inkml:trace contextRef="#ctx0" brushRef="#br0" timeOffset="121722.6513">41810 18433 330 0,'-12'-9'532'0,"2"2"6"0,1 0 3 0,4 2-86 0,0-3-131 16,5 3-91-16,0 2-69 0,2-2-38 0,3-2-21 0,8 3-13 16,4-1-7-16,9 3-12 0,1-3-15 0,11 0-11 0,3 0-9 0,12 0-4 15,5 1-4-15,5-1 0 0,5 2-2 0,7-2-1 0,5 2-1 16,2-2-3-16,0 4-2 0,3-2-3 0,-1 0-5 0,-3-2-3 15,3 4-3-15,-6-2-4 0,-1 3-3 0,-2-4-2 0,-8 3-2 0,-2 1-2 16,-8-3-1-16,0 0-1 0,-8 3 0 0,-6 0 1 0,-4 0 0 16,-7 0 1-16,-4 0 1 0,-3 0 0 0,-6 0-1 0,2 0 2 0,-8 0-1 15,-3 0 1-15,-1 0-1 0,-1 0 0 0,-6 3-1 0,5 0-1 16,-5-3 0-16,1 1-4 0,-3 3-2 0,0-1-7 0,0-2-8 0,-3 4-13 16,1 1-12-16,-1-5-17 0,-1 4-17 0,-1 0-22 0,0 1-25 15,0-1-32-15,-2-1-36 0,2 4-75 0,-4-3-93 0,3 0-68 16,-1-1-54-16,-2 1-24 0,4-1-7 0</inkml:trace>
  <inkml:trace contextRef="#ctx0" brushRef="#br0" timeOffset="124285.731">42299 19056 47 0,'0'-21'271'0,"0"-6"-35"0,0 6-22 0,-3-1-12 0,1 1-6 16,2 1-5-16,-3-1-3 0,-1 2-7 0,4 3-8 0,-1 3-15 0,1 2-14 15,-4-2-17-15,1 2-16 0,3 2-17 0,-2 2-15 0,2 3-14 16,-3-1-13-16,3 5-8 0,0 0-8 0,-2 1-7 0,2 7-4 0,-3 3-6 16,-1 0-5-16,2 1-2 0,-1 8-2 0,-2 0 1 0,1 5 3 15,3 3 1-15,-6-2 4 0,5 4 3 0,-3 2 1 0,-2-3 1 16,6 2-1-16,-3-1-4 0,2-1-2 0,-1-1-3 0,0-2-1 0,3 2-2 15,0-6 0-15,3-1-1 0,0-1-1 0,3 0 0 0,2-4 0 16,-3-2 1-16,4-2 0 0,4-1 2 0,1-4 0 0,3 0 2 0,-2-4 0 16,8-2 0-16,-1-2 0 0,2-2 1 0,5-4 0 0,-2 0-1 15,0-6 2-15,6-2 1 0,-3-2 0 0,3-4 1 0,-3-2 1 16,-2-2 0-16,6-2 0 0,-7-1 0 0,-3-1 0 0,2-2 0 0,-4 2 1 16,-2 2-1-16,1-1-1 0,-6 4-3 0,0-1-3 0,-4 5-6 15,-1 3-2-15,-2 5-5 0,1 3-3 0,-4 4 0 0,-2 1-2 0,1 9 1 16,-4 7-1-16,0 1 3 0,-4 4 0 0,1 11 2 0,1 1 2 15,-5 7 3-15,1 3 0 0,-3 6 0 0,1 1-7 0,-1 4-8 16,1 1-10-16,-3 1-15 0,3 0-18 0,-1 1-21 0,1-2-20 0,3 1-30 16,-4-5-33-16,9 6-49 0,0-7-56 0,0-5-81 0,9 3-95 15,-1-5-41-15,2-4-16 0,4-5-4 0</inkml:trace>
  <inkml:trace contextRef="#ctx0" brushRef="#br0" timeOffset="124619.8383">45029 17148 328 0,'4'-24'435'0,"-2"0"-66"0,-2 1-104 0,3-2-50 16,-3 5-25-16,0 0-12 0,0 3-9 0,-3 3-7 0,3-1-9 0,-2 5-14 16,2 2-20-16,-7 0-17 0,5 1-15 0,-3 7-13 0,-2 3-12 15,-1 6-9-15,1-1-9 0,-5 10-10 0,2 2-8 0,-4 6-6 16,1 5-2-16,-4 6-1 0,-1 8 2 0,3-2 1 0,-5 10 4 0,4 0 2 16,-4 8-1-16,6-2-1 0,-1 2-6 0,1 3-7 0,-1 1-8 15,5-4-14-15,-1 5-11 0,5-4-16 0,0-4-17 0,5-4-20 0,1 5-20 16,1-8-26-16,5 2-27 0,6-7-39 0,1-3-41 0,4 4-68 15,2-6-80-15,5-5-54 0,1-1-40 0,6-2-15 0</inkml:trace>
  <inkml:trace contextRef="#ctx0" brushRef="#br0" timeOffset="125035.563">45648 17849 207 0,'2'-30'425'16,"-2"-3"-67"-16,0 5-109 0,0-2-52 0,-2 0-26 0,-1 0-14 15,-2 4-9-15,0-2-7 0,0 1-10 0,-4 3-9 0,-3-1-13 16,4 2-12-16,1 3-14 0,-2 1-10 0,-3 3-9 0,2-1-6 0,-3 2-9 16,1 6-6-16,-2 2-7 0,4-2-6 0,-4 6-6 0,-3 3-5 15,0 7-7-15,2 1-3 0,-6 5-3 0,6 2-3 0,-7 5-3 0,3 5 0 16,-2-2 1-16,6 9 1 0,-5 0-1 0,4 0 0 0,-1 3 0 16,4-2 1-16,1 5-1 0,-2-3 0 0,7-4-1 0,-1 4-1 0,1-5-1 15,2 0-1-15,5-2-1 0,0-1 0 0,0-2-2 0,3-4-1 16,-1-1 2-16,5-1 0 0,1 0 1 0,-3-6 3 0,4 2 3 0,1-3 5 15,2-6 4-15,-2 2 5 0,0-4 3 0,4-1 4 0,1-3 4 16,1-3 5-16,1 1 3 0,0-3 3 0,-2-5 3 0,7 2 0 16,-3-5 3-16,2-2 0 0,-3-5-1 0,5-1-4 0,-5-1-3 15,1-4-3-15,2-5-4 0,-3-1-2 0,1-2-1 0,-2-4 1 0,0 2 0 16,-1-2 2-16,-3 1 1 0,-1 1 1 0,-2 3-3 0,2 0-3 16,-3 7-6-16,-2 2-5 0,-1 3-1 0,0 2-2 0,-3 11 0 0,-1 0-1 15,-2 8-1-15,0 6-3 0,-2 3-4 0,2 5-3 0,-7 5-3 16,5 5-1-16,-1 4 0 0,-5 1 2 0,6 2 6 0,-5 5 0 15,2-2 3-15,0 0-4 0,1 5-3 0,3-3-8 0,-3-1-10 0,1-2-12 16,3 3-13-16,0-3-14 0,3-2-19 0,1 0-19 0,-3-2-23 16,6-2-27-16,0-3-32 0,2-1-51 0,2-2-60 0,3 0-82 0,0-2-92 15,-4-3-41-15,7-3-14 0,2-7-2 0</inkml:trace>
  <inkml:trace contextRef="#ctx0" brushRef="#br0" timeOffset="125221.5074">46070 17806 111 0,'0'0'425'0,"0"0"5"0,0 1 3 16,5 2-92-16,-3 1-142 0,4 1-74 0,1 2-41 0,5-1-17 15,2-2-9-15,3 4-2 0,5-3 0 0,-2 2-1 0,6-2 1 0,5 0-1 16,1-2-4-16,7 0-7 0,-3-1-10 0,5-2-12 0,-3 0-15 0,6-2-19 16,-3-1-17-16,1 0-20 0,1-2-20 0,-4 0-27 0,2-2-29 15,-1 2-33-15,-5-3-38 0,1 3-45 0,0-4-50 0,-7 0-53 16,2-1-52-16,-4-2-23 0</inkml:trace>
  <inkml:trace contextRef="#ctx0" brushRef="#br0" timeOffset="125440.0913">46586 17524 75 0,'-13'-13'456'16,"1"5"-30"-16,2-2-55 0,1 0-47 0,1 0-45 0,-1 2-31 15,7 3-26-15,-5 0-21 0,6-2-25 0,-4 6-23 0,1-3-24 0,1 8-20 16,1-3-18-16,2 7-12 0,0 1-12 0,0 4-10 0,2 2-9 15,1 3-8-15,1 6-4 0,1 4 0 0,-4-2 1 0,3 7 3 0,-1-1 2 16,2 4 3-16,-3-3 0 0,5 2-2 0,-2 1-3 0,-2 1-7 16,3-4-6-16,-1 1-10 0,0 2-11 0,0-2-16 0,2-2-17 0,0 1-19 15,1-4-21-15,4 0-22 0,-3-1-24 0,1-5-35 0,0 5-37 16,5-5-74-16,1-3-90 0,4-1-76 0,-1-3-68 0,0-4-30 16,3 1-10-16,0-9 3 0</inkml:trace>
  <inkml:trace contextRef="#ctx0" brushRef="#br0" timeOffset="125754.9732">47369 17347 469 0,'0'-20'501'0,"4"4"8"16,-3-3 3-16,6 2-97 0,-5 2-146 0,5 3-84 0,-2-1-48 0,0 4-28 15,0 1-17-15,4 3-11 0,-1 0-9 0,2 4-14 0,2 1-16 16,-2 1-14-16,4 4-13 0,0 0-8 0,-1 5-5 0,4 3-2 0,-3 1-1 15,0 3 1-15,-1 3 1 0,-1 4 1 0,-3-3 1 0,-4 7 2 16,0 1 1-16,-2 0 1 0,-3 4 1 0,-6-1 0 0,4-2 1 0,-10 4 0 16,5-2 0-16,-8 3 0 0,-1-7 0 0,-2 7-1 0,-3-4-1 15,2-2 0-15,-6-1-2 0,4 1 0 0,-1-1-2 0,0-3 0 16,0-3 0-16,0-1-1 0,3 2 0 0,-3-3 0 0,8 0 0 16,1-3-1-16,-1-2 0 0,5 0 0 0,-3-2 0 0,4-1 1 0,6-3 1 15,2 2-1-15,2-3 1 0,5-1 1 0,0 1-4 0,8-7-7 16,-1 4-9-16,8-5-14 0,2 0-18 0,3 0-17 0,4-5-18 0,4 4-24 15,1-7-25-15,5 1-35 0,0-5-45 0,3 0-77 0,1-1-93 16,-1 2-63-16,-1-4-44 0,-1 0-18 0,1 1-4 0</inkml:trace>
  <inkml:trace contextRef="#ctx0" brushRef="#br0" timeOffset="126005.5046">48055 17089 299 0,'-5'-9'490'0,"-2"0"2"0,5 2-2 0,-1-1-100 16,3 3-155-16,0 2-78 0,3 3-39 0,-1 0-15 0,6 4-5 0,1 8-5 15,1-4-4-15,5 8-6 0,-1 3-7 0,7 4 0 0,-1 0 5 0,2 11 6 16,2 0 5-16,3 3 2 0,-1 4 3 0,5 4-2 0,-8 2-6 0,3 4-7 16,1-3-9-16,-5 5-7 0,-3 1-5 0,-2-4-7 0,-1 5-8 15,-4-4-11-15,-7 2-11 0,-2-3-13 0,-6 0-16 0,-2-1-16 0,-7-2-17 16,-4-3-22-16,-4 4-21 0,-2-5-24 0,-2 4-23 0,-3-5-29 15,-8-2-31-15,3 3-50 0,0-6-55 0,-8 1-90 0,5-5-103 0,-3 0-47 16,2-3-18-16,-3-2-3 0,3-3 9 0</inkml:trace>
  <inkml:trace contextRef="#ctx0" brushRef="#br0" timeOffset="126873.4636">48585 17519 77 0,'-5'-8'472'0,"-4"3"8"0,4-3 6 0,-3 0-75 15,3 1-117-15,-2 2-79 0,5 0-61 0,2 0-36 0,-3 2-21 0,3-2-14 16,3 5-5-16,-1-4-13 0,5 4-13 0,1 0-13 0,-1 0-13 16,10 0-9-16,2 0-4 0,8 4-4 0,7-4 0 0,4 5-3 0,6-2-2 15,9 0-7-15,2-3-7 0,2 2-8 0,3-2-10 0,3 0-13 0,2 0-16 16,-2 0-17-16,-5-2-18 0,-3-4-26 0,-4 1-27 0,-2 1-38 15,-1-1-39-15,-4-3-79 0,-3 1-96 0,-10-1-44 0,-2-1-18 0,-2-3-3 16</inkml:trace>
  <inkml:trace contextRef="#ctx0" brushRef="#br0" timeOffset="127091.8599">49192 17044 385 0,'-7'-7'484'0,"1"-1"11"0,0 2-75 0,3 0-120 0,-2 0-67 0,3 1-41 16,2-1-26-16,-3 4-19 0,-1-1-17 0,4 3-17 0,0 0-18 16,0 5-19-16,0 1-17 0,4-1-15 0,-1 4-13 0,-1 3-8 0,1 4-7 15,-1 4-1-15,5 1 0 0,-2 7 0 0,-2 2 5 0,2-1 2 0,-3 8 1 16,5-2-3-16,-5 5-7 0,1-1-12 0,-1 1-14 0,-2 5-16 16,3-2-20-16,1 0-18 0,-4 2-25 0,0-1-27 0,1-2-44 0,3-1-53 15,-1 2-93-15,2-6-112 0,0 4-54 0,4-1-25 0,-1-5-8 0,-1-3 2 16</inkml:trace>
  <inkml:trace contextRef="#ctx0" brushRef="#br0" timeOffset="127335.9545">50122 17299 137 0,'0'-24'531'0,"0"2"16"0,-2-1 7 16,2 1 5-16,-4 6-111 0,3-4-168 0,1 7-90 0,-4 1-50 0,1 0-28 15,3 7-16-15,-2-1-13 0,2 6-7 0,0 6-17 0,-3-1-18 16,1 7-18-16,2 0-14 0,-3 9-6 0,-1 3-6 0,4 2 2 0,-1 4 3 16,-3 6 5-16,1 4 6 0,3-2-2 0,-5 3-3 0,3 4-9 15,-1-2-13-15,-3 1-15 0,1 1-20 0,-2-2-21 0,6 4-28 0,-4-6-36 16,-2 1-43-16,2-1-104 0,0-3-134 0,-1 0-73 0,0-2-41 0,1 0-18 16,-1-5-9-16</inkml:trace>
  <inkml:trace contextRef="#ctx0" brushRef="#br0" timeOffset="127502.5904">49497 18207 505 0,'-5'3'517'0,"4"-3"3"0,1 0 0 0,0 0-2 16,1 0-116-16,4 0-176 0,9 0-93 0,1 0-53 0,1-3-27 0,3 3-15 15,10-2-11-15,0 0-9 0,6 2-11 0,6-1-12 0,2-3-13 16,0 4-12-16,8-1-18 0,-2 1-16 0,-3 0-22 0,7 0-23 0,-4 0-29 15,-2 0-29-15,-1 1-50 0,1-1-58 0,-2 4-77 0,-4-3-86 0,-6-1-38 16,3 4-13-16,-4-1-3 0</inkml:trace>
  <inkml:trace contextRef="#ctx0" brushRef="#br0" timeOffset="127875.229">49676 18624 255 0,'-8'-3'530'0,"3"-2"10"0,0 0 7 0,0 0-79 0,-2 2-121 16,5 1-86-16,-1-2-70 0,1 4-41 0,-1-3-26 0,3 3-16 15,-4 3-13-15,2-2-16 0,-1 4-20 0,1 0-17 0,2 6-12 0,-3 1-10 16,0 2-5-16,3 5-2 0,-2 2-1 0,2 2 1 0,0-1 1 0,0 3 4 16,0 1 3-16,0 1 0 0,2 1 0 0,-2-1 1 0,6 1-3 15,-4-3-1-15,3-1-2 0,2 1-2 0,-2-5-1 0,4-2-2 0,-1 2-1 16,-3-3-1-16,4-2-1 0,-2-3 1 0,1 0 0 0,1-5 0 15,-1-2 0-15,2 0 0 0,2-3 0 0,-1-2-1 0,2 0 0 0,1-2 0 16,0-6 1-16,3 1 0 0,0-3 1 0,0-1 0 0,1-6-1 16,-2 2 0-16,4-5 0 0,-4 2 0 0,1-2 1 0,0-3 0 0,-2 0 2 15,0 2 1-15,-1-3 0 0,-4 8-1 0,1-1-5 0,-3 2-3 0,-1 0-5 16,0 7-3-16,-4 0 0 0,0 0-2 0,-1 4 2 0,-2 4-1 16,-2 4 0-16,2 4 0 0,-6 0 2 0,1 5-1 0,-1 4 0 0,1 0-2 15,-7 6-2-15,4 3-1 0,-6 2-1 0,4 0-8 0,-4 2-11 0,1 2-18 16,-1 2-21-16,0-2-24 0,1 1-27 0,-1 4-38 0,2-4-40 15,2-2-100-15,1 2-128 0,4 2-69 0,-2-6-39 0,6-3-17 0,-3-1-7 16,4-5 2-16</inkml:trace>
  <inkml:trace contextRef="#ctx0" brushRef="#br0" timeOffset="128192.1051">51329 17832 180 0,'12'-13'498'0,"-4"-3"18"15,-2-1 16-15,2 2-71 0,-3 3-119 0,0 1-68 0,0-1-41 0,2-1-28 16,-5 3-20-16,1 5-18 0,-1-1-19 0,-2 2-19 0,0 4-23 0,0 0-19 15,-2 4-21-15,-3-3-16 0,-2 9-16 0,2 0-13 0,-3 5-11 16,-2 0-5-16,-4 3-3 0,-5 5 0 0,2 2 2 0,-2 0-1 0,-1 3 1 16,-4-2-2-16,2 5-8 0,-5-2-8 0,-1 1-10 0,-1-4-16 15,0 5-16-15,2-2-18 0,1-1-20 0,-1-4-23 0,2 0-24 0,4 3-37 16,-5-6-39-16,8-1-63 0,-3-1-75 0,1-3-69 0,3 0-70 0,3 0-29 16,0-7-10-16,1 2 4 0</inkml:trace>
  <inkml:trace contextRef="#ctx0" brushRef="#br0" timeOffset="128376.9424">50727 17646 203 0,'-2'-15'468'0,"-1"3"0"0,-1 5-2 0,4-4-84 0,0 7-122 16,0 2-73-16,0 2-49 0,4 2-25 0,1 5-15 0,0 3-9 0,7 2-6 16,2 4-8-16,-1 4-8 0,4 0-7 0,-1 5-3 0,6-1 0 15,-2 4 4-15,1 3 0 0,1-2-3 0,5 4-6 0,-1-3-12 0,-2 6-15 16,5-4-19-16,-2 3-24 0,0-2-24 0,-3 2-29 0,2-1-29 0,1-2-42 15,0-1-48-15,1 0-97 0,-1-2-120 0,2-2-64 0,-9-3-36 16,9 1-15-16,-8-3-7 0</inkml:trace>
  <inkml:trace contextRef="#ctx0" brushRef="#br0" timeOffset="128774.4931">51767 17634 274 0,'9'-25'480'0,"4"0"8"0,-6 4-38 0,5 1-59 15,-2 1-88-15,4 2-104 0,-2 5-54 0,5 2-28 0,-3 3-11 16,-1 2-6-16,1 3-7 0,1 2-7 0,6 0-12 0,-6 5-14 0,6 2-10 16,-6 3-6-16,7 3-3 0,-5 0-3 0,0 6-1 0,-1 1 0 0,-3 0-2 15,1-1-2-15,-2 3-2 0,-4 2-1 0,-6 1 3 0,5 2 1 16,-7-2 6-16,-4 3 6 0,-1-5 7 0,-2 5 6 0,-3 0 5 0,0 0 5 16,-10-2 5-16,4 2 5 0,-4 0 3 0,4-5 2 0,-6 2 0 15,0 3 0-15,3-7-4 0,-1 3-5 0,1-3-5 0,2-1-7 0,7 0-5 16,-4-3-3-16,6-3 0 0,3 1 3 0,-1-2 1 0,12-1 3 0,-1-4 1 15,5 1-1-15,7-3-1 0,5-1-1 0,9-3 0 0,1-2 3 16,9-2 3-16,3-1 0 0,9-5 0 0,2 3 1 0,5-7-5 0,1 3-5 16,5-3-5-16,-1 0-6 0,7-3-3 0,0 3-2 0,-1-2 1 0,1 2 2 15,-1-1-2-15,1 1-1 0,-5-1-1 0,-3 0 1 0,-2 1-1 16,-4 1 2-16,-4-1-1 0,-4 7-2 0,-6-6-2 0,-6 4-2 0,-3 2-1 0,-4-2-2 16,-4 2-1-16,-1-1-4 0,-7 2-4 0,-6 2-1 0,1-1-4 15,-4 0-3-15,-1 3-2 0,-2-2-6 0,-2-1-4 0,-5 3-4 0,0 0-6 16,0 0-4-16,0 0-9 0,-5 3-12 0,-2-1-15 0,-2 1-17 0,2 2-24 15,-1-1-25-15,-4 2-24 0,2-1-26 0,-7 2-27 0,-2 0-28 0,0 1-34 16,-3 1-37-16,0 2-67 0,-5-2-84 0,-1 3-91 0,-6 0-94 16,2-1-40-16,-4-1-11 0,4 2 7 0,-8-1 18 0,1-4 19 0</inkml:trace>
  <inkml:trace contextRef="#ctx0" brushRef="#br0" timeOffset="129769.683">26614 18062 470 0,'5'-21'485'0,"0"1"-31"0,0-1-51 15,-2-1-76-15,6-6-86 0,-4 4-50 0,3-4-30 0,1 2-13 0,-4-4-7 16,4 1-8-16,-4-5-10 0,0 3-12 0,-2-1-12 0,1-2-11 16,-3-2-11-16,-1 2-8 0,0 1-6 0,0-2-4 0,0 2-5 0,-1 5-6 15,-6 1-5-15,2-1-5 0,1 7-7 0,-3-2-4 0,1 6-3 16,-1 4-5-16,-5 1-4 0,3 6-3 0,-1 2-2 0,-2 4-2 15,-1 8-3-15,-3 1-3 0,-4 9-2 0,1 3-2 0,2 6-3 0,-5 6 0 16,1 7-1-16,1-1-1 0,-2 9-1 0,0-1-2 0,3 1-2 16,3 5-3-16,1-5-2 0,0 7-3 0,3-7-4 0,2 0-3 0,1-2-3 15,0-4-1-15,8-2-1 0,-3-1-2 0,4-7-1 0,4 1 1 16,-3-3 0-16,5-7 2 0,-3 2 4 0,6-5 2 0,-4-3 4 16,7 0 4-16,-6-3 4 0,6-5 6 0,-1 2 5 0,1-6 4 0,-2-4 3 15,3-1 2-15,4 0 4 0,2-5 4 0,2-2 3 0,-3-2 2 16,5-3 3-16,-5-4 3 0,8-1 2 0,-6 0 1 0,3-6 2 0,-1 0-1 15,0-4 1-15,0-2 2 0,-3-1 0 0,1-2 1 0,-4-6-2 16,4 3 1-16,-10-3 1 0,4 0 0 0,0-2 2 0,-2 5 0 0,-6-1-1 16,6 3-4-16,-7 2-5 0,4 7-5 0,-4 0-6 0,-2 4-5 15,-1 3-3-15,2 10-1 0,-1 3-2 0,-3 4-2 0,0 4-2 16,0 8-2-16,0 8-4 0,0 3-2 0,0 1-2 0,0 5 1 0,-3 7 1 16,-1 1 2-16,4 0 4 0,-2 4-1 0,2-3 1 0,0 2-2 15,0-1-2-15,2 1-7 0,-2 0-7 0,7-2-10 0,-2 2-8 0,4-5-14 16,1-1-13-16,4 0-15 0,4-3-16 0,3-1-18 0,3-2-21 15,6-5-28-15,3 2-33 0,6-4-58 0,2-4-72 0,8-2-77 0,6-5-80 16,3-3-36-16,0-2-11 0,5-4 1 0</inkml:trace>
  <inkml:trace contextRef="#ctx0" brushRef="#br0" timeOffset="130050.2552">29704 20265 214 0,'-45'11'448'0,"4"1"-1"16,0-1-2-16,9-2-103 0,5 1-155 0,-2-3-86 0,8 1-49 15,1-1-26-15,4 0-11 0,3-2 0 0,6 1 8 0,2-1 3 0,5-1 2 16,5-3-2-16,2 6-3 0,6-6-1 0,3 3-3 0,4 0-3 16,4-4-7-16,3 4-11 0,4 0-8 0,0-1-19 0,5 2-24 0,-1-4-29 15,1 6-33-15,-3-4-41 0,-1 6-49 0,-5-1-78 0,4 0-95 16,-9 2-46-16,0 2-22 0</inkml:trace>
  <inkml:trace contextRef="#ctx0" brushRef="#br0" timeOffset="130202.3953">29412 20964 141 0,'-24'17'399'0,"5"-4"-61"0,-1 7-90 0,6-7-64 0,6 1-48 0,3-1-29 16,5-5-19-16,5 2-16 0,3-2-15 0,9-1-18 0,7-5-25 15,3 1-26-15,9-3-28 0,7-5-38 0,6 1-44 0,9-2-75 16,-1-1-92-16,9-3-53 0,2-3-34 0</inkml:trace>
  <inkml:trace contextRef="#ctx0" brushRef="#br0" timeOffset="139854.3374">26569 21307 105 0,'-3'-25'438'0,"-2"-4"7"0,3 0-74 0,-5-1-117 0,2 1-64 16,-4-2-37-16,4 2-19 0,-3-1-8 0,-1 1-9 0,1 1-10 15,-2-3-12-15,1 8-13 0,0-2-10 0,3 4-10 0,-3-1-8 0,1 1-5 16,-1 5-7-16,1 2-4 0,-3 1-7 0,3 4-4 0,-1 3-4 16,1 1-5-16,-1 5-5 0,-1 3-3 0,-2 5-2 0,-2 4-1 0,1 5-3 15,-3 6 0-15,-1 9-1 0,0 0 0 0,-5 7 1 0,3 5 0 16,2 4 3-16,-1 4 0 0,-1 0 0 0,2 2 0 0,1 0 1 15,1-1-1-15,1 1-1 0,8-5-2 0,-1-2-2 0,2 1-2 0,1-7-3 16,3-2-3-16,1-3 0 0,1-2-3 0,3-6 0 0,1-4-1 16,2 1 1-16,-2-4 1 0,5-5 1 0,-2-1 2 0,4-5 3 15,-1-1 3-15,-1-4 5 0,4 1 3 0,3-4 4 0,-4-2 4 0,8-2 2 16,-6-4 4-16,4-1 1 0,1-3-1 0,-1-3 2 0,0-1 1 16,3-1-1-16,0-5-1 0,-3-2-2 0,3-1-3 0,-2-1-2 0,-1-3-3 15,0-2-1-15,-2-4-4 0,2-1-1 0,-6-2-2 0,1 0 0 16,0-1 0-16,-1-1-3 0,-1-2-2 0,-1 3-1 0,-3 3 0 0,-3 1-1 15,2 5-1-15,-2-2-4 0,-3 8-3 0,1-1-1 0,-3 6-1 16,0 5-1-16,0 4 0 0,0 5 1 0,0 3 1 0,-3 7 1 0,1 6 2 16,-1 2 0-16,-2 5 2 0,0 5-1 0,-1-2 3 0,0 10 1 15,0 1 4-15,1-3 1 0,0 1 1 0,-2 2 1 0,2-1-1 16,4-1-1-16,1-2-3 0,0-1-6 0,0-2-5 0,0-4-7 0,1 0-6 16,4-1-8-16,4-6-9 0,-1 0-11 0,4 0-11 0,-1-8-14 15,2 2-19-15,1-5-21 0,8 0-24 0,-3-3-31 0,6-2-36 0,3-2-66 16,-1-3-81-16,5 0-53 0,2-5-40 0,2 2-16 0</inkml:trace>
  <inkml:trace contextRef="#ctx0" brushRef="#br0" timeOffset="151605.6434">32405 20976 308 0,'-5'-17'269'0,"-4"-1"-72"0,2 0-39 16,1 5-21-16,-1-2-5 0,0 2 0 0,0 1-1 0,2-1 1 15,3 3-6-15,-1 0-8 0,-1 2-9 0,4 2-10 0,-1-2-9 0,1 4-8 16,0-1-6-16,0-1-8 0,0 5-7 0,1-4-7 0,-1 5-9 16,4-3-9-16,-1-1-9 0,-3 4-10 0,0 0-6 0,0 0-3 0,0 0-3 15,0 7-3-15,0-2-1 0,2-1-1 0,-2 4 0 0,3 4 1 16,-1 0 1-16,-2 3 2 0,3 5 0 0,1 1 4 0,-2 6 2 0,-2-4 4 16,5 6-3-16,-5 3-3 0,0 1-9 0,0-1-9 0,0 3-14 15,0 1-15-15,0 3-23 0,-5-5-26 0,5 2-35 0,-2 3-36 16,-5-3-47-16,5-1-51 0,-1-3-65 0,1 4-71 0,-5-7-35 0,6-2-15 15</inkml:trace>
  <inkml:trace contextRef="#ctx0" brushRef="#br0" timeOffset="151835.984">31605 21735 318 0,'-7'0'436'0,"5"0"-25"0,2 0-40 0,0 0-87 16,0 0-114-16,2 0-63 0,7-2-38 0,-1 2-16 0,2-5-9 15,8 2-7-15,0 1-5 0,4-3-6 0,4 2-6 0,5 0-6 0,5 2-6 16,1-4-10-16,4 2-11 0,3 1-16 0,2-1-13 0,6 0-20 16,-1 3-21-16,2 0-30 0,1 0-32 0,-1 0-37 0,2 3-39 15,-3 0-66-15,0-1-78 0,-3 1-39 0,1 2-18 0</inkml:trace>
  <inkml:trace contextRef="#ctx0" brushRef="#br0" timeOffset="152521.4571">32250 22082 94 0,'0'0'150'0,"0"0"-22"0,0 0-13 0,0 1-10 0,-2 5-6 15,-1-1-7-15,1 3-5 0,-2-3-2 0,-1 4-3 0,0 2 0 0,-7-3 0 16,4 4 0-16,-1 0-1 0,-4 1-2 0,2-2-5 0,-2 2-6 16,-4-2-5-16,1 2-1 0,-1-2-2 0,0 2 1 0,0-2-1 15,-2-2-3-15,4 2-1 0,0-2 2 0,-1-1 0 0,-1-1 1 0,4-2 1 16,2 0 2-16,-1 0 1 0,-1-3 1 0,4 1-2 0,1-3-3 16,-2 0-4-16,1 0-3 0,0-3-4 0,4 1-3 0,-3-3-3 0,3-3-6 15,0 2-5-15,-1-5-5 0,3 2-3 0,0-3-5 0,3-4-6 16,0-1-4-16,0 0-3 0,6 0 1 0,1-6-3 0,2 3 0 15,-1-1-2-15,6 0-3 0,0 1-3 0,3 1-2 0,0 1-2 0,1 1-3 16,1 4-2-16,0 1 0 0,3 3-2 0,-1 1 0 0,-1 5-1 16,2 3-1-16,-1 3 0 0,1 5-1 0,-3 4 1 0,-2 2 0 0,-2 6 1 15,-1 3 2-15,-2 4 1 0,-2 2 4 0,-2 3 3 0,-4 6 3 16,-4 0 3-16,-4 5 3 0,-4-1 4 0,-2 3 1 0,-4 3 4 16,-3-5 1-16,-2 3 1 0,-6-1 3 0,1 1 1 0,-4-1 1 0,-2-1-1 15,-1-2 0-15,-5-1-3 0,4-1-1 0,-2-2-3 0,-4-1-1 16,-1-3-2-16,7-2-2 0,-1-2 1 0,-3-1-2 0,2-2 2 0,5-6 0 15,0-4-2-15,2 0-2 0,5-4-5 0,0-6-5 0,1-2-4 16,1-4-5-16,6-2-4 0,0-6-6 0,4-2-3 0,2-5-2 16,3-6-5-16,-4-2-5 0,6-6-3 0,3 0-3 0,5-5-2 0,2-1-1 15,-1-2 4-15,3 0 2 0,5-2 4 0,-2 4 1 0,1-2 3 16,4 8 2-16,-3 1 1 0,1 6 2 0,-1 0 3 0,3 6 5 0,0 4 6 16,-2 3 6-16,-1 7 4 0,3 6 3 0,-3 2 5 0,4 5 4 15,-2 5 3-15,-3 2 6 0,1 3 3 0,0 2 2 0,1 2-3 0,-1 7-3 16,1-2-15-16,-1 0-15 0,-4 2-22 0,7-2-24 0,-2 2-32 15,2-3-36-15,2 0-49 0,3-2-58 0,0 0-64 0,1-3-64 16,7-5-31-16</inkml:trace>
  <inkml:trace contextRef="#ctx0" brushRef="#br0" timeOffset="152979.2945">33501 21282 363 0,'0'-20'434'0,"-1"-1"-67"0,1 4-106 0,-7-4-62 0,5 1-41 16,-1 3-21-16,1 1-9 0,-5-3-1 0,2 2 6 0,0 3-5 0,0-2-9 15,-2 4-14-15,0 0-17 0,0 6-12 0,-1-1-9 0,3 2-8 16,-4 4-7-16,2 1-7 0,-5 5-7 0,2-1-7 0,-2 6-9 0,-1 2-7 15,-1 5-10-15,-3 3-3 0,-2 5-6 0,2 3 2 0,2 1 3 16,-4 4 1-16,2 4 2 0,-2 3 1 0,2-1 1 0,0-1 0 0,3 2-2 16,1 0-2-16,3-1-1 0,-2 1-3 0,3-5-1 0,1-2-2 15,2 3 1-15,5-5-3 0,1-5-1 0,0-1 0 0,0-3-1 16,0 1 0-16,1-7 0 0,5 1 4 0,-3-6 4 0,2 2 6 0,4-7 6 16,-4-1 4-16,3 1 3 0,4-6 2 0,2 0 2 0,-4-6 1 15,4 1 3-15,3-4 3 0,0-1 5 0,5-5 2 0,-7-1 4 0,4-5-1 16,3-4-1-16,0-2-2 0,-1-3-3 0,-2-3-2 0,-1-7 1 15,1 5-2-15,-2-6 2 0,0 0-1 0,-1 1 1 0,-1 2-2 16,-1-3-2-16,-8 4-5 0,3 6-5 0,0 0-6 0,-4 3-6 0,1 7-3 16,-4 6-2-16,3 3-3 0,-5 6 0 0,0 6-2 0,-5 6 1 15,5 1-2-15,-2 10 1 0,-4 3-2 0,1 8 1 0,1 0 0 0,-1 5 3 16,-4 4 1-16,4 4 4 0,4 0 1 0,-6-2-2 0,2 5-3 16,3-3-6-16,-1 1-8 0,3-2-11 0,3-2-15 0,-1 0-17 15,3-5-18-15,2 2-19 0,-1-6-24 0,8-2-27 0,1 0-48 0,1-6-58 16,1-1-88-16,2-10-104 0,3 3-48 0,5-6-24 0,-5-2-5 15</inkml:trace>
  <inkml:trace contextRef="#ctx0" brushRef="#br0" timeOffset="153206.5532">34835 21335 379 0,'-5'6'519'0,"0"0"1"0,1-1-2 16,3 0-5-16,1-4-113 0,0-1-168 0,0 0-94 0,5 4-56 16,3-4-29-16,-1 0-14 0,5 0-12 0,5 0-8 0,2-4-8 0,3 4-5 15,9-1-10-15,-2-4-6 0,5 0-10 0,3-1-11 0,4 5-12 16,2-4-16-16,-2-3-15 0,3 3-16 0,-1-2-23 0,-1-1-23 0,-1 7-33 16,4-8-35-16,-8 5-53 0,2-3-60 0,-3-1-62 0,0 3-62 15,-4-2-26-15,-4-1-4 0</inkml:trace>
  <inkml:trace contextRef="#ctx0" brushRef="#br0" timeOffset="153414.0847">35381 20926 9 0,'-17'-16'506'0,"5"-3"12"0,1 3 9 0,3 0-86 16,-1 4-134-16,4 0-74 0,0 2-47 0,0 2-28 0,2 2-15 15,-1 1-17-15,-1 5-16 0,5 0-15 0,-2 1-18 0,2 4-14 16,0 3-15-16,0 1-11 0,0 7-7 0,2 2-2 0,1 2 0 0,-1 8 3 15,-2-3 0-15,7 7 3 0,-7-1 2 0,2 5-2 0,-2 1-5 16,3 0-12-16,-1 0-15 0,-2 3-19 0,3-1-20 0,-3 2-21 0,4-1-24 16,-3-5-31-16,-1 2-32 0,4-2-59 0,-1-2-69 0,2-1-93 15,0-2-101-15,1-4-50 0,2-1-24 0,1-2-7 0</inkml:trace>
  <inkml:trace contextRef="#ctx0" brushRef="#br0" timeOffset="153645.6888">36622 20815 101 0,'0'-15'539'0,"-2"2"7"16,-1 1 7-16,1 3-37 0,2-2-56 0,-3 2-105 0,-1 2-134 16,3 4-71-16,-3 1-43 0,4-1-18 0,-1 6-8 0,1-1-13 15,-4 5-14-15,1 5-14 0,3 0-16 0,-2 7-7 0,2 1-3 0,0 3 0 16,0 2 2-16,0 4 1 0,0 6 1 0,0-5-7 0,2 3-8 15,-2 4-18-15,3-1-21 0,1-1-21 0,-4 2-23 0,1 2-27 0,4-5-28 16,-1 1-46-16,1 1-54 0,0-4-95 0,2 1-113 0,-5-4-59 16,-2 0-28-16,3-4-9 0,-3 3 1 0</inkml:trace>
  <inkml:trace contextRef="#ctx0" brushRef="#br0" timeOffset="153824.7329">36240 21645 419 0,'-8'4'483'0,"1"-4"-1"0,-2 3 0 0,4-2-80 16,5-1-120-16,0 0-87 0,0 0-72 0,2 0-39 0,6 0-26 0,1 0-11 16,5 0-5-16,3 0-5 0,1-1-7 0,5-2-3 0,4 3-4 15,0-4-5-15,0 3-7 0,6-2-11 0,-3-1-14 0,6 4-18 0,-2-4-21 16,-5 3-26-16,5 1-30 0,-5-3-43 0,2 3-50 0,2 0-88 16,-3 0-105-16,-2 3-53 0,-1-3-26 0,2 5-10 0,-9-4-5 15</inkml:trace>
  <inkml:trace contextRef="#ctx0" brushRef="#br0" timeOffset="154357.2597">36595 22003 364 0,'-9'1'462'0,"4"3"1"16,3-4 0-16,-1 1-93 0,0 2-138 0,1 0-77 0,-1-2-44 15,3 3-20-15,-2 0-7 0,-5 4-7 0,5-3-8 0,-1 6-6 16,-2-5-5-16,0 6-2 0,-2 1 0 0,0 2 1 0,0-2 0 0,0 7-1 15,-5-3-2-15,2-1-4 0,-2 4-6 0,-1 0-7 0,-1-2-7 0,0 0-5 16,1 2-4-16,-1 0-1 0,-3-1-2 0,2-2 0 0,-1 0-2 16,3-3 0-16,-1 2 0 0,0-4 1 0,1 0 3 0,3 0 3 0,-2 0 6 15,3-5 3-15,2-2 6 0,0-1 4 0,1-2 1 0,-1 1 0 16,2-3-2-16,0 0 1 0,1-3-2 0,2-2 1 0,-4-1-2 16,6-5-1-16,-2-1-2 0,2-4-4 0,2 0-5 0,1-4-7 0,2 0-9 15,2 0-4-15,3-3-5 0,0 2-3 0,4-4-1 0,3 2-4 16,-3 4-4-16,6-2-2 0,-1 2-4 0,0 2-2 0,-1 2-2 0,5 3-3 15,-3 2 0-15,-5 5-1 0,6-1 1 0,-2 6 0 0,-4 0 2 0,2 6-1 16,-3 4 1-16,-1-2 1 0,1 9 2 0,-5-1 1 16,2 4 3-16,-5 3 2 0,-1-1 2 0,-2 3 2 0,-3 4 3 0,0 3 3 15,-7-2 3-15,2 3 3 0,-3 0 1 0,1 3 2 0,-7-2 3 16,-1 4 1-16,1-2 3 0,-1 0-1 0,-6-1 2 0,1 2 0 0,-1-2-1 16,-1-4 0-16,-2 2-1 0,-3 0-1 0,2-2-3 0,-6-5-3 15,4 0 0-15,-2 2-2 0,-2-8-1 0,0 3-2 0,4-5-2 16,0-1-2-16,-1-4 0 0,1-1-1 0,1-7-4 0,3 3-2 0,0-4-4 15,1-4-4-15,2-5-2 0,-1-2-5 0,4-6-4 0,4 1-5 16,1-6-3-16,1-2-4 0,3-1-1 0,5-3-4 0,1-4-3 0,2 2 1 16,2 0-2-16,4 2 1 0,3-4 0 0,1 4 3 0,0 0 2 15,6 5 3-15,2 2 4 0,-2 5 4 0,4-3 5 0,-1 6 3 0,0 5 4 16,1 4 3-16,-1 0 3 0,0 4 5 0,0 5 4 0,-2 2 4 16,1 5 4-16,-2 1 3 0,-3 0 2 0,3 5-4 0,-3 2-4 15,-1 1-10-15,-2 2-15 0,2-1-21 0,-3 0-25 0,5 2-44 0,-4-5-52 16,3 1-94-16,1-2-115 0,0-2-61 0,6-1-33 0,-4-3-17 15,9-5-8-15</inkml:trace>
  <inkml:trace contextRef="#ctx0" brushRef="#br0" timeOffset="154698.1278">38807 21529 313 0,'-14'-3'468'0,"2"-1"3"0,2-1-45 0,1 2-67 0,1 2-89 16,3 1-101-16,1-4-56 0,3 3-32 0,1 1-14 0,0 0-7 0,1 0-7 16,6 0-10-16,0 1-10 0,1 3-12 0,6-4-3 0,7 1-2 15,2 2-2-15,3 2-2 0,3-5-8 0,5 4-8 0,2-4-13 0,1 2-16 16,4-1-22-16,2-1-26 0,0 0-34 0,-1 0-37 0,-1 0-49 16,0 0-54-16,0-3-76 0,-2-1-85 0,-3-1-41 0,0 1-19 15</inkml:trace>
  <inkml:trace contextRef="#ctx0" brushRef="#br0" timeOffset="154895.0926">39337 21242 57 0,'-10'-8'442'0,"1"2"7"16,-3 2-71-16,7-4-108 0,-3 3-71 0,6 2-50 0,-5 1-29 16,2-1-13-16,3 3-3 0,-4 3 2 0,4 4-7 0,-2 1-11 0,1 4-13 15,1 2-14-15,-1 6-7 0,1 3-6 0,-5 2 1 0,6 4-1 16,-3 5 1-16,3 1 1 0,-6 3 0 0,2 0-2 0,3 6-7 0,-5-3-11 15,2 2-17-15,-4 1-20 0,4-2-25 0,-3 0-24 0,6 2-34 16,-5-4-38-16,6 3-67 0,1-3-80 0,0-4-80 0,0 0-83 16,5 0-41-16,0-4-23 0,7-2-7 0</inkml:trace>
  <inkml:trace contextRef="#ctx0" brushRef="#br0" timeOffset="155172.6061">40428 21373 258 0,'-1'-16'514'0,"-6"-4"14"0,5 0 10 0,2 0 5 0,-3 1-106 16,1 2-164-16,2 2-88 0,-3-1-50 0,-1 4-29 0,4 2-16 15,-1 3-11-15,1 0-8 0,-4 1-12 0,1 6-16 0,3 0-13 0,0 3-17 16,0 5-11-16,3-1-7 0,1 5-4 0,-3 3 0 0,6 1 1 15,-2 5 1-15,0 3 4 0,4 4 4 0,-1-1 2 0,-2 2 4 16,2 5-1-16,1 0-4 0,-3-2-7 0,1 3-8 0,0-3-13 0,0 0-13 16,1 3-20-16,-1-3-22 0,0 1-27 0,-5-4-32 0,3-2-53 15,2 0-62-15,-1-3-89 0,1-2-103 0,2 1-50 0,-4-1-25 0,3-4-8 16,-2 1 0-16</inkml:trace>
  <inkml:trace contextRef="#ctx0" brushRef="#br0" timeOffset="156165.3104">40550 21238 110 0,'0'-14'211'0,"3"1"-18"0,-1-2-11 0,1 1-5 0,0 2-6 16,-1-4-4-16,3 0-12 0,2 4-13 0,-5-4-19 0,1 8-20 0,1-2-16 15,1 1-17-15,-4 1-14 0,3 3-12 0,1-1-12 0,0 6-8 16,4 0-7-16,-1 6-7 0,4 1-3 0,-2 5-2 0,7 4 1 0,-3 1 1 16,1 4 2-16,6 6 3 0,-6-1 4 0,6 3 4 0,-6 4 5 15,2-1 3-15,2 0 2 0,-6 3 3 0,4-3-1 0,-3 0-2 0,-2 1-1 16,2-6-2-16,-4 5-3 0,0-8-3 0,-1-2-2 0,-2 1-1 15,-1-1-2-15,1-5-1 0,-2 3-2 0,0-4-2 0,1-5 1 16,-3-1-1-16,2 0 2 0,-2 0 7 0,-1-2 5 0,-2-2 10 0,4 0 8 16,-1-4 5-16,-3 1 5 0,0-3 2 0,0 0 2 0,0 0-1 15,0-5 0-15,0-1 0 0,0 0 0 0,-7-5-2 0,5-1-5 16,-3-3-6-16,-1-1-9 0,-3-4-10 0,4-3-8 0,-4-2-8 0,3-2-5 16,-6-1-5-16,1-4-2 0,-2-2-3 0,-1 2-1 0,-1-2-1 0,1-5-2 15,0 5-2-15,1 3 1 0,-3-4 0 0,-1 2 0 0,0 7 0 16,4-2-4-16,-1 3-3 0,-3 5-1 0,3 3 0 0,1 2-1 15,-1 5 2-15,0 3 1 0,-1 7 1 0,0 0 0 0,-4 7 2 0,4 3 0 16,-8 5-1-16,1 6 1 0,2 3-1 0,-1 4 3 0,-1 1 6 16,2 2 1-16,-2 8 1 0,3-1 0 0,2 1-1 0,1 5-1 15,3-3 1-15,1 1-2 0,-2 1-1 0,6-1 0 0,3-7 0 0,-1 5 0 16,3-2 0-16,3-3 0 0,3-4 0 0,1 1-1 0,1-1 1 16,3-7 1-16,-1 4 2 0,5-7 2 0,-2-1 0 0,2-1 3 0,2-2 3 15,3-5 2-15,-2 1 3 0,3-4 2 0,0-4 1 0,1-1 2 16,3 0 3-16,0-4 2 0,1-5 1 0,2 2 1 0,-3-5-1 15,2-1 0-15,2-4 1 0,-2-1 0 0,1-2-1 0,-1-4-1 0,-2-1-1 16,-3-6-1-16,3 4 0 0,-1-5-3 0,-3-4 1 0,-2-2-3 16,1 2-2-16,-4-3-2 0,1 0 1 0,-2 1 1 0,-3 0 2 0,-3-2 1 15,3 4 3-15,-4 6-1 0,-2 1-1 0,1 4-3 0,-2 1-3 16,-2 4 0-16,-2 5 0 0,-2 3 0 0,1 7 2 0,-2 5 1 16,-4 8 3-16,3 1-2 0,-3 6 0 0,-3 2-1 0,-2 6 0 0,1 5 1 15,3 0 3-15,-4 6 4 0,0-1 2 0,1 4 2 0,-3-3-1 0,6 2-1 16,0 1 0-16,3-3-1 0,2-4-1 0,1 3-2 0,3-2-2 15,2-2-2-15,6-4-2 0,2 1-2 0,1-2-2 0,7-7-6 16,2 2-6-16,3-6-10 0,2 1-12 0,7-6-15 0,-1-3-17 16,6-2-19-16,0-3-22 0,1-4-32 0,-1-4-36 0,5-3-54 0,-5-1-64 15,7-5-76-15,-8 0-86 0,3-4-39 0,-2-6-16 0,0 5-2 16</inkml:trace>
  <inkml:trace contextRef="#ctx0" brushRef="#br0" timeOffset="156492.3569">40604 22615 425 0,'-20'0'479'0,"-3"-1"-21"0,6-2-36 15,0 3-88-15,4 0-115 0,4 0-65 0,-1 0-38 0,5 0-19 0,-2 0-10 16,5 0-12-16,2 0-11 0,2 0-11 0,5 3-11 0,3-2-7 16,4 3-6-16,4-1-3 0,8 1-3 0,6 0 0 0,4 0 0 15,12-3-1-15,1 3-3 0,6-4-10 0,5 0-14 0,6 0-20 0,2 0-25 16,2 0-32-16,2-4-36 0,0 3-48 0,1-3-53 0,-1 0-90 0,-4 0-109 15,2 1-53-15,-11-1-29 0,3 3-11 0</inkml:trace>
  <inkml:trace contextRef="#ctx0" brushRef="#br0" timeOffset="156901.6436">40747 23071 292 0,'-1'-15'531'0,"-6"0"11"0,2 4 5 0,3-1-1 15,-1 4-109-15,-3 0-161 0,1-1-87 0,-1 6-48 0,0 3-24 16,1 0-11-16,0 7-14 0,-2 1-17 0,1 0-18 0,-1 9-17 0,-2-1-14 16,4 4-11-16,-3 5-3 0,2 1-5 0,-2 6 2 0,3-4 2 15,3 2 1-15,2 4 0 0,0-2 0 0,2 1-2 0,3-1-1 0,3-2 0 16,1-1 0-16,1-1 0 0,6-3 0 0,-1-2 0 0,2 1-1 15,2-8 1-15,3 3 1 0,0-5 1 0,4-2 1 0,-3-2 1 16,3-5-1-16,3 0 2 0,-2-3-1 0,2-4-1 0,0-1 0 16,-1-4-1-16,6 0 0 0,-7-6 0 0,4-2 3 0,-4-2 1 0,0-2 0 15,4-6 1-15,-7-3 1 0,1 1 1 0,-1-2 1 0,-2-3 2 16,-3-4 3-16,3 5 3 0,-5-1 2 0,1 0 2 0,-5 4-3 0,-6 5-5 16,1-1-3-16,4 7-7 0,-10-2-2 0,5 11-2 0,-5-1-1 0,-2 5 0 15,0 4 0-15,0 8-1 0,-2 0-3 0,-5 12-2 0,5 0-3 16,-10 5-1-16,7 0-1 0,-3 8-1 0,-1 1-2 0,-1 1-7 15,0 4-12-15,1-2-13 0,-3 2-19 0,-1-1-22 0,4 0-26 0,1 2-26 16,3-6-33-16,-1 0-37 0,3 2-65 0,3-4-85 0,0-3-84 16,7-2-84-16,-2-3-39 0,4-4-15 0,1-1-1 0,9-8 8 15</inkml:trace>
  <inkml:trace contextRef="#ctx0" brushRef="#br0" timeOffset="157167.4072">43005 21970 376 0,'-8'0'409'0,"3"0"3"0,-1 0-90 16,6 0-133-16,2 0-69 0,5 2-39 0,2 1-19 0,4-3-11 15,1 1-2-15,5 3-1 0,4-4-1 0,6 3-1 0,0-3-1 16,7 0-2-16,5 0-6 0,3 0-10 0,4 0-13 0,-2 0-16 0,4-3-19 16,3 3-18-16,-7-4-24 0,3 3-27 0,1 1-33 0,-3-3-35 15,-1 1-67-15,-1-2-81 0,-4 1-57 0,-2-2-44 0,-3 0-20 0</inkml:trace>
  <inkml:trace contextRef="#ctx0" brushRef="#br0" timeOffset="157365.3746">43633 21612 310 0,'-19'-13'458'16,"2"1"1"-16,0-3-93 0,3 5-143 0,4 1-72 0,-2 5-39 15,4-3-19-15,2 6-8 0,1 1-5 0,2 1-3 0,1 6-11 0,-1 3-14 16,-1 3-13-16,4 4-11 0,0 3-4 0,0 4-1 0,0 4 1 16,0 1 4-16,0 4 2 0,0 1-1 0,0 5-1 0,0-1-3 0,0 1-6 15,-5 1-8-15,4 5-12 0,-6-3-14 0,2 2-17 0,-4 1-20 16,4-2-28-16,-4 2-33 0,4-2-56 0,-3 1-66 0,6-1-80 0,-5-4-88 15,7 2-44-15,0-5-22 0,0-4-8 0</inkml:trace>
  <inkml:trace contextRef="#ctx0" brushRef="#br0" timeOffset="158089.7321">45340 21690 205 0,'8'-12'400'0,"-3"-1"-38"0,1 6-67 0,0-2-83 16,-4 1-45-16,5 4-30 0,-7-1-11 0,2-2-4 0,-2 7-5 15,0 0-6-15,0 0-10 0,0 7-13 0,-2-1-11 0,2 1-11 0,-7 5-4 16,5-4-1-16,-1 5 2 0,-2 2 4 0,0 0 6 0,-2 0 5 15,0 2 2-15,-1-1 1 0,-4 1-5 0,3-2-4 0,2-1-4 16,-1 3-4-16,-4-2-2 0,5-2-4 0,-2-1-4 0,-2-2-5 16,2 1-7-16,2 1-5 0,0-5-3 0,-1-1-3 0,3 2-6 0,3-1-2 15,-5-3-2-15,6-3 1 0,-3 2 0 0,4-1 1 0,-2 1 1 16,2-3 2-16,0 0 2 0,0 0 3 0,0 0-1 0,0 0 1 0,0-3-2 16,0 1-1-16,-3-1-1 0,0 2-2 0,3-3-2 0,-2-3-2 15,2 2-3-15,-4 1-4 0,3-1-3 0,1-1-2 0,-4 1-3 0,1 1-4 16,1-1-1-16,2-1-3 0,-3 2 0 0,-1-1-3 0,4 0-1 15,0 2-4-15,0-2-5 0,0 3-5 0,0-3-5 0,0 3-5 0,0-4-8 16,0 1-7-16,0 1-7 0,0-1-8 0,0 0-5 0,0 0-6 16,0-1-6-16,0 2-5 0,0-2-3 0,0-1-4 0,4-1 0 0,-1 0 2 15,-1-5 4-15,5 2 3 0,-2-3 5 0,-3 2 5 0,4-3 8 16,1 0 9-16,0-1 7 0,0-4 7 0,0 0 6 0,1 0 7 16,-3-1 9-16,-3 2 11 0,5-4 7 0,0 3 7 0,-1 3 7 15,-4-3 10-15,2 1 9 0,-1 1 8 0,2 4 6 0,-5-2 6 0,2 3 4 16,-2-2 4-16,3 3 0 0,1 4-1 0,-4-1-6 0,0 1-4 15,0 5-5-15,0 3-3 0,0 0-5 0,-4 2-4 0,1 4-5 0,3 2-4 16,-2 7-4-16,2 2-4 0,-3 3-1 0,1-2-2 0,2 10 1 16,-3-2 3-16,-1 6 2 0,4-1 4 0,-2 3 0 0,2 0 0 0,-3 5-3 15,0-5 0-15,-2 1-3 0,5 5-3 0,-2-4-3 0,-5-2-9 16,5 0-10-16,-1 2-12 0,1-4-16 0,-1 3-18 0,-1-3-19 16,3-3-22-16,1 4-29 0,-4-8-32 0,1 7-54 0,3-4-65 0,-2-5-88 15,2 5-100-15,0-6-48 0,0 2-22 0,2-5-6 0</inkml:trace>
  <inkml:trace contextRef="#ctx0" brushRef="#br0" timeOffset="158293.9478">44724 22502 184 0,'-13'1'497'0,"1"2"4"0,5-3 3 16,0 4-77-16,2-3-114 0,3-1-88 0,2 0-73 0,0 0-41 15,2 0-24-15,3 0-14 0,7-1-10 0,5-3-11 0,-2 4-12 0,13-4-9 16,-1 1-8-16,7 0-9 0,4-2-10 0,6 4-15 0,0-2-18 16,2-2-19-16,4 1-22 0,-1 4-27 0,1 0-31 0,1-3-49 0,-9 3-57 15,6 0-86-15,-4 0-102 0,-1 0-52 0,0 3-27 0,-9 1-9 16</inkml:trace>
  <inkml:trace contextRef="#ctx0" brushRef="#br0" timeOffset="158798.1125">45195 23185 307 0,'-9'10'469'0,"-3"-3"9"0,6 3 9 0,-3-1-83 16,-3 2-127-16,-2 2-74 0,4-1-45 0,-3-1-20 0,-1 2-7 15,-3 3-4-15,0-4-1 0,-2 2-5 0,0 1-6 0,-1 0-10 0,-1 0-12 16,-1-2-7-16,2 2-9 0,1-3-6 0,0-3-7 0,0 1-6 15,2 0-7-15,4-3-2 0,-1 3-3 0,1-5 0 0,-1 0 0 16,2-1 1-16,3 0-1 0,1-3-1 0,1-1-2 0,0-1-3 16,2-3-3-16,3-2-2 0,-4-2-3 0,4-4-1 0,2-3-6 0,0 0-5 15,0-1-7-15,2-7-6 0,4-2-8 0,1-3-6 0,2 1-4 0,3 0-5 16,-2-2-2-16,4-1-2 0,-1 2-3 0,4 5-3 0,0 0-2 16,-3 4-1-16,1 2 0 0,2 3-2 0,0 4 2 0,-3 5 0 15,1 3 1-15,1 2 2 0,-3 7 3 0,1 3 3 0,0 4 3 0,-4 3 4 16,2 5 1-16,-5 3 3 0,1 4 3 0,-1 2 2 0,-7 1 4 15,0 4 1-15,-3 1 1 0,-3-2-1 0,-7 8 0 0,-1-5-2 16,-1 0-2-16,-4 3 0 0,-5-1-3 0,2-5 0 0,-5 5-3 0,-7-4-1 16,5-1-3-16,-7-3-1 0,0 1-2 0,0-4-1 0,-3 0-1 15,2-3 0-15,-6 1 1 0,5-6 0 0,-1-1 0 0,2 0 2 16,1-5-1-16,-3-3 0 0,6 0 0 0,-1-4-2 0,7-4-3 0,3 0-4 16,-2-4-3-16,4-4-3 0,9-3-4 0,-1-6-4 0,4 2-1 0,5-9-3 15,5 0-2-15,0-1 0 0,6-7 0 0,6-3 0 0,4 2 0 16,4-3 2-16,2 1 3 0,2-1 4 0,3 3 3 0,1 6 3 15,2-2 2-15,-2 5 3 0,6 1 3 0,-7 8 1 0,4 1 2 0,-4 5 1 16,0 2 0-16,1 6 2 0,-4 2 2 0,-2 3-3 0,5 1-4 16,-5 3-9-16,0 4-9 0,4-1-15 0,-4 2-18 0,0 0-24 15,-1 3-27-15,4-1-47 0,-1-2-56 0,7 2-78 0,3-4-90 0,2-2-47 16,-2-1-26-16,8-3-9 0</inkml:trace>
  <inkml:trace contextRef="#ctx0" brushRef="#br0" timeOffset="159011.1662">46169 22407 336 0,'0'0'406'15,"1"1"2"-15,3-1-94 0,1 3-145 0,3 0-78 0,3-3-46 16,6 1-19-16,1-1-9 0,5 0-2 0,4 0-2 0,7 0-5 0,-2-1-7 15,8 1-13-15,1-6-18 0,5 5-25 0,1-6-31 0,3 2-41 16,-1 1-47-16,1-1-71 0,-4-2-83 0,1 0-45 0,3 1-23 16</inkml:trace>
  <inkml:trace contextRef="#ctx0" brushRef="#br0" timeOffset="159234.4711">46547 22036 106 0,'-10'-12'470'0,"-2"4"2"0,3 0 2 16,3 3-95-16,-3-3-141 0,2 2-75 0,2 5-40 0,4-3-19 15,1 8-9-15,-4-3-9 0,4 6-11 0,0 5-15 0,4 0-19 0,-3 4-11 16,3 2-11-16,-3 5-5 0,6 4-1 0,-5 1 2 0,5 7 7 16,-6 0 5-16,3 6 3 0,-3 0-2 0,3 4-3 0,-4-2-9 0,0 8-11 15,-4-4-16-15,4 2-19 0,-1-1-24 0,-3 0-27 0,3 3-46 16,1-7-58-16,-4 0-89 0,1 0-108 0,3-4-56 0,0 0-33 0,7-4-15 15,-2-6-8-15</inkml:trace>
  <inkml:trace contextRef="#ctx0" brushRef="#br0" timeOffset="159442.0833">47570 21908 99 0,'6'-24'508'0,"-1"-1"13"0,-2 2 3 15,0 6-2-15,-1 0-109 0,2 3-163 0,-1 2-85 0,-3 0-46 16,0 5-23-16,0 3-14 0,0 4-11 0,0 0-10 0,0 3-14 0,0 1-17 16,0 5-15-16,0 3-14 0,0 3-9 0,0 1-5 0,0 3-5 15,0 2-5-15,0 6-7 0,0-1-12 0,0 5-15 0,2-1-20 16,-2 0-25-16,0 3-31 0,0-2-56 0,0 3-67 0,0-1-85 0,0 0-93 0,0 0-47 16,-2 1-23-16,2-2-6 0</inkml:trace>
  <inkml:trace contextRef="#ctx0" brushRef="#br0" timeOffset="159627.6485">46955 22821 221 0,'-21'5'494'16,"8"2"1"-16,6-2 0 0,0-2 0 0,7 2-105 0,0-5-154 16,7 0-92-16,0 0-59 0,6 0-30 0,8-2-18 0,1-1-11 15,2-2-8-15,10 0-9 0,-2-2-11 0,6 2-9 0,-2-3-11 0,6 3-8 16,-1 1-12-16,0 0-12 0,-2-3-13 0,2 6-15 0,0-3-15 15,-2 4-32-15,-1 0-42 0,1 4-77 0,-1-3-95 0,-2 6-61 0,3-3-40 16,-7 2-18-16,1 5-3 0</inkml:trace>
  <inkml:trace contextRef="#ctx0" brushRef="#br0" timeOffset="160173.1568">47163 23500 203 0,'-14'1'469'15,"6"-2"9"-15,3-2 6 0,-1-2-57 0,3-2-91 0,3 1-84 0,3 0-80 16,1-3-40-16,-2 1-22 0,1 2-9 0,2 0-3 0,0-1-9 16,0 2-11-16,-1 0-13 0,-1 3-11 0,2 2-7 0,-1 0-3 15,-4 0-2-15,0 0-2 0,1 5-2 0,3 2-2 0,-4 0-3 0,0 1-5 16,0 4-1-16,0-3 0 0,0 3 0 0,-4 4 3 0,3-1 2 16,-3 1-1-16,-1-2-1 0,-2 1-3 0,0-3-3 0,1 3 1 0,-1 0-1 15,-2-2-3-15,-3-1-1 0,2 0 0 0,-2-1-1 0,2-2-1 16,0 0 1-16,1-1-1 0,1 0 1 0,-1-4 2 0,1 1 2 15,-1-2 2-15,1 2-1 0,1-5 0 0,-2 0 1 0,-3 0-1 0,5 0 2 16,-1-5 1-16,1-1 1 0,0 1 1 0,0-1-2 0,1-6-3 16,-1 0-1-16,5-1-4 0,-1-6-3 0,3-2-4 0,3-2-3 0,-1-1-3 15,6 0-5-15,1-4-5 0,1 1-5 0,5 0-5 0,1 2-5 16,3-3-4-16,-2 8-2 0,1 0 0 0,3 3-2 0,1 3-2 0,-3 6 2 16,3 1 0-16,-7 5 2 0,7 2-1 0,-4 5 2 0,-1 1 4 15,-2 7 3-15,-1 3 3 0,1 3 3 0,-8 1 2 0,1 4 2 16,-3 1 3-16,2 5 1 0,-7 0 0 0,-7 5 2 0,2-4 1 0,-3 2 0 15,-6 7 1-15,-1-4-1 0,-6-1-1 0,-1 5 0 0,2-4-1 16,-11-1 0-16,4 2-1 0,-7-1 0 0,1-3-2 0,-3 2 1 16,4-3-2-16,-7-1 1 0,3-2-1 0,-2-2 0 0,3-1 1 0,-1-3 1 15,0 1 2-15,0-8 1 0,0 1 1 0,2-3 1 0,2-1 1 16,1-3 1-16,-1-5 0 0,1-4 3 0,4 2 2 0,3-6 3 0,-2 2 2 16,4-4 2-16,3-5 2 0,2 0 0 0,4 1-2 0,2-4 0 15,5 1-3-15,-1-1 0 0,7-2-3 0,0 3-1 0,7 0-4 16,-1 0-3-16,3 0-5 0,5 6-6 0,-1-1-5 0,1 4-4 0,5 1-6 15,-1 4-5-15,3 4-7 0,-1 0-7 0,2 5-7 0,-1 1-9 16,1 5-9-16,-3 2-11 0,0-1-11 0,-2 5-12 0,-2 1-14 0,0 0-20 16,-1 3-26-16,-4-2-45 0,2-1-54 0,2 0-81 0,-4 3-96 0,4-4-44 15,3 2-21-15,-2-4-3 0,7-3 4 0</inkml:trace>
  <inkml:trace contextRef="#ctx0" brushRef="#br0" timeOffset="160710.8289">31508 25260 19 0,'-17'0'446'0,"1"0"11"15,3 0 10-15,1 0-79 0,2 0-122 0,4-3-73 0,-2 3-46 16,1-1-26-16,7-3-20 0,0 4-10 0,0 0-4 0,0 0-11 0,4-1-13 16,1 1-13-16,3-3-15 0,4-1-11 0,2 4-7 0,1-4-4 0,7 1-2 15,4 2-1-15,5-3-1 0,1 0-2 0,0 0-4 0,9 3-7 16,-1-5-10-16,0 5-12 0,8 1-13 0,-7-4-14 0,3 3-14 0,-6 1-22 16,3 1-24-16,-5 3-31 0,0-3-34 0,-9 5-38 0,0-1-41 15,-6 4-63-15,-6 2-73 0,-7-2-34 0,-4 5-9 0</inkml:trace>
  <inkml:trace contextRef="#ctx0" brushRef="#br0" timeOffset="160828.0856">31477 25766 36 0,'17'5'117'0,"2"-1"-43"16,7 0-26-16,4-1-16 0,6-3-21 0,2 0-22 0,9 0-33 15,3-3-41-15,4-1-59 0</inkml:trace>
  <inkml:trace contextRef="#ctx0" brushRef="#br0" timeOffset="161619.4958">34390 24793 118 0,'3'-16'402'0,"-1"-4"6"0,3 5-58 0,4-5-89 16,-1 7-72-16,6-5-66 0,3 6-37 0,0-4-28 0,3 2-13 15,3 3-6-15,6-1-3 0,-2 0-3 0,2 3-5 0,1 1-5 0,3 4-7 16,-2-4-6-16,4 5-3 0,-4-2-3 0,0 5 1 0,-2 0-1 0,-2 3 1 16,2-1-1-16,-7 2 1 0,-6 3 1 0,2-2 3 0,-2 7 4 15,-6-4 1-15,-5 0 3 0,0 5 2 0,-1-3 5 0,-8 3 2 0,-1-1 2 16,0 0 1-16,-5 3 3 0,-6 0 0 0,-2-2 2 0,2 0 1 16,-6 2 0-16,-7 1-3 0,5-4 0 0,-1 3-2 0,-3-3 0 0,1 1-2 15,0-1-1-15,5-3 0 0,-1 2-1 0,1-2-2 0,3-3-2 16,6 2-3-16,3-7-3 0,-2 4-5 0,3 2-2 0,4-6-5 15,2 1-3-15,3-2-2 0,3 4-1 0,0-4-1 0,6 5-2 0,-2-4-2 16,5 4-3-16,1 1 0 0,4 0 1 0,4 2 0 0,1 2 0 0,4 2 2 16,4 3 4-16,-6 1 2 0,9 1 2 0,-4 2 1 0,0 1-1 0,1-1 1 15,-2 3-1-15,2 4 1 0,-6-5 2 0,2 7 2 0,-2-3 1 16,-4 0 1-16,-5 0 2 0,2-4 1 0,-3 4 0 0,-2-2 2 0,-5-1 1 16,1-4 2-16,-4 5 1 0,-1-5 1 0,-6 2 1 0,-1 0 0 15,-4-3 0-15,1 0 0 0,-7 0-1 0,1-2-4 0,-8 2-6 0,3-2-12 16,-8-2-12-16,2 0-20 0,-3-1-22 0,-1 0-37 0,-2-2-45 0,-1-2-84 15,0-1-104-15,4-2-66 0,-2-5-45 0,0 0-24 0,5 0-14 16</inkml:trace>
  <inkml:trace contextRef="#ctx0" brushRef="#br0" timeOffset="161803.7176">34074 25824 133 0,'2'5'396'0,"7"0"3"0,1-4-45 0,5 3-66 16,4-4-83-16,3 0-92 0,5 0-50 0,6-4-29 0,6 3-10 16,5 1-2-16,-1-5 3 0,10 2 2 0,1 1-8 0,3-3-14 0,-1 3-21 15,2-1-25-15,0 1-28 0,0-1-33 0,0 3-46 0,-4 0-58 16,-1 0-68-16,-2 0-75 0,-3 0-39 0,-2 0-22 0</inkml:trace>
  <inkml:trace contextRef="#ctx0" brushRef="#br0" timeOffset="162175.2376">34431 26415 58 0,'0'-5'405'0,"3"0"2"15,-1 2 1-15,-2-2-89 0,7 1-130 0,-7 1-66 0,1 2-37 0,-1 1-11 16,0 1-3-16,4 6 0 0,-1-2 0 0,-3 3-3 0,0 0-2 15,0 4-3-15,0 3-3 0,2 0-1 0,-2 2 0 0,0 3 0 0,3 0 0 16,-1 0-2-16,-2 2-5 0,3 0-6 0,1 1-7 0,-4-2-4 0,2 3-4 16,3-6-4-16,2 2-4 0,-2 0-3 0,0-2-2 0,7-3-1 15,-2 0-1-15,0-6 0 0,6 1-1 0,-3-3-3 0,1-2-1 0,5-2 1 16,-1-3-3-16,1-3 0 0,7-5 0 0,-4-1-1 0,2-4-1 0,1-2-1 16,-1-1-3-16,5-4-1 0,-5-2-2 0,2-3-4 0,-6 0-1 15,6-3-2-15,-4 0 3 0,-3-1 0 0,-1 2-1 0,3 0 0 0,-6-1-2 16,0 5-1-16,-4-2-2 0,-1 9-2 0,-2-2 0 0,1 3 1 15,-4 4 1-15,2 3 2 0,-5 7 4 0,1 2 1 0,-3 6 1 0,0 1 2 16,-3 9 3-16,3 3-2 0,-2 1-1 0,-5 8 0 0,2 7 0 16,-4-3-5-16,1 7-7 0,1 4-15 0,-5 1-17 0,4 5-21 0,-3-2-25 15,-1 3-37-15,6-2-43 0,-1 0-70 0,-2 1-83 0,4-6-61 16,3 1-47-16,-1-5-24 0,3-4-9 0</inkml:trace>
  <inkml:trace contextRef="#ctx0" brushRef="#br0" timeOffset="162622.459">36254 25571 376 0,'3'-29'436'0,"1"3"8"0,-4-6-53 15,-4 1-85-15,1 2-76 0,1 1-67 0,-3 0-37 0,-2 4-20 16,-1-1-9-16,1 6-6 0,-2-1-2 0,1 5-1 0,-4 2-9 15,5 1-10-15,-7 4-12 0,1 4-12 0,-3 4-9 0,3 0-7 0,-3 4-9 16,-4 4-8-16,5 4-6 0,-6 4-8 0,2 4-5 0,-3-1-2 0,3 6-2 16,1 2-1-16,-3 1 0 0,2 1 1 0,2 3-1 0,2-1 2 15,1 2 0-15,1 0 0 0,1-4-1 0,3 0 1 0,4 3-2 0,0-8 0 16,2 2 0-16,1-1-1 0,2-4 1 0,2-5 1 0,1 3 2 0,0-6 2 16,3 0 4-16,2-4 4 0,-3-1 3 0,4 0 5 0,1-6 5 15,4 1 3-15,-1-6 3 0,1 1 2 0,3-6 4 0,2-1 2 0,1-2 4 16,-4-3 3-16,6-2 1 0,0-4 0 0,-3 0 1 0,3-1 0 15,-3-4 0-15,1 3 0 0,-5-6 1 0,2 4 2 0,-3-1-1 16,0 0 2-16,-1 3-1 0,-4 2-2 0,3 0-4 0,-7 4-6 0,0 3-3 16,-2 1-2-16,-1 4-4 0,-2 3-1 0,0 5-4 0,-2 2-1 0,-4 6-3 15,0 2-3-15,5 5-3 0,-8 1-3 0,4 4 0 0,-3 5-1 0,1 0 3 16,0 3 0-16,0 1 1 0,0 2 1 0,-1-2-6 0,3 3-6 16,1-4-10-16,1 4-11 0,3-3-15 0,0-2-15 0,0-3-19 0,7 3-16 15,-2-7-23-15,3-2-26 0,6-3-43 0,-4 0-54 0,7-5-87 16,-1-5-106-16,6 0-51 0,0-5-23 0,4-5-7 0,1-3 3 0</inkml:trace>
  <inkml:trace contextRef="#ctx0" brushRef="#br0" timeOffset="162836.4778">37299 25588 120 0,'-17'0'449'0,"-2"0"-7"0,9 0-3 0,-2 0-3 16,4 0-101-16,6 0-148 0,2 0-90 0,0 0-59 0,5 0-32 0,4 0-20 15,1 0-6-15,7 0-2 0,5-1 4 0,2 1 5 0,5-5 8 0,0 2 3 16,7-2 1-16,3 0-3 0,2-2-7 0,3 2-9 0,2-5-13 16,2 3-19-16,-2-4-23 0,3 2-28 0,-2 0-36 0,4-3-45 0,-5 0-71 15,-2 1-87-15,2-2-44 0,-5 1-23 0,2-1-11 0</inkml:trace>
  <inkml:trace contextRef="#ctx0" brushRef="#br0" timeOffset="163030.2184">37852 25050 36 0,'-9'-5'407'0,"2"5"5"0,-5 0 5 15,7 0-85-15,0 5-131 0,-3 0-66 0,3 4-32 0,-2 4-17 0,2 2-5 16,-1 1-3-16,1 4-2 0,-1 8-3 0,4-3-4 0,-2 6-3 15,3 1 0-15,-6 4-6 0,2 3-2 0,3 1-10 0,-5 1-8 0,2-3-16 16,0 3-18-16,0 0-21 0,-2 1-22 0,2-4-28 0,-4 4-32 16,8-6-45-16,-3-3-52 0,4 3-86 0,4-4-101 0,-3-2-51 0,8-4-28 15,-4 1-11-15</inkml:trace>
  <inkml:trace contextRef="#ctx0" brushRef="#br0" timeOffset="163456.8096">38986 24914 353 0,'1'-8'505'0,"-1"-2"7"0,4 0 2 0,-2 4 1 0,4-5-109 16,-4 2-166-16,5-2-88 0,0 2-52 0,1-2-26 0,4 2-14 0,2-4-8 16,-4 4-6-16,7-4-11 0,-2 5-13 0,8 0-11 0,-3-4-10 15,-1 5-5-15,0 2-3 0,3 1-2 0,0 0 1 0,-3 3 0 0,1 1 1 16,-1 1 0-16,-2 3 1 0,-2 0 1 0,-1 1 0 0,0 6 2 15,-6 1 2-15,4 0 3 0,-10 1 2 0,5-1 2 0,-7 5 2 0,0 1 2 16,-7 2 2-16,2-4 2 0,-4 4-1 0,-4 0 2 0,-1 2-2 16,-3-1 1-16,1 3-1 0,-4-3 1 0,0-1-1 0,-1 1 0 0,-1-1-2 15,0-2-1-15,3 2-1 0,-3-1-1 0,6-5 0 0,-4 1-2 0,5-2-2 16,1-1 1-16,2 1 1 0,2-4 2 0,1-1 2 0,1-2 2 16,3 0-1-16,1-5-1 0,3 3-1 0,1-4-2 0,0 0-3 0,0 0 1 15,1 0-2-15,4 0-2 0,4-4 0 0,3 3-3 0,-4 1-2 0,6-6-3 16,0 5-3-16,-1 1-3 0,6-4-2 0,0 4-1 0,1 0 0 15,1 4 1-15,4-3 2 0,1 2-2 0,-6 5 1 0,9-4-1 0,-8 4 2 16,4 3-1-16,-1 2-1 0,-2-5 0 0,-1 5-2 0,1-1-3 16,-7 1-5-16,-1 1-4 0,0-2-4 0,-1 4-3 0,-1-5-3 0,-3 2-4 15,-1-1-4-15,-6 4-11 0,-2-4-10 0,-2 2-20 0,-4 2-21 0,0-3-36 16,-2 4-43-16,-6-6-83 0,1 5-103 0,-1 0-51 0,-5-3-29 16,-3 0-12-16,0-1-6 0</inkml:trace>
  <inkml:trace contextRef="#ctx0" brushRef="#br0" timeOffset="163628.2346">38443 25787 347 0,'4'5'463'16,"1"-2"2"-16,3-1 2 0,6-2 1 0,1 3-110 0,6-3-166 0,6 0-88 15,4 0-51-15,3 0-24 0,5 0-10 0,2 0-2 0,7-3 2 16,-2 3-3-16,3-5-8 0,1 2-14 0,-1 1-13 0,1-3-17 0,-2 2-17 15,1 2-26-15,-6-2-29 0,-1-1-44 0,1-1-51 0,0 2-85 0,-6-2-101 16,2 1-51-16,-3 2-25 0,-7-3-9 0</inkml:trace>
  <inkml:trace contextRef="#ctx0" brushRef="#br0" timeOffset="164192.3205">39219 26377 20 0,'-8'7'446'0,"3"2"3"0,-4 0 1 0,4-4 4 0,-2 3-98 16,6 2-144-16,-8 0-86 0,4 0-55 0,-2-2-26 0,5 0-12 0,-1 0 2 16,1 0 8-16,-5 0 7 0,7-4 6 0,-1 1 5 0,-3 1 2 15,4-1 2-15,-1-2 3 0,1-3 3 0,-4 1 2 0,4-1-1 0,0 0-2 16,0 0-2-16,-3-1-5 0,1 1-5 0,-1-3-5 0,-1-2-6 15,-1-1-7-15,3 1-8 0,-4-3-6 0,-1 4-8 0,-2-4-7 0,2-1-5 16,1 1-5-16,-3-1-3 0,1-2-4 0,-1-1 0 0,1 2-1 16,-1-2-1-16,2 3 0 0,-1-3-1 0,3-1-2 0,-2-1 0 0,5 1-1 15,-1 1-1-15,3 0-3 0,3-2 0 0,-1 2 2 0,5-2 0 0,-1-1 2 16,6-1 1-16,-1 4-2 0,2-4 1 0,1 2-2 0,3 2 1 16,0-1 0-16,-2 1 1 0,2 2-1 0,2 0 0 0,2 4 3 0,-8-2-1 15,3 5-2-15,-1 0 0 0,-1 3-2 0,-4 6 2 0,3-1 2 16,-1 3 4-16,-5 0 3 0,0 8 6 0,-2-2 1 0,0 6 4 0,-1 1 4 15,-4 4 4-15,-4 3 4 0,1 2 3 0,-4 2 4 0,-2 2 2 16,-2 3 3-16,-3 1 0 0,-1-2 2 0,-6 4-2 0,-1 0 0 0,0 0-2 16,-6 3-1-16,1-3-1 0,-4 1-1 0,2 2-4 0,-5-5-3 0,-1 1-2 15,-1 0-2-15,2-4-2 0,-9 1-1 0,7-3-2 0,-5-1-2 16,4-3-2-16,-6-2-1 0,7-7-2 0,-1 0 0 0,4-5-1 0,-2-2-2 16,4-5 0-16,0 0 1 0,4-6-2 0,1-2-1 0,-1-2-2 0,8-6-1 15,1 0-6-15,4-5-2 0,-3-2-4 0,7-5-2 0,3 0-2 16,5-2-3-16,2-3-2 0,5 0-3 0,4 1-3 0,6-1-1 0,0 0-1 15,6 3 1-15,1 2 2 0,5 0 0 0,2 3 3 0,0 2 3 0,2 3 4 16,0 7 2-16,1-3 2 0,-1 5 1 0,-1 3 3 0,-1 3 2 16,-1 5 2-16,1-3 1 0,-5 7 0 0,3 0-1 0,-5 4-6 0,-3-1-6 15,1 2-11-15,-1 2-8 0,-2 1-15 0,-7 0-17 0,4 1-22 16,0-1-22-16,-1 0-52 0,-4 2-66 0,4-5-80 0,-1 4-87 0,-1-10-43 16,2 2-22-16,4-6-7 0,0-3-1 0</inkml:trace>
  <inkml:trace contextRef="#ctx0" brushRef="#br0" timeOffset="165898.8029">27215 24823 128 0,'4'-21'435'0,"-2"1"7"0,3-1-70 0,-2-3-111 16,2 3-66-16,0-4-41 0,2 0-22 0,-2 4-12 0,0-6-7 0,1 2-6 15,-3 1-7-15,0 1-10 0,-1 0-9 0,-2-2-9 0,0 2-6 16,0 1-4-16,0 0-3 0,-2 2-3 0,-4 2-2 0,0-1-1 0,-2 4-5 15,-1 1-5-15,3 2-7 0,-6 1-5 0,-2 4-5 0,0 3-3 16,1 1-4-16,-4 3-2 0,1 3-4 0,-4 3-1 0,-2 7-3 0,-1 2-2 16,3 6-1-16,-2 6-1 0,-4 2 0 0,4 2 3 0,3 10 2 15,-3-1 3-15,3 3 1 0,2 5 2 0,0-2-1 0,7 4-3 0,0-1-3 16,-2 1-2-16,7-1-4 0,0-1-4 0,1-1-2 0,4-6-4 0,0 1-2 16,4-2-4-16,-3-6-1 0,4-3-3 0,2-2 0 0,-2-4 2 15,4-3 1-15,-4-2 0 0,4-4 2 0,-4-4 3 0,3 0 3 0,1-6 4 16,-1 0 4-16,-1-6 4 0,5 0 2 0,2-3 2 0,-4-2 3 15,4-5 3-15,3-1 2 0,-4-8 1 0,6 3 2 0,1-4 0 0,-1-5-1 16,0-2-1-16,3-4-2 0,0-1-2 0,-3-2-2 0,3 0 0 0,-5-7-2 16,2 2 0-16,-2 0-2 0,0-2-1 0,-3 0 0 0,-1 2 1 0,-2 2 0 15,1-2 2-15,-4 6-1 0,-1 3-2 0,0 6-2 0,-5 0-4 16,3 8-1-16,-5 3 0 0,0 8 3 0,0 5 1 0,0 5 3 0,0 4 1 16,0 6 0-16,-2 5-1 0,-1 8-1 0,3 5 0 0,-2 2 0 15,-2 5 5-15,1 3 1 0,3 3 3 0,-2 2 0 0,-1 1-2 0,3 0-2 16,0-1-6-16,3 0-6 0,2-3-6 0,4 0-8 0,-1-3-5 15,3-5-6-15,2-2-7 0,1-3-11 0,8-1-9 0,0-10-14 0,4 3-18 16,3-11-22-16,7 0-27 0,3-6-42 0,5-2-47 0,2-8-87 16,9-3-102-16,3-2-53 0,3-7-25 0,4-3-12 0,2-3-3 0</inkml:trace>
  <inkml:trace contextRef="#ctx0" brushRef="#br0" timeOffset="166465.1219">43740 25453 228 0,'-27'0'342'0,"5"0"-90"0,1 0-47 16,6 0-25-16,-2 0-13 0,7 0-5 0,-2 0-4 0,3 0-3 16,1 0-14-16,6 0-19 0,2 0-20 0,0 0-21 0,0 0-17 0,5 0-16 15,0 0-12-15,7 2-12 0,2 1-9 0,5-3-4 0,-1 5-4 16,8-4 1-16,5 3-3 0,-2 0-5 0,6 0-7 0,8 3-8 0,-2-3-10 16,-4 1-15-16,11 2-18 0,-10-2-23 0,6 3-30 0,-5-1-30 15,-1 1-36-15,-2 0-34 0,-6 2-54 0,-6-3-60 0,-2 3-41 0,-5-1-33 16</inkml:trace>
  <inkml:trace contextRef="#ctx0" brushRef="#br0" timeOffset="166826.1198">43561 25817 76 0,'-27'9'236'0,"1"0"-49"0,4 3-40 0,7-4-24 16,1 0-19-16,6 3-13 0,-1-3-9 0,6 0-12 0,3 0-14 16,6 0-11-16,1-3-10 0,5 2-7 0,5-2-3 0,-1-3-3 0,11 1 1 15,0-1-2-15,4-2 0 0,5-2-4 0,3-1-4 0,-2-2-9 16,8-2-10-16,-4 0-6 0,6-4-7 0,-4 3-4 0,1-9-1 0,-3 5-2 15,-1 1-1-15,-1-2 0 0,-10-2 1 0,5-3 1 0,-12 4 3 0,0-2 3 16,-6-3 5-16,-3 1 8 0,-1 2 11 0,-7-1 7 0,-1-3 9 16,-4 2 4-16,-7-2 6 0,-2 0 4 0,3 4 5 0,-8-4 5 0,-3 2 5 15,0 1 5-15,-2 0 4 0,-3 1 6 0,3-4 4 0,-3 5 7 16,3 2 2-16,-3 0 6 0,2 1 2 0,1-1 1 0,0 4-2 0,5 1-4 16,1-2-6-16,-1 5-7 0,6-1-6 0,-1 3-8 0,4-2-9 0,-2-1-8 15,2 6-7-15,5 0-9 0,0 0-8 0,0 0-7 0,9 6-7 16,-4-1-4-16,7-1 2 0,-2 4 1 0,7 1 1 0,0 2 4 0,3 3 3 15,3 1 4-15,2 0 6 0,2 1 2 0,1 4 2 0,-1-1 2 16,0 3 2-16,2-2 0 0,-5 2-1 0,-2 2-1 0,-3 0-2 0,2 0-2 16,-8 0-1-16,1 3-2 0,-7-3 0 0,-4 1-3 0,-3 3-1 15,-3-1-4-15,-4 1-2 0,-5 0-8 0,-3 0-9 0,-6 2-9 0,-1 0-12 16,-5-2-13-16,-4-1-15 0,2 2-15 0,-7 1-16 0,-3-4-29 0,3 2-33 16,0-1-49-16,-1-3-60 0,3 4-67 0,5-7-75 0,0-1-34 15,8 0-13-15</inkml:trace>
  <inkml:trace contextRef="#ctx0" brushRef="#br0" timeOffset="167476.3382">46281 25639 28 0,'9'-12'425'0,"-2"0"9"0,-1-3-58 0,-1 2-93 0,1-3-59 16,-3 2-40-16,-1-3-21 0,1 1-10 0,1-1-1 0,-4 1 1 0,0-3-8 16,-4 2-10-16,1 0-10 0,1 0-12 0,-5 0-6 0,2 0-6 0,0 2-4 15,0-1-3-15,-4 0-4 0,1 6-6 0,-1-1-8 0,4 2-8 16,0-1-10-16,-4 4-7 0,1 2-8 0,-1 2-9 0,1-1-7 0,-2 3-7 16,-4 3-7-16,0 3-6 0,-3 2-8 0,2 4-5 0,-5 1-5 0,-3 0-4 15,5 7 0-15,-1 1-1 0,-7 2 1 0,4-1 2 0,0 5 0 16,1-1 3-16,1 6 0 0,-2-3-1 0,6 2-3 0,-6 1 0 0,5 1-5 15,0-1-5-15,4 3-4 0,-3-4-5 0,4 2-4 0,2 0-6 0,1-4-6 16,4 0-8-16,0 0-6 0,2-5-6 0,-1-2-3 0,4-2-1 16,4-2 1-16,-1-2 2 0,2-4 5 0,4 2 5 0,-4-5 6 0,4-4 6 15,4 0 5-15,1-3 7 0,1-4 8 0,2 0 7 0,2-6 6 16,3-1 7-16,0-2 5 0,4-4 4 0,-2-1 1 0,1-2 1 0,-1-2 3 16,4-5 1-16,1 0 0 0,-9-3-1 0,9-3 1 0,-9-1 0 15,3-2 0-15,-1-1-1 0,-2-3 1 0,-4 4-1 0,1-2 0 0,0 0 5 16,-4 2-1-16,1 5 1 0,-5-3-2 0,-3 7-5 0,3 4-1 0,-4 4-3 15,-2 2-1-15,1 5 1 0,-4 6 1 0,0 4 0 0,0 3 0 0,0 2 1 16,-7 6-1-16,5 2-1 0,-3 6-1 0,-3 2-2 0,-1 7 2 16,1-1 4-16,-3 1 3 0,3 7 2 0,-6-6-2 0,1 7-1 15,4-5-2-15,-3 1-1 0,2 1 0 0,1-4-5 0,1 0 0 0,6 0-2 16,-5-1 1-16,6-3-1 0,1-2 1 0,5-1-1 0,0-2 2 16,0-3 2-16,7-3-2 0,1-3-3 0,5-2-6 0,0-2-9 0,1-3-14 15,7-1-16-15,3-6-30 0,0-1-34 0,0-3-54 0,6-2-61 0,1-2-76 16,3-3-80-16,-1-1-41 0,5-2-22 0,-6-3-7 0</inkml:trace>
  <inkml:trace contextRef="#ctx0" brushRef="#br0" timeOffset="169033.2308">45514 25404 255 0,'-5'-8'209'0,"-2"4"-56"0,5-5-26 0,-1 2-11 16,1 6-2-16,2-6 2 0,-3 2 4 0,-1 1 8 0,4 0 3 0,0-3-3 15,0 3-2-15,0-1-4 0,0-2-4 0,0-1-4 0,0 3-2 0,0 0-5 16,0 1-7-16,0-1-9 0,0 0-9 0,0 2-8 0,0 0-11 16,-2 1-11-16,2 2-11 0,0 0-12 0,0 0-8 0,0 0-6 0,-3 5-6 15,0-2-5-15,3 4-3 0,0 3-5 0,0 3-1 0,0 4 0 0,0-1 1 16,0 4 1-16,0 3 3 0,0 4 3 0,0-1 4 0,0 2 3 15,0 4 2-15,0-4-1 0,0 4-2 0,0 0-5 0,0-1-6 0,0-2-9 16,-5 3-11-16,5-4-12 0,-2 4-17 0,-5-3-19 0,5 1-28 16,-3-2-32-16,-3 0-46 0,1 0-53 0,0-1-76 0,-5 3-89 0,4-6-41 15,-3-1-21-15,-2 1-5 0</inkml:trace>
  <inkml:trace contextRef="#ctx0" brushRef="#br0" timeOffset="169265.817">44649 26542 382 0,'-5'2'416'0,"3"0"-3"0,2-2-7 0,0 0-95 0,0 0-141 0,2 0-75 15,7 0-40-15,3-2-19 0,1 0-9 0,2-1-2 0,6 1 0 0,3-4-1 16,3 0-3-16,7 2-1 0,4-4-1 0,1-4-4 0,4 4-6 0,1-4-8 15,5 4-10-15,1-5-13 0,3 5-19 0,-4-1-22 0,1-2-25 16,-1 2-33-16,-3 1-37 0,-2 3-46 0,1 0-56 0,-4 2-61 0,0 3-63 16,-6 0-31-16</inkml:trace>
  <inkml:trace contextRef="#ctx0" brushRef="#br0" timeOffset="169642.7091">45040 27096 384 0,'-14'3'413'0,"4"1"3"0,-2 0 3 16,5 1-85-16,-5 7-129 0,4-1-76 0,1 2-49 0,-5 1-25 0,3 1-11 16,1 3-1-16,1 2 1 0,-2-4 2 0,3 8 1 0,0-6 0 15,1 2-2-15,2 0-1 0,1-1 0 0,2 1-3 0,2-1-3 0,-2-3-2 16,7 0-2-16,-6-2-2 0,8 1-1 0,-4-4-2 0,7 0-1 0,-3-2 0 15,4-1 1-15,1-1 2 0,-4-2 0 0,4-1 1 0,3-1-3 16,0-3-1-16,5-3-1 0,-3-2 0 0,0-2-1 0,3-1-1 0,-4-4-2 16,8 0 1-16,-4-2 0 0,0 0-1 0,-1-6 1 0,1 4-1 15,4-8 1-15,-4 3 0 0,0 0 0 0,0-4 1 0,-7 4 1 0,6-3 0 16,-7 4-1-16,-1 0-3 0,1 4-2 0,-4-1-3 0,-1 4-3 0,-4 4-3 16,3 1-1-16,-4 7-2 0,-3 1-1 0,3 1 0 0,-4 7-2 0,-4 1 0 15,3 8-1-15,-6 4 1 0,2 0 0 0,-4 10 2 16,2-2 2-16,-1 8-1 0,-6 1-2 0,1 2-9 0,-1 3-8 0,-1 1-15 0,1 1-17 15,0 5-18-15,1-2-22 0,-1 0-22 0,5 1-25 0,-1 1-31 16,5 0-32-16,0-6-57 0,-2 1-67 0,7-3-68 0,4-2-69 16,1-3-31-16,0-3-12 0,7-6 0 0</inkml:trace>
  <inkml:trace contextRef="#ctx0" brushRef="#br0" timeOffset="171223.8204">47850 25978 324 0,'9'-13'259'0,"3"1"-38"0,-4-3-24 15,-3 2-10-15,4 1-4 0,-4 1-3 0,-3-1-2 0,4-3-8 16,-6 3-11-16,0-4-12 0,0 4-16 0,0-1-10 0,0 0-13 0,-6 1-8 16,4-3-8-16,-3 4-7 0,-2-1-4 0,5 0-5 0,-3 4-5 0,-2 0-8 15,2 0-8-15,0 0-8 0,0 3-8 0,-2 2-6 0,0 2-6 16,0 1-6-16,1 4-4 0,-3-3-5 0,-3 7-7 0,2 4-5 0,-2 0-5 15,-2 3-6-15,1 5-2 0,-1-1-2 0,-1 6 1 0,-1 0 0 16,1 2 2-16,1 2-2 0,-3-2 0 0,4 6-2 0,2-3 2 0,-4-1 1 16,8 1 2-16,-1-1-1 0,-1-4 1 0,4 3 1 0,0-4 0 0,-2 1 1 15,7-3 2-15,0-6 2 0,0 4-1 0,4-3 1 0,-1-6 3 0,2 2 2 16,4-4 1-16,-4-1 0 0,3 0-1 0,-1-6 2 0,2 1 0 16,4-3 0-16,1-3-2 0,3-2-1 0,0-3 0 0,2-1 2 15,0-1 1-15,3-5 3 0,3-1-1 0,-3-4 2 0,1 0-2 0,-3-1 2 0,2-4-2 16,0 2 3-16,1-4 1 0,-5-1 2 0,3 2 4 0,-6-3 3 15,6 1 3-15,-8 3 0 0,1-1 1 0,-4 1 0 0,4 5-2 0,-2-1-2 16,-4 2-3-16,-1 3-2 0,0 4-3 0,-5 3-4 0,-2 2-1 0,3 0-3 16,-3 4-2-16,-3 0-3 0,3 6-1 0,-2 0-4 0,-5 2-3 0,2 2 0 15,0-1 2-15,0 6 1 0,0-4 1 0,-4 5 1 0,1-1 3 16,2 3-1-16,0-2 0 0,0 0-2 0,1-1 0 0,0 0-2 0,2 1-1 16,1-1-1-16,-5-3-3 0,6 3 0 0,1-5-3 0,-4-1 0 15,1 2 0-15,3-2 1 0,0-1 2 0,0-1 1 0,0 0 1 0,3-3 2 16,1-1 2-16,-4 0 1 0,0 0 3 0,0 0 0 0,1 0 2 0,3 0 0 15,-1-1-2-15,-1-3 1 0,1 1-3 0,-1 2 0 0,5-4-2 0,-7 2-1 16,1 0-3-16,3 2-1 0,-2-6-3 0,-2 6-3 0,3-3-3 0,0 4-5 16,-3-1-4-16,2 1-3 0,-2 0-2 0,0 0-3 0,0 0-4 0,0 0-2 15,0 0-2-15,0 0-1 0,0 0-2 0,0 0 1 0,0 0-1 16,0 0 3-16,0 0 3 0,0 0 4 0,-2 0 4 0,2 0 4 0,0 0 5 16,0 0 2-16,0 0 3 0,0 0 2 0,0 0 0 0,0 0 5 15,0 0 1-15,0 0 2 0,0 0 1 0,0 0 0 0,0 0 1 0,0 0 0 16,0 0 0-16,0 0 1 0,0 0 1 0,0 0 1 0,0 0 2 0,0 0 1 15,0 0 2-15,0 0 1 0,0 0 0 0,0 0 0 0,0 0-1 0,0 0 0 16,0 0 1-16,0 0 2 0,0 0 1 0,0 0 0 0,0 0 0 0,0 0 1 16,0 0 3-16,0 0 1 0,0 0 1 0,0-3 0 0,-3 0-2 0,0 3 2 15,3-1 1-15,-2-2-1 0,-2 3-1 0,4-4-2 0,-1-1 0 16,1 2-2-16,-4 2 1 0,1-4-3 0,1 3-2 0,-1-2-2 0,1 3 1 16,-5-4 1-16,6 0 2 0,-6-1 1 0,2 4 2 0,3 0-1 0,-5-3 1 15,0 5-1-15,1-3-1 0,0 1 0 0,-2 2 0 0,3 0 0 16,-4 0 0-16,-1 2 0 0,-2 1 1 0,2 2-1 0,-4 2 0 15,-3 1-1-15,0 2 0 0,2 1 0 0,-4 2 2 0,-1-1 0 0,4 2 3 16,-4 3 0-16,-2 0 1 0,6 0 0 0,-4 0 1 0,4 4 0 0,-1-5 1 16,4 3-1-16,-1-3-2 0,2 2-1 0,2-4-2 0,1 1 1 15,1-1-1-15,1-2 3 0,0 3 1 0,5-10 2 0,2 7 4 0,-3-8 1 16,3 0 4-16,0 3 3 0,3-6 1 0,-1 2 3 0,2-3 2 0,1-3 1 16,3 3 0-16,1-5 0 0,1 1-2 0,2 0-1 0,2-4-1 15,-1-3-2-15,1-1-1 0,3 1-3 0,-3-2-2 0,1 0-1 16,-1-5-4-16,3 3-1 0,-4-2 0 0,-1 0 0 0,2-3 3 0,-7 3 1 15,1-3 2-15,1 0 0 0,-4 1 0 0,2 2-1 0,-2-2 1 0,-5 3 0 16,0 1 0-16,0 2-3 0,0 1 0 0,-4 2-4 0,3 5-3 0,-6 0 0 16,0 3-3-16,-2 2-2 0,1 4-1 0,-4 1-2 0,2 3-1 15,-4 4-3-15,-3 2-3 0,2 5-2 0,-6-3-1 0,2 8 0 0,1 0 2 16,-3 0 1-16,2 4 1 0,2 0 2 0,2-1-1 0,1-1-1 16,1 0-1-16,1 3-1 0,3-5 0 0,4-1 0 0,2-1 2 0,1-2 0 15,2-3 2-15,2 1 1 0,5-7 0 0,-2 6 2 0,3-10 0 16,1 2 2-16,-2-5 0 0,8-1 1 0,-1-3 1 0,1-2 3 0,2-3 1 15,2 0 2-15,3-4-1 0,0-2 0 0,0-1 0 0,2-4 2 0,2 0 3 16,-2-4 4-16,1 0 2 0,-3 0 3 0,1-3 5 0,-1-2 4 0,-4 4 5 16,0-4 3-16,-3 0 3 0,-1 4 2 0,-1-2 2 0,-4-1 3 0,3 3 3 15,-7 4-3-15,0 0-2 0,-2 0-6 0,-1 1-6 0,-2 5-7 16,-2 2-11-16,-1 0-9 0,-2 7-13 0,0-3-13 0,-7 5-15 0,3 1-17 16,-4 5-18-16,-1-1-28 0,0 4-32 0,1 5-43 0,-1-1-53 15,0 3-83-15,4 1-102 0,-2 0-47 0,4 1-20 0,6-2-8 0</inkml:trace>
  <inkml:trace contextRef="#ctx0" brushRef="#br0" timeOffset="171428.016">48307 25855 118 0,'0'0'399'0,"4"3"2"0,-4 1-21 0,1-3-31 0,6 6-97 16,0-7-128-16,5 4-67 0,-2-3-38 0,4-1-12 0,6 3-2 0,-1 1 6 16,5-4 7-16,5 0 2 0,0 0-4 0,5 0-8 0,-2-4-12 15,7 1-20-15,-3-2-22 0,5 5-25 0,0-7-27 0,-2 2-33 0,2 1-40 16,-5-3-69-16,2 3-84 0,-3 0-44 0,5-1-24 0</inkml:trace>
  <inkml:trace contextRef="#ctx0" brushRef="#br0" timeOffset="171601.0274">48517 26205 247 0,'-14'9'403'0,"2"2"6"0,4-3 8 0,6 0-93 0,4-4-142 0,5 0-85 16,3 0-56-16,7-3-32 0,2-1-21 0,8 0-12 0,4-1-6 0,6-6-5 15,6 2-6-15,-1-6-16 0,8 0-23 0,3-2-30 0,1 0-34 0,3-5-38 16,-3 3-42-16,4-2-55 0,-7 0-63 0,6 0-27 0</inkml:trace>
  <inkml:trace contextRef="#ctx0" brushRef="#br0" timeOffset="172107.5416">50475 25611 102 0,'-12'-11'414'0,"1"3"4"0,6-2-67 0,-2 2-104 0,7 1-58 15,4-3-35-15,-1 0-19 0,6 3-9 0,-2-4-8 0,6 2-7 0,3 0-14 16,-1 1-20-16,4 1-19 0,3-2-15 0,4 1-9 0,-3 5-5 0,8-5-4 15,-4 3-3-15,4 1 0 0,0 3-3 0,-4 1-4 0,4 0-1 16,-4 1-4-16,2 3-4 0,-3 1-2 0,-3 3 1 0,0-1-1 0,-3 1 2 16,-6 0 1-16,-1 4 0 0,-2-3 2 0,-6 3 0 0,3 1 2 0,-8-1 0 15,0 0 1-15,-1 2 2 0,-8 2 0 0,-3 0 2 0,2-3 0 0,-4 6 0 16,-3-5-2-16,-5 1 0 0,3 2-3 0,-3-3-1 0,-2 2-1 16,-1-5 0-16,1 2-2 0,-5 3-3 0,8-4 0 0,-4-3-2 0,1 4-2 15,3-6-2-15,3 3-4 0,1-2-2 0,6-1-1 0,-2-1-1 0,1 1-1 16,7-2-2-16,3 2 2 0,2-3 1 0,0 1 1 0,5 2 2 0,4-2 2 15,4 2 1-15,3 1 2 0,4-4 3 0,4 4 3 0,7-4 1 0,-1 6 2 16,6-3 0-16,0 0 1 0,5 1 1 0,0 2 0 0,3-4-3 0,-6 5-1 16,6-2-4-16,-5 0-3 0,-3 1-4 0,-4-1-2 0,-1 2-3 15,-4-2-3-15,-4-1 0 0,-5-2-1 0,-4 2 2 0,-2 0-2 0,-7 1-1 16,-3-1-2-16,-4 0-4 0,-3 1-7 0,-4 0-9 0,-4 2-12 0,-8 0-17 16,-1-5-19-16,-5 5-22 0,-2-2-34 0,-2 1-40 0,-3 0-68 0,-4-2-81 15,-1 1-53-15,-2 1-41 0,-3 0-17 0</inkml:trace>
  <inkml:trace contextRef="#ctx0" brushRef="#br0" timeOffset="172258.3125">50007 26610 230 0,'16'-5'388'0,"6"1"-4"15,3 0-11-15,6-3-96 0,3 1-141 0,9-2-70 0,-2 0-37 16,5 1-9-16,7-3 4 0,0 1 4 0,3 1 2 0,2 0-10 0,0 3-15 15,-4-3-23-15,4 3-25 0,0-2-33 0,-3 6-39 0,1-5-40 0,-6 6-42 16,-1 0-60-16,-6 0-67 0,1 3-36 0,-3 0-19 0</inkml:trace>
  <inkml:trace contextRef="#ctx0" brushRef="#br0" timeOffset="172623.7718">50476 27044 265 0,'-7'10'441'16,"-1"-3"5"-16,3-2 2 0,5-3 2 0,0 1-97 0,7-6-150 0,1 1-80 16,4-3-49-16,3-1-21 0,8 0-7 0,2-5 0 0,3 2 4 15,4 0-4-15,2-3-7 0,2-1-7 0,5 2-8 0,-4-1-3 0,-1 3-4 16,5 1-3-16,-5 0 1 0,0 3-3 0,-6 2-1 0,-2 2-3 0,-1 1-2 16,-5 4-2-16,-1 1 0 0,-3 0 0 0,-7 3 1 0,-3 0 2 0,-5 5 2 15,-3 1 1-15,-5 2 2 0,-3 2 2 0,-6-1 0 0,-6 3 1 16,1 1-1-16,-5-1 2 0,-7 5 0 0,1 0-3 0,-6-3 0 0,0 2-2 15,-1 1-2-15,-6-2-1 0,5-1 1 0,-3 1-1 0,-1-1-1 0,6-2-1 16,-1-3 1-16,4 3 0 0,-3-3-2 0,7 0 1 0,0-1 0 0,7-2-1 16,0-3 1-16,3 2 0 0,6-1-1 0,4 3 1 0,1-7 1 0,4 5 0 15,8-5 4-15,1 1 0 0,7 2 0 0,1-2 1 0,9 1 3 16,6-2 1-16,1-1-2 0,6 2 1 0,13-1-3 0,-2-4-4 0,9 4-4 16,3-3-10-16,3 1-7 0,2-5-12 0,-3 3-11 0,6-1-16 0,-2-2-18 15,-3 3-21-15,-5-4-21 0,1 0-29 0,-8 0-30 0,-3 0-31 0,-5-4-35 16,-2 3-30-16,-6 1-35 0,-3-3-48 0,-4-1-57 0,-6 3-23 15,3-5-6-15</inkml:trace>
  <inkml:trace contextRef="#ctx0" brushRef="#br0" timeOffset="173659.9325">47710 28295 131 0,'5'-22'366'16,"-1"-3"12"-16,-1 2-59 0,-1-1-91 0,-2 2-61 0,0-3-43 0,0 0-24 15,0 4-12-15,-2-2 0 0,-5-1 8 0,2 3 8 0,0 4 5 0,0-1-2 16,-4-2-7-16,1 5-9 0,-2 2-12 0,1 0-9 0,1 1-11 16,-1 1-7-16,-1 5-8 0,-2 1-6 0,3-1-4 0,-4 1-7 0,-1 5-9 15,4 0-8-15,-4 5-8 0,-3 1-6 0,0 0-4 0,2 7-2 16,-2-1-3-16,0 5 2 0,1 2 3 0,-4 2 3 0,5 4 1 0,-6 3 2 16,6 2 3-16,-2 2 1 0,3 2 4 0,0-2 2 0,4 2 1 15,-2 1 2-15,4 3 3 0,-1-8-1 0,4 3 1 0,3-1-2 0,-1-2-2 16,0-2-2-16,3-3-2 0,3-4-1 0,0 2 1 0,2-3-1 0,1-6 0 15,-1 2 1-15,0-7 3 0,2 0 2 0,1-1 2 0,-3-1 4 16,4-3 3-16,-2-3 2 0,5-1 0 0,-2-1 1 0,3-6-1 0,1-1 1 16,1-5-4-16,-1 1-1 0,1-8-1 0,6 3-4 0,-6-5-1 15,2-2-3-15,0-4-2 0,2-5 1 0,-2 2 2 0,-1-5 3 0,-3 0 3 16,1-2 3-16,-1 1 3 0,-1 0 5 0,-1 3 6 0,-3-4 4 16,-3 8 3-16,4 1 3 0,-4-1-1 0,-2 8-2 0,1 6-3 0,-3-3-4 15,-1 10-6-15,0 1-4 0,-1 5-8 0,1 3-3 0,-7 7-5 0,5 5-1 16,-1 0-3-16,-2 8-1 0,0 4-4 0,-1 3 0 0,0 2-2 0,4 6-3 15,-5 3-2-15,2 1-6 0,0-2-7 0,1 6-10 0,3-3-8 16,-4 0-14-16,5 3-15 0,0-3-19 0,0 0-23 0,0-4-28 0,5-1-32 16,-4-1-48-16,8 1-55 0,-1-5-70 0,4-2-77 0,-1-5-35 15,6-1-13-15,-2-5-2 0,6-6 4 0</inkml:trace>
  <inkml:trace contextRef="#ctx0" brushRef="#br0" timeOffset="173839.1001">48525 28528 157 0,'0'5'395'15,"-3"-5"-1"-15,3 0-2 0,0 0-55 0,3 2-84 0,3-2-84 0,2 0-87 16,-1 0-47-16,5 0-30 0,-2 0-12 0,7 0-2 0,0 0-3 16,2 0-6-16,5 0-11 0,-2 0-13 0,7 0-21 0,-2 3-22 0,0-1-35 15,4 3-36-15,-4-3-43 0,2 3-47 0,-1 1-46 0,1-1-43 0,-2 0-23 16</inkml:trace>
  <inkml:trace contextRef="#ctx0" brushRef="#br0" timeOffset="174007.8938">48602 28859 259 0,'-12'9'355'0,"4"-2"-5"0,6 2-9 16,-1-2-77-16,6 1-109 0,-1-1-61 0,6 3-39 0,4-3-18 0,3 1-8 15,6-1-1-15,1 2 3 0,5-1-2 0,2-1-6 0,7-2-12 0,3 3-22 16,2-3-26-16,4 1-31 0,1-1-44 0,1-1-47 0,3 0-68 0,-4-4-75 15,3 1-41-15,1-1-21 0,-2-1-11 0</inkml:trace>
  <inkml:trace contextRef="#ctx0" brushRef="#br0" timeOffset="174394.5221">50304 28428 97 0,'-3'-19'409'0,"3"-1"12"16,-2 4 11-16,-1-4-66 0,-1 0-102 0,2 2-70 0,-3 1-50 15,-2 2-25-15,2-3-13 0,-3 6-3 0,3-3 0 0,0 2-1 0,-4 1-1 16,1 0-10-16,-1 3-11 0,0-2-13 0,3 1-12 0,-3 3-10 0,-3 0-8 16,5 1-6-16,-1 2-7 0,-6-1-3 0,6 2-6 0,-6 1-2 0,2 2-5 15,-2 2-3-15,1 1-1 0,-4 2-2 0,1 2-1 0,3 1 0 16,-8 1 1-16,6 4 2 0,-5-1 0 0,4 4 3 0,-1 1 1 0,0 2 1 15,2 3 1-15,-2 0 1 0,3 6 1 0,0 0 0 0,4 1-1 0,-5 0 0 16,8 4 1-16,-2 0-2 0,4-1-1 0,-2 2-4 0,6 0-6 0,-3-2-5 16,4 0-6-16,0 1-5 0,4-2-5 0,-3 0-6 0,6-5-4 0,-2 2-4 15,1-3-2-15,2-4-1 0,2 3-3 0,4-8 0 0,-2 2 2 16,2-3 1-16,-1-5 3 0,4-3 4 0,-1-2 4 0,1-2 7 0,0-3 4 16,1-3 4-16,5-5 4 0,-6-1 3 0,1-1 2 0,-2-5 5 0,4 2 4 15,-6-3 2-15,0-3 3 0,-4 3 4 0,2-5 7 0,-4 4 0 0,-1 0 1 16,0 0 1-16,-5 0-3 0,-2 5-2 0,0-3-2 0,-2 3-4 0,-5 3-5 15,0 5-8-15,-1-1-8 0,-6 5-14 0,0 0-15 0,-3 5-23 16,-1 2-25-16,-5 6-40 0,1 0-46 0,-3 6-78 0,-3-2-92 0,5 5-53 16,-8 1-32-16,4-1-17 0,-1 2-5 0</inkml:trace>
  <inkml:trace contextRef="#ctx0" brushRef="#br0" timeOffset="175373.5893">50485 28121 20 0,'-9'-20'356'0,"-4"4"10"16,-1-4-62-16,0 3-96 0,-1 0-63 0,1-1-46 0,-3 2-24 15,-5-3-12-15,3 2 2 0,-1 0 5 0,-4 0 8 0,2 0 5 0,-4-3 3 16,2 3-1-16,-1-2-3 0,-2 3-4 0,-2-1-5 0,0-1-3 0,-4 1-1 16,2-1-1-16,-1 1 0 0,-4 0-3 0,0 0-3 0,-3-2-5 0,-2 5-3 15,0-3-4-15,-5 2-5 0,-1-2-5 0,-3 3-4 0,-1 0-2 16,-5 0-4-16,-1-1 0 0,-1 3-5 0,-5-1-3 0,-3 1-3 0,-2-1-3 16,-2 1-2-16,-2 2 0 0,0 1-2 0,-1-1-1 0,-2-2-2 0,2 7-2 15,-4-3-1-15,5 0-2 0,-3 4 1 0,4-3 0 0,-1 3 1 16,0 2 1-16,8-3 2 0,-3 5 2 0,1-3 1 0,6 1 1 0,-3 2-1 15,1 0 2-15,5 0-1 0,5 0 3 0,-4 2 0 0,2 1-1 0,2-3 1 16,3 5-1-16,-4-3-3 0,4 1-1 0,1 2 0 0,2-2-5 16,0 1-1-16,1 0 0 0,-2 1 0 0,4 3-1 0,-5-4 0 0,4 4-2 15,1-1 0-15,-4 0 2 0,2 2-2 0,-1 0-1 0,0-1 0 0,2 2-2 16,-1 2 1-16,1-1-1 0,3-1 1 0,0 2-1 0,2 0 0 16,2 0-2-16,1 4 0 0,-4-4 0 0,8 0-2 0,-4 3 0 0,2 0-2 15,5 2-2-15,-2-3 0 0,1 5-1 0,-1-3-2 0,4 3 2 0,-1 0-2 16,1-2-2-16,0 4-1 0,-4-1-1 0,7 4-1 0,-1-1-1 15,-3 0 1-15,5 0-1 0,-3 4 2 0,2-3 2 0,-1 3 1 0,2-1 3 16,0 3 2-16,2-1 2 0,-1 1 2 0,1 1 3 0,1 2 5 16,5-2 2-16,-2 5 2 0,0-4 2 0,3 4 3 0,0-4 1 0,4 5 1 15,-2-2 0-15,2 4-2 0,1-3 1 0,1-3-3 0,3 2-1 16,1-3-1-16,3 3-1 0,1 0-3 0,1 0-2 0,3-2-2 0,-3 1-1 16,6-1 0-16,2-2 0 0,-2 3 0 0,4-5 1 0,0 5 1 15,2-6 2-15,1 2 0 0,6-3 2 0,-4 0 0 0,4 2 2 0,-1-5 1 16,5 4 1-16,-2-2 3 0,4-4 3 0,4 1-2 0,-2 1 0 0,4-2-1 15,0 3 1-15,8-4-2 0,-1-2-1 0,4 3-2 0,1-1-2 16,4-3-1-16,3-1-4 0,2 3-1 0,5-2-2 0,0 0-1 0,5-3-4 16,1 5-2-16,3-5-2 0,1 1-2 0,2 1-3 0,2-4-3 15,-1 2-4-15,-1 1-3 0,5-1-3 0,0 2-4 0,2-3-2 0,0 3 0 16,0 0-1-16,3-4 0 0,-4 3 1 0,5-1 0 0,-3 1-1 0,2-3 2 16,4 3-1-16,-2-2 1 0,0 3 2 0,3-4 2 0,0 1 2 0,-1 1 2 15,1-1 1-15,-7-3 1 0,2 1-3 0,1-5 0 0,-5 5-1 0,-1-6 0 16,-3 0 3-16,0-2 2 0,-8-3 1 0,0 0 3 0,-1 0 3 0,-5-3 0 15,-2-2 2-15,-2-5 2 0,-2 2 4 0,0-4 0 0,-5 0 3 16,4-2 2-16,-2-1 1 0,-6-4 1 0,1 2 1 0,-3 0 4 0,3 0 4 16,-3-3 3-16,-5 1 4 0,5-1 4 0,-5 1 4 0,0 3 3 0,-2-1 2 15,-5-1 2-15,1-2 3 0,-2 7 2 0,-1-3 1 0,-1-3 0 0,-3 6 1 16,3-3-4-16,-4 2-2 0,0 2-2 0,1-4 0 0,-1-1-5 0,-3 2-1 16,3 1-3-16,0-5 0 0,-3 3-3 0,-1-1-1 0,5-1-2 15,2-2 1-15,-3 0 0 0,-1 0 1 0,4-1-2 0,1-1 1 0,-6-1 0 16,9 0 1-16,-8-4 1 0,4 3 2 0,-1 2 3 0,-2-3-1 0,1 0 3 15,-1 4 2-15,-3-2 2 0,1 1 3 0,-5-1-1 0,6 1 2 0,-6 2 0 16,-1 0 0-16,-1 3 0 0,-1-3-2 0,-1 3 1 0,1 0-2 16,-4-1 0-16,-3 2 2 0,0-3-2 0,0 3 0 0,-1-5-3 0,-1 1-3 15,-3 3 0-15,0-1-2 0,-3-2 0 0,-1-4-3 0,-1 0-2 16,0-1-5-16,0-2-3 0,-3-1-2 0,-4-1-5 0,-2-3-4 0,0-3-3 0,-1-1-1 16,-2-2-1-16,-5-2-1 0,0-1-2 0,-2-3-4 0,-5 1-5 15,0-5-5-15,-5 5-10 0,-4-3-10 0,-3-1-12 0,-3 4-16 0,-6 1-15 16,-4 2-12-16,-8 0-20 0,-4 5-22 0,-7 6-31 0,-8 2-35 0,-7 2-54 15,-8 5-63-15,-8 2-63 0,-8 6-63 0,-8 6-26 0,-6-1-8 0,-5 7 3 16</inkml:trace>
  <inkml:trace contextRef="#ctx0" brushRef="#br0" timeOffset="189241.969">7792 11029 336 0,'-5'-25'285'0,"3"4"-40"0,-5-3-25 0,2 4-12 15,3-1-5-15,-5 4 1 0,2-3 1 0,0 2-1 0,2 2-7 16,1 1-13-16,-1-2-16 0,-2 5-17 0,1 3-17 0,2 0-15 0,-1 1-13 15,0 0-17-15,3 4-19 0,-2 1-13 0,-2 1-13 0,4 2-14 0,0 5-13 16,0 2-12-16,0 6-11 0,0 4-7 0,4 1-1 0,-2 9 0 16,-2 2 3-16,3 8 4 0,-3 2 5 0,0 4 8 0,0 4 7 0,0-1 5 15,0 6 3-15,-3-1 3 0,1 5 1 0,-3-1 0 0,-2-3-1 16,2 2-6-16,0 0-6 0,-4 0-12 0,4-1-13 0,-3 0-12 0,-1-2-13 16,4-3-14-16,0 0-14 0,-2-4-16 0,2 1-18 0,0-3-23 15,1-6-26-15,3 4-37 0,-3-7-41 0,3-1-43 0,-3-4-45 0,4-4-52 16,-3 0-57-16,3-3-25 0,0-4-11 0</inkml:trace>
  <inkml:trace contextRef="#ctx0" brushRef="#br0" timeOffset="189476.7164">7943 10888 255 0,'0'-28'451'16,"-1"-4"2"-16,1 7-87 0,1-1-135 0,5 1-77 0,0 4-48 15,5 1-30-15,1 1-20 0,3 5-11 0,4-1-8 0,3 5-10 0,5 1-10 16,4 1-10-16,0 5-10 0,1 3-6 0,4 0-4 0,0 5-1 16,-6 6-1-16,3-2 2 0,-3 7-1 0,-2-2 2 0,-3 2 0 0,-6 4 3 15,-5 3 4-15,-2 2 0 0,-6-3 3 0,-6 3 0 0,-6 3 1 16,-3 1 3-16,-5 1 5 0,-6 2 3 0,-2 1 2 0,-6-1 2 0,-4 2-2 16,-4 0-4-16,0 2-7 0,-3-3-11 0,2 5-14 0,-4-5-26 15,-2 3-34-15,2 1-44 0,0-3-47 0,4 2-68 0,-2-4-75 0,8 0-42 16,0-5-24-16,4-2-12 0</inkml:trace>
  <inkml:trace contextRef="#ctx0" brushRef="#br0" timeOffset="189737.4583">8962 10876 446 0,'-9'-21'491'0,"4"1"8"0,-4 0-26 0,1 4-47 16,3 2-96-16,-4 1-124 0,4 3-66 0,-3 4-36 0,2 1-21 0,-2 1-10 16,3 4-16-16,-4 4-18 0,1 2-18 0,-6 5-18 0,6 3-9 15,-6 6-8-15,4 1-4 0,-2 7-1 0,-2 5 3 0,0 4 4 16,4 1 6-16,-2 6 9 0,-1 2 3 0,4 0 3 0,-1 7 3 0,1-2-1 16,1 2 0-16,3 4-3 0,1-3-8 0,3 3-10 0,1-3-12 15,1 4-10-15,3-8-15 0,6 6-15 0,-1-5-19 0,4 2-21 0,4-6-27 16,2-3-32-16,7-2-42 0,-3 0-47 0,8-10-61 0,2 0-66 15,2-2-32-15,6-5-16 0,2-9-4 0</inkml:trace>
  <inkml:trace contextRef="#ctx0" brushRef="#br0" timeOffset="189985.8488">9927 10913 411 0,'-9'-17'465'0,"1"-3"5"0,3 7 3 0,-4 1-95 0,4 0-143 16,-4 1-75-16,6 3-42 0,-2 3-24 0,3 2-13 0,-1-2-14 16,3 1-16-16,-4 0-17 0,4 4-18 0,0 0-13 0,0 0-10 15,0 0-4-15,0 0-1 0,0 0-2 0,4 0 0 0,-4 3-2 0,3-2-1 16,-1 3-2-16,-2 1-2 0,3-2-3 0,-1-3-2 0,1 4-4 16,3 0-7-16,-6 0-8 0,3-3-8 0,-1 6-9 0,1-6-10 0,-3 2-9 15,3-2-11-15,-1-1-12 0,-2 3-13 0,0-3-17 0,0 0-19 16,0 0-21-16,0 0-22 0,0 0-15 0,0 0-16 0,0 0-11 15,0 0-10-15,0 0-35 0</inkml:trace>
  <inkml:trace contextRef="#ctx0" brushRef="#br0" timeOffset="190185.0333">9712 10901 136 0,'-4'-5'420'0,"-1"-3"-17"0,4 1-60 0,-3 2-83 0,1-3-48 15,-2 3-32-15,3 2-19 0,-1-2-14 0,-1 1-18 0,2 1-17 0,-1 2-19 16,3-3-18-16,-3 1-14 0,1 3-14 0,2 0-12 0,0 0-12 16,0 0-14-16,0 0-16 0,0 0-14 0,0 0-16 0,0 0-20 15,0 0-18-15,0 0-20 0,0 0-18 0,0 0-23 0,0 0-24 0,0 0-29 16,0 0-33-16,0 0-33 0,0 7-33 0,2 1-48 0,1-1-57 16,-3-1-23-16</inkml:trace>
  <inkml:trace contextRef="#ctx0" brushRef="#br0" timeOffset="190773.3704">9874 8621 148 0,'-9'-12'465'0,"1"5"-25"0,1 2-42 0,-1-3-58 0,-1 4-67 15,4 0-39-15,-4-1-26 0,6-2-20 0,-6 6-16 0,8-4-20 16,-3 3-23-16,3 0-18 0,-3 2-20 0,4 0-15 0,0 0-14 0,0 0-14 16,4-3-13-16,-3 0-10 0,3 3-10 0,-3-2-7 0,8 2-5 15,-2 0-2-15,0 0-2 0,5 0-1 0,-2 0-2 0,7 0 2 16,2 0 0-16,1 0 0 0,4 0-1 0,1-3 0 0,4 3-3 0,2-2-6 15,5-1-8-15,-4 1-13 0,4 2-14 0,0-3-17 0,0 1-18 0,0 2-23 16,3-2-24-16,-3-1-37 0,1 3-42 0,-1-2-45 0,0 2-50 16,0 0-61-16,-2 0-70 0,-5 2-33 0,-2-2-14 0</inkml:trace>
  <inkml:trace contextRef="#ctx0" brushRef="#br0" timeOffset="191475.8708">10174 8514 180 0,'0'-8'181'0,"0"2"-5"0,0-2-2 15,0 1-5-15,0 0-2 0,0 1-8 0,-3 0-11 0,3-2-8 0,-2 3-11 16,-1-3-10-16,-1 3-9 0,2 0-7 0,-1-3-9 0,-2 1-6 15,0 2-8-15,0 0-7 0,-2 0-7 0,2-1-4 0,-4 2-5 16,4-1-6-16,-3 0-3 0,-1 1-6 0,4-1-2 0,-4 3-7 0,4-2-4 16,-3 3-5-16,-3-2-3 0,3-1-3 0,-1 4-4 0,1 4-3 15,-2-1-4-15,-2 2-2 0,2 2-2 0,-4 2-2 0,0 3-3 0,2 4-1 16,-3 1-2-16,1 1 1 0,1 2-1 0,-1 7 1 0,-3-1-3 16,3 7-1-16,1-3 0 0,-1 2 0 0,2 1 0 0,2 0 0 15,-2 1-2-15,2-2 0 0,5 1 0 0,-2-2-1 0,5 0-3 0,-1-3 1 16,3-2 0-16,3 2 2 0,-1-6 2 0,5-2 1 0,-2 0 2 15,3-4 1-15,1 0 3 0,-2-4 3 0,5 0 1 0,-2-2 4 0,3-5 2 16,1 0 4-16,3-1 5 0,0-4 4 0,-2 0 5 0,3-4 3 16,4-1 3-16,-4 0 4 0,0-5 3 0,0 0 5 0,4-2 5 0,-3-2 2 15,2-5 6-15,-3 6 3 0,1-7 4 0,-2 4 3 0,2-6 0 16,-2 0 1-16,0-2-2 0,-3-3 2 0,-1 2 0 0,-2-1 0 16,1-3-3-16,-2 1-1 0,-2-1-1 0,1-1-2 0,-4-2-1 0,0 6-3 15,-2-5-2-15,-1 6-1 0,2-2-1 0,-4 3-1 0,0 4-3 0,0-4-4 16,0 8-7-16,0 1-7 0,0 2-9 0,0 4-6 0,-4 1-6 15,2 6-4-15,2 2-4 0,-3 2-4 0,1 6-4 0,-1 1-3 16,-2 4-4-16,0 3-3 0,-2 4-3 0,2 2 1 0,0 4 1 0,0-1 5 16,-2 1 5-16,5 5 2 0,-1-3 3 0,-2 1-1 0,5-2-2 15,0 2 0-15,0-3-3 0,0 0-4 0,5-1-3 0,0 0-7 16,2-4-6-16,-1-1-6 0,6 1-6 0,2-4-11 0,0-2-12 0,3 0-17 16,1-3-16-16,5 0-21 0,-1-4-24 0,2-4-31 0,6 1-35 15,-2-2-54-15,7-3-62 0,-4-3-66 0,5 2-70 0,0-7-33 0,1 0-13 16,-1-1 1-16</inkml:trace>
  <inkml:trace contextRef="#ctx0" brushRef="#br0" timeOffset="192175.5105">10798 8405 167 0,'-3'-15'284'0,"1"-1"-44"16,-1-4-20-16,-2 0-13 0,-1 2-8 0,0-2-8 0,1-2-11 15,-4 1-13-15,-1-2-12 0,1-2-9 0,1-3-11 0,-6 1-10 0,4 3-10 16,-4-4-11-16,-3 1-7 0,0 0-5 0,-2 1-5 0,1-2-6 16,-5 1-4-16,1 4-4 0,0-2-5 0,-5 4-4 0,1 1-4 15,2 0-5-15,-6 1-3 0,2 5-3 0,-2-1-2 0,2 3-4 0,-2 2-3 16,-3 1-6-16,3 5-3 0,-3-3-3 0,1 6-2 0,-4-3-3 16,2 8-3-16,-2-3-2 0,0 6-2 0,-1-2-4 0,1 6-2 15,0 0-2-15,0 8-2 0,-3-2-3 0,3 4-2 0,-1 6 0 0,3 2 0 16,-1 5-2-16,1 0-1 0,2 6 0 0,-4 5 1 0,5-2-1 0,1 8 4 15,2 1-1-15,-1-1 0 0,4 6 0 0,1-1 0 0,-2-1 0 16,8 6-3-16,-3-3-1 0,6 2-1 0,-2-1 3 0,3 2 3 16,6 0 3-16,-1-2 0 0,1 0 3 0,6-2 0 0,-2 0 1 0,4-3 1 15,4-2 2-15,4 0 1 0,1-3 3 0,1-1 2 0,7-5 3 16,-1 1 2-16,4-6-2 0,2 3-2 0,2-8-1 0,3 0-1 16,4-4 0-16,5 0 0 0,-4-4 0 0,8-2-2 0,0-3-1 0,5-5-1 15,1 0-1-15,-2-7-1 0,6-2-1 0,2-3 0 0,0-3 0 0,6-3 3 16,0-3 0-16,0-2 3 0,5-7 2 0,0-3-1 0,0 1 0 15,3-6 1-15,3-2 1 0,-3-4 2 0,1-1 3 0,-3-7-1 16,3 1 1-16,-1-6 1 0,-2 1 2 0,-6-5 1 0,0 0 1 0,-4-1 2 16,-3 0 0-16,-3-6 1 0,-4 1 0 0,-6 0 1 0,1 0-2 15,-8-2 1-15,-4 1-1 0,-5 2 1 0,-6 0 0 0,-3-3-1 0,-1 2-6 16,-10 0-4-16,-2 4-3 0,-9-3-3 0,-1 1-4 0,-4 4-2 16,-4-2-2-16,-8 3-3 0,-1 2-2 0,-4-2-2 0,-6 7-3 15,-3 1-3-15,-4 1-2 0,-5 5-3 0,-1 1-3 0,-8 3-3 0,2 4-2 16,-6 3-3-16,-1 6 0 0,0 2-2 0,-3 1 0 0,-2 7-1 15,1 4-4-15,-1 4-3 0,1 4-8 0,1 5-6 0,3 3-8 0,-2 7-9 16,4 6-9-16,-3 1-14 0,6 4-18 0,-1 8-18 0,4-1-22 16,2 6-27-16,4 1-31 0,5 0-41 0,8 1-48 0,0 4-49 0,12-2-48 15,4 0-55-15,6 0-60 0,4-2-24 0,6 1-6 0</inkml:trace>
  <inkml:trace contextRef="#ctx0" brushRef="#br0" timeOffset="195743.292">9434 10927 217 0,'-10'-4'464'0,"1"-4"5"16,1 1-41-16,3 5-66 0,-1-3-91 0,3 0-103 0,3 0-57 0,0 2-30 15,0 0-15-15,3-1-8 0,3 4-7 0,-1-1-9 0,3-3-6 16,6 4-5-16,-1-1-5 0,10-3-4 0,-1 0-2 0,2 0-2 15,6 3 3-15,3-1 0 0,3-3 3 0,3-2 2 0,0 2-1 0,-1 1 0 16,1 0-2-16,-3-3-5 0,1 2-5 0,-3-3-5 0,-1 5-8 16,-6-2-8-16,0 1-8 0,-5 0-6 0,1-1-8 0,-6 3-10 15,-2 0-8-15,-1-3-8 0,-6 5-10 0,1-3-6 0,-4 3-5 0,-2 0-7 16,-3 0-6-16,0 0-9 0,0 0-6 0,0 0-7 0,-3 0 0 16,-6 0-1-16,2 0 3 0,-5 3 3 0,2-3 6 0,-7 2 6 0,4-2 9 15,-1 0 6-15,-3 0 9 0,-2 0 10 0,2 0 13 0,-2 0 13 16,6 0 18-16,-4 0 21 0,3 0 15 0,0 0 17 0,1 0 14 15,4 0 14-15,1 0 7 0,-3 0 4 0,6 0-2 0,-3 0-2 0,4 0-4 16,-1 0-3-16,2 0-1 0,1 3-2 0,-1-3-3 0,3 4-1 16,0 1-6-16,0-1-4 0,0 5-7 0,0-1-6 0,0 7 0 0,0-3 0 15,0 4 6-15,0 2 7 0,0 2 7 0,0 2 5 0,0 2 1 16,0 1 1-16,0 2 0 0,-2-2-2 0,-1 5-1 0,-1-1-3 0,-1 3-2 16,0-2-4-16,-4 3-5 0,4 0-8 0,-3 2-14 0,-1-1-18 0,1-4-21 15,-3 6-21-15,6-4-26 0,-2 3-27 0,1-3-42 0,-1 1-49 16,5-4-50-16,-1 0-52 0,3-3-63 0,3 1-69 0,-1-3-33 15,5-4-14-15</inkml:trace>
  <inkml:trace contextRef="#ctx0" brushRef="#br0" timeOffset="195995.2638">10268 10785 3 0,'-4'-13'492'0,"-1"-2"13"16,5 2 10-16,-3 0-83 0,3 2-131 0,0 2-76 0,0 1-47 16,0 1-30-16,0 3-24 0,0 0-14 0,3-1-14 0,1 5-15 0,1 0-19 15,0 5-18-15,3-1-17 0,6 3-11 0,0 5-9 0,-1 1-5 16,6 7-3-16,-2 4 3 0,2 0 5 0,1 4 6 0,-1 7 6 0,-2 1 6 16,-3 4 5-16,-4 4 4 0,0 1 2 0,-1 2-1 0,-6 1 0 15,-3 2-8-15,-3 4-10 0,-6 4-17 0,-1-5-18 0,-4 8-23 16,1 1-23-16,-6-3-29 0,-3 3-31 0,-4-1-57 0,2 4-72 15,-6-3-84-15,2 0-88 0,3-5-51 0,-4-2-29 0,0 2-10 0,2-6 0 16</inkml:trace>
  <inkml:trace contextRef="#ctx0" brushRef="#br0" timeOffset="197259.8061">11827 10674 24 0,'-6'-19'429'0,"1"2"-40"0,-2 0-65 0,2 3-44 16,0-5-33-16,-3 7-20 0,-1 0-12 0,4 0-10 0,-3-1-10 16,2 4-19-16,-2 1-24 0,3 0-25 0,-4 4-24 0,4 4-18 0,-3 0-17 15,-1 3-14-15,1 4-12 0,-3 3-13 0,-2 2-13 0,1 6-12 16,-2 3-10-16,0 5-8 0,-4 5-4 0,1 7 4 0,1 5 3 0,-1 0 8 16,-5 7 6-16,5 1 5 0,-2 7 4 0,2-1 0 0,-2 4 1 15,6-2-1-15,-4 4-6 0,3-2-7 0,4 1-10 0,-2 0-10 0,7 0-13 16,0 0-18-16,5 0-21 0,5-5-28 0,0 2-32 0,7-7-38 15,2-1-43-15,4-1-52 0,4-6-59 0,6-2-50 0,-1-4-46 16,4-3-19-16,-1-6-6 0</inkml:trace>
  <inkml:trace contextRef="#ctx0" brushRef="#br0" timeOffset="197680.6137">12275 11187 58 0,'0'-26'397'0,"-3"4"-10"16,1-2-49-16,-2 3-68 0,-1 1-41 0,0 0-27 0,-2 3-16 0,2 2-9 16,-3 0-14-16,3 3-17 0,-4 0-20 0,1 4-21 0,3-3-16 15,-4 6-15-15,-1 4-13 0,1 1-15 0,1 1-9 0,-3 4-8 0,-2 3-7 16,-1 6-9-16,1 0-4 0,-1 6-3 0,-3 2-2 0,0 3 0 16,3 3 2-16,-3 5 5 0,3 0 3 0,1 0 3 0,-3 4 3 15,5-1 2-15,0-1-2 0,3-2-2 0,-1 3-1 0,4-2-3 0,2 0 0 16,1-3-2-16,-1-3 0 0,3-2-2 0,3-1-1 0,-1-4-1 15,1 3-3-15,2-8 2 0,0 2 0 0,4-3 3 0,-1-6 1 0,1-1 1 16,1 0 3-16,4-6 1 0,-2-2 2 0,1 0 1 0,1-5-2 16,0-5-1-16,3 3-2 0,-2-8 1 0,-1 0-1 0,3-5 0 15,0 0-3-15,-2-4-2 0,2-1-1 0,-3-5-1 0,3-3-3 0,-3 1-3 16,-1-4 1-16,1-4 0 0,-4 4 5 0,2-5 7 0,-2 2 6 16,-1 0 5-16,-1 1 4 0,1 1 3 0,-4 3-1 0,0 2 0 0,2 2-5 15,-2 7-7-15,-3 1-5 0,1 7-2 0,2 2-3 0,-5 9-4 16,4 1-2-16,-4 9-3 0,1 0-4 0,3 8 0 0,-4 3-3 15,0 5 0-15,3 6 3 0,-3 1 4 0,0 4 6 0,0 3 9 0,0 4 6 16,0-1 8-16,0 1 1 0,0 1 1 0,0 2-4 0,2-3-7 0,-2 0-14 16,3 4-15-16,1-4-17 0,-3-4-16 0,5 0-25 0,2 0-25 15,1-3-33-15,-1-4-35 0,2-3-60 0,4 1-74 0,0-6-81 0,3-1-88 16,1-5-42-16,-1-8-19 0,2-2-4 0,2-5 6 0</inkml:trace>
  <inkml:trace contextRef="#ctx0" brushRef="#br0" timeOffset="197862.388">12764 11247 141 0,'-3'5'458'0,"1"0"0"0,-1-3 1 0,3 1-49 16,3 2-76-16,-1 0-91 0,5-3-97 0,0 1-55 0,1 1-32 0,4-1-17 16,3-3-7-16,8 2-8 0,-1-2-8 0,9-2-13 0,1 2-16 15,4-3-19-15,8-1-23 0,0-4-31 0,2 1-36 0,4-3-36 0,-1 0-36 16,4-1-23-16,0-1-16 0,2 0-42 0,-1-1-53 0,1 2-47 15,3-2-42-15,-4-1-15 0</inkml:trace>
  <inkml:trace contextRef="#ctx0" brushRef="#br0" timeOffset="198096.4846">13515 11071 461 0,'-22'-4'505'0,"-1"-4"16"16,5-2 14-16,1 0-64 0,1 0-108 0,-1 1-63 0,4-4-43 0,-1 5-25 15,5-4-15-15,1 3-18 0,-1 2-19 0,4-1-25 0,0 3-26 16,0-1-24-16,2 1-23 0,1 2-19 0,2 3-19 0,-3 3-15 0,3 2-15 16,0 1-12-16,3 3-11 0,-1 3-6 0,-2 8-1 0,5 1 0 15,-2 1 2-15,1 7 6 0,-3 2 6 0,4 3 9 0,-1 3 8 16,-1 0 3-16,-1 4 1 0,1 0-7 0,2 1-10 0,-1-1-16 0,-2 4-17 16,1 1-25-16,2-2-28 0,0 0-36 0,2-1-35 0,-2-2-63 15,4-2-75-15,-1 2-92 0,2-8-104 0,1 5-50 0,1-10-23 0,1 4-6 16,4-11 4-16,2 2 10 0</inkml:trace>
  <inkml:trace contextRef="#ctx0" brushRef="#br0" timeOffset="198308.2421">14205 11045 99 0,'-5'-30'536'0,"-1"2"19"15,4 0 16-15,-2 4 14 0,-1 2 13 0,2 0-99 0,1 2-152 0,-1 4-93 16,3-3-64-16,-2 6-39 0,-1 5-29 0,3 0-18 0,0 3-14 15,0 5-19-15,0 0-22 0,0 5-18 0,3 7-18 0,-1 4-11 0,-2 0-7 16,3 9-5-16,-1 5-2 0,-2 2 1 0,3 5 1 0,-3 5-1 16,0 4-4-16,0 2-8 0,-3 2-12 0,3-1-19 0,-2 3-23 0,-1 1-31 15,-2 3-35-15,1-5-68 0,4 0-87 0,-1-5-93 0,1 0-96 16,0-1-48-16,0-3-28 0,1-1-6 0,-1-6 2 0,4-6 10 16</inkml:trace>
  <inkml:trace contextRef="#ctx0" brushRef="#br0" timeOffset="198533.0496">14700 10787 506 0,'0'-19'639'0,"5"2"-14"0,-1 2-28 0,-1-1-16 0,-1 4-6 16,6 1-132-16,-3 5-194 0,2-1-101 0,0 7-53 0,7 4-29 15,-2 4-15-15,5 7-8 0,3 1-7 0,1 4-4 0,1 10-1 0,2 0 4 16,-2 6 6-16,0 6 9 0,-3 4 7 0,1 6 6 0,-5 2 6 15,-3 3-1-15,-6 7-1 0,-1 4-10 0,-7 3-12 0,-5 3-22 16,-1 1-30-16,-6 8-38 0,-5-2-43 0,-5 3-53 0,-1 1-58 0,-6 0-126 16,-1 0-157-16,-1 2-88 0,-6-6-50 0,3 3-24 0,-5 1-12 15,-3-6 1-15,3-2 9 0</inkml:trace>
  <inkml:trace contextRef="#ctx0" brushRef="#br0" timeOffset="199959.726">9432 13928 126 0,'-17'-3'391'16,"0"-2"-43"-16,-2 1-72 0,2-1-37 0,2 0-22 0,-2 3-11 16,3-3-6-16,-3 2-7 0,0 3-10 0,4-2-15 0,-3 2-19 0,3 0-17 15,-5 2-16-15,5-2-14 0,1 3-12 0,2 2-12 0,-1-3-12 16,3-1-12-16,-1 4-11 0,6-1-12 0,-2-1-7 0,1-2-7 15,4 4-5-15,4-2-4 0,1 0-3 0,2-2-3 0,3 6-1 0,4-6 0 16,3 3 2-16,1-1 2 0,10 2 1 0,-1-5 0 0,9 3 4 0,0-3-2 16,5 0-4-16,1 0-11 0,4-3-11 0,0-2-15 0,2-2-15 15,2-1-20-15,-1 1-22 0,-3 1-38 0,3-6-45 0,-1 4-55 16,-2 0-60-16,-1 0-71 0,1 2-77 0,-2-2-34 0,-3-1-13 0,-2 5 0 16</inkml:trace>
  <inkml:trace contextRef="#ctx0" brushRef="#br0" timeOffset="200153.7877">9915 13478 218 0,'-7'-13'453'0,"-2"0"10"0,1-1 7 0,-1 5-80 0,6-3-122 15,-2 4-78-15,0 0-56 0,1 3-32 0,-1 5-18 0,2 0-14 0,1 5-4 16,-1 3-12-16,-2 4-15 0,1 8-13 0,3 4-14 0,-5 6-8 15,0 6-7-15,0 6-3 0,1 2-4 0,-3 8-6 0,-1 3-6 0,1 4-10 16,-2 1-15-16,1 1-25 0,4 2-31 0,-4-3-48 0,4 4-58 16,0-6-66-16,2 0-71 0,3 0-46 0,0-4-38 0,5 0-15 0,-2-8-5 15</inkml:trace>
  <inkml:trace contextRef="#ctx0" brushRef="#br0" timeOffset="200424.7655">10996 13724 55 0,'0'-31'450'16,"-3"3"3"-16,1 2 2 0,-2 4-2 0,-4 6-45 0,3-4-65 0,0 8-94 16,1 4-108-16,-1 4-56 0,0 7-29 0,0 5-14 0,-2 1-8 15,2 10-9-15,-3 2-10 0,2 6-3 0,-2 2-5 0,-2 6 2 0,1 5 3 16,-1 1-1-16,-2 2 0 0,2 2-2 0,-2-2-2 0,-2 5-6 15,0-1-7-15,4-2-7 0,-3-1-8 0,1-2-10 0,-2-1-10 16,4 0-11-16,-2-2-10 0,2-4-11 0,-2 1-12 0,3-5-9 0,4-4-13 16,-3-1-17-16,2-2-19 0,5-3-22 0,-3-1-22 0,1-4-17 15,3-5-16-15,0 2-10 0,0-6-9 0,0-3-5 0,0-4-4 0,0 0 3 16,0 0 6-16,7-4 7 0</inkml:trace>
  <inkml:trace contextRef="#ctx0" brushRef="#br0" timeOffset="200623.6388">10718 13948 74 0,'3'-46'209'15,"-1"0"7"-15,2-2 1 0,1 3-2 0,3 1-9 0,1 2-14 16,1 4-12-16,2 1-10 0,-2 3-15 0,4 1-16 0,3 4-18 16,2 1-18-16,3 3-16 0,-2 2-13 0,1 6-14 0,4 0-9 0,3 5-8 15,-1-1-7-15,0 7-5 0,0-2-2 0,4 5-3 0,-4 2-1 16,-1 2 0-16,1 2 3 0,-5 5 5 0,1-2 5 0,-5 7 6 16,-1-1 5-16,-3 4 5 0,-5 2 5 0,-4 4 3 0,-5 3 1 0,-4 1 0 15,-4 2-4-15,-6 2-7 0,-8 6-10 0,-2 1-15 0,-3 1-16 16,-7 2-21-16,-4 1-22 0,-1-2-27 0,-2 5-31 0,-3-3-44 0,3-2-50 15,0 4-64-15,2-4-73 0,3-1-68 0,3-3-68 0,3 2-28 16,6-7-9-16</inkml:trace>
  <inkml:trace contextRef="#ctx0" brushRef="#br0" timeOffset="200935.7999">11925 13515 438 0,'0'-30'463'16,"-1"-2"9"-16,-3 4-69 0,1 2-109 0,-2 1-56 0,1 4-25 0,3-3-15 16,-3 8-6-16,-1 1-10 0,2 2-13 0,1 4-20 0,-1 1-23 0,-3 5-20 15,3 3-16-15,-2 6-12 0,-4 3-9 0,1 5-11 0,-2 5-11 16,1 5-7-16,-4 9-6 0,-1 4-4 0,0 5 1 0,-3 7 2 15,4 2 3-15,-3 4 1 0,-1 5 1 0,3 1-2 0,-3 3-2 0,4-1-8 16,-1 1-7-16,6 0-10 0,-1 0-11 0,7 0-10 0,-1-5-13 16,6 1-15-16,3-4-12 0,4 0-18 0,3-4-17 0,8-3-15 0,3 1-17 15,1-6-16-15,3-3-18 0,4-2-21 0,4-4-21 0,0-6-33 16,5-1-37-16,-2-7-52 0,5-1-59 0,-3-5-51 0,0-5-44 0,0-4-15 16,0-6 5-16</inkml:trace>
  <inkml:trace contextRef="#ctx0" brushRef="#br0" timeOffset="202184.2758">20092 8521 419 0,'-18'-7'454'15,"0"-2"-9"-15,5 1-16 0,-1 3-83 0,4-1-115 0,-2 1-69 16,7 2-44-16,-4-2-22 0,4 4-13 0,4-2-11 0,1 3-13 0,0 0-14 15,0 0-14-15,1 0-9 0,8 3-3 0,-1-2 1 0,3-1 0 16,2 5 0-16,4-2 1 0,5 1 2 0,2-3-1 0,7 5 1 16,1-5-2-16,4 3-5 0,7-4-8 0,-2 0-14 0,3 0-15 0,-1 0-20 15,1-4-22-15,4 3-23 0,-6-1-27 0,6-2-43 0,-3 3-53 16,-3-6-52-16,1 6-51 0,-6-4-54 0,3 2-57 0,-8 0-23 0,0-2-6 16</inkml:trace>
  <inkml:trace contextRef="#ctx0" brushRef="#br0" timeOffset="202387.802">20522 8469 325 0,'-5'-3'434'0,"0"2"-45"15,-7-3-75-15,8 4-54 0,-1-3-42 0,0 2-27 0,2 1-20 16,1 0-22-16,-1 0-25 0,1 0-24 0,-1 4-25 0,3 1-19 0,-4 1-16 16,4 0-13-16,-2 6-10 0,-1-1-7 0,3 5-7 0,-3 3-2 15,3 1 0-15,-5 5 2 0,3-1 2 0,-5 3 3 0,2 6-1 16,0-1-4-16,-4-1-5 0,4 6-8 0,-3-2-9 0,2 2-13 0,-2 2-14 15,3-3-15-15,-4 4-14 0,6-4-25 0,-2 2-28 0,1 0-44 16,3 1-50-16,1-5-63 0,1 0-70 0,3 3-39 0,1-5-20 0,2-1-6 16</inkml:trace>
  <inkml:trace contextRef="#ctx0" brushRef="#br0" timeOffset="202733.4124">20312 8617 49 0,'-1'-21'425'0,"-3"-2"13"0,4 1 11 0,0 0-69 0,0-1-107 0,0 3-58 15,4 0-35-15,-3-1-19 0,3 3-12 0,-1 1-15 0,-1 2-19 16,3 2-19-16,2 5-22 0,1-4-17 0,-3 4-19 0,4 4-13 15,1 3-13-15,0 1-9 0,6 1-6 0,-1 6-7 0,2 2-7 0,2 1-3 16,3 4-3-16,0 3 1 0,4 0 0 0,-2 4 2 0,1 0 2 0,-4 3 1 16,1 0 3-16,0-2-1 0,-1 5 0 0,-6-2 0 0,-1-4-2 15,-1 6 1-15,-4-4 2 0,-1 0 3 0,-3-1 1 0,-1-1 2 16,-4 2 3-16,-4 0 1 0,-1-3 3 0,-3 2 2 0,-3-3 0 0,-2 5 0 16,-4-8-2-16,-5 4-2 0,-1 0-4 0,-4-2-6 0,0 0-9 15,-4-2-9-15,-5 0-14 0,6 4-18 0,-4-8-22 0,-1 2-27 16,3-2-32-16,-2-2-52 0,7 0-59 0,-2-4-74 0,3 1-78 0,7-6-37 15,1-1-15-15</inkml:trace>
  <inkml:trace contextRef="#ctx0" brushRef="#br0" timeOffset="203029.0106">21093 8517 392 0,'-5'-20'472'0,"4"1"-48"0,-6-1-77 0,2 4-50 15,1-2-37-15,-3 1-20 0,1 4-13 0,-1-4-17 0,-2 6-16 0,1-1-23 16,-1 4-23-16,-1-1-19 0,-2 1-22 0,3 8-17 0,-4 0-16 16,3 0-16-16,-4 8-14 0,-3 5-15 0,3-1-13 0,-3 8-11 0,-2 3-10 15,2 1-5-15,-5 8-3 0,3 0-1 0,2 6 1 0,2 0-3 0,-2 2-3 16,0 5-3-16,3 2 0 0,4 4-6 0,0-3-5 0,1 1-7 15,2 4-9-15,6 1-6 0,1-2-8 0,1 0-7 0,8 0-7 0,3 1-12 16,2-3-15-16,1-2-18 0,2 0-21 0,9-1-35 0,-3-4-42 16,5 2-48-16,2-4-48 0,1-8-52 0,1 2-54 0,1-5-25 0,1-4-7 15</inkml:trace>
  <inkml:trace contextRef="#ctx0" brushRef="#br0" timeOffset="203231.3392">21407 8856 106 0,'-8'-19'477'0,"2"5"5"0,-2-1-30 0,3 2-46 0,1 1-84 15,-1 2-104-15,5 2-57 0,0-1-36 0,0 1-19 0,5 5-13 0,4-5-16 16,3 3-19-16,2-2-18 0,4 3-18 0,4 0-13 0,6 0-11 16,-1-1-9-16,9 1-11 0,0 1-10 0,3 2-12 0,-2-2-16 15,6-2-16-15,-2 2-23 0,3 1-24 0,-6-3-37 0,6 2-42 0,-3-1-44 16,-5-1-43-16,3 0-54 0,-3-1-62 0,0 1-28 0,-7 1-15 15</inkml:trace>
  <inkml:trace contextRef="#ctx0" brushRef="#br0" timeOffset="203444.2777">21833 8653 310 0,'-17'0'478'0,"4"0"-30"0,-1 0-57 0,0-3-49 15,6 3-48-15,-2-3-28 0,5 1-21 0,-1 2-20 0,0-3-20 0,4 3-24 16,-1 0-24-16,3 0-22 0,0 0-23 0,0 0-21 0,0 0-19 15,3 3-17-15,-1-1-17 0,-2 1-13 0,6 4-13 0,-4 1-7 16,3-1-9-16,2 5-2 0,-2 4-3 0,0-3 0 0,0 7 2 0,2 0 2 16,-2 5 1-16,1 0-1 0,-3 1-3 0,-1 6-3 0,3-1-3 15,-2 1-12-15,1 3-13 0,-3-1-17 0,4 3-20 0,-1 1-23 16,4-3-25-16,-3 2-41 0,4 0-50 0,1-2-88 0,2 0-106 0,-2-1-58 16,4 0-33-16,0-5-13 0,-2-1-4 0</inkml:trace>
  <inkml:trace contextRef="#ctx0" brushRef="#br0" timeOffset="203697.9461">22430 8728 164 0,'-3'-8'473'0,"-2"0"10"0,0 0-41 16,1 1-64-16,4-3-72 0,0 5-76 0,0-2-46 0,4-1-31 0,1 6-19 16,0-4-17-16,3 1-20 0,4 1-24 0,2-1-22 0,1 1-22 15,6 0-18-15,-2-1-17 0,3 3-17 0,5 1-19 0,0-3-19 16,1 3-18-16,2 1-22 0,1-3-18 0,1 3-34 0,3 0-39 0,-3-4-49 16,0 3-51-16,-1 1-65 0,1-3-69 0,-4-1-33 0,2 4-13 0</inkml:trace>
  <inkml:trace contextRef="#ctx0" brushRef="#br0" timeOffset="203880.8739">22744 8609 294 0,'-12'4'459'16,"5"-1"0"-16,1 2 3 0,-1-2-90 0,0 3-134 0,-2 1-77 16,4 6-49-16,0-1-29 0,2 3-18 0,1 5-15 0,-1 3-13 15,1 2-8-15,-2 3-4 0,4 7 2 0,-3 1 5 0,3 5 2 0,0 1 1 16,0 4-9-16,0 2-11 0,0 3-18 0,0 0-17 0,3 3-26 15,-3 4-28-15,6-3-50 0,-1 6-61 0,-2-5-86 0,2 4-99 0,0-2-54 16,2 0-33-16,-5 1-16 0,5-2-11 0</inkml:trace>
  <inkml:trace contextRef="#ctx0" brushRef="#br0" timeOffset="207727.2704">12580 13481 214 0,'0'-20'412'0,"-3"0"9"15,3 0-58-15,-2 3-88 0,-1 2-73 0,3 3-64 0,0 0-39 0,0 4-24 16,0 4-10-16,3 4-4 0,-1 0-3 0,-2 4-2 0,3 6-8 15,2 5-9-15,-1 4-5 0,-2 4-7 0,1 5 0 0,0 6 2 16,-3 5 4-16,0 1 4 0,-3 4 1 0,-2 3-1 0,0 2-1 0,-2 1-2 16,-3-1-5-16,1-1-4 0,-1-1-7 0,-2-2-8 0,-2-1-7 15,4-5-10-15,-2-2-6 0,4-2-7 0,-1-3-5 0,4-4 0 0,-4-3-1 16,4-6 0-16,0 1 1 0,2-3 3 0,1-4 0 0,-1-4 1 16,3-1 2-16,-5-1 1 0,5-5 2 0,0-2 4 0,0-2 4 0,0-5 4 15,0-1 3-15,5-1 0 0,-5-7 0 0,5-2 0 0,-2-6-1 16,2 1-4-16,0-3 0 0,4-4 2 0,-1-2-1 0,1-1 2 15,1 2 0-15,4-4 0 0,0 2 2 0,3 1 0 0,0 6 2 0,0-2 1 16,3 5 1-16,-3-4-1 0,2 7 1 0,3 2 1 0,0 3-1 16,-3 0 0-16,3 4 2 0,0-2 1 0,1 2-1 0,-1 2 2 0,0 1 0 15,0 1 1-15,2-2-1 0,2 2 1 0,-3-1 0 0,3-1 0 16,1 2 0-16,1 0-1 0,-3-1-2 0,2-1 1 0,-3-2-2 0,2 1 0 16,1 2-3-16,-5-7-1 0,2 3-1 0,-2 0-1 0,-1 0-1 15,-2-2 1-15,-6-2 0 0,4 2 0 0,-3-2 0 0,-4-4 5 16,-1 4 3-16,-4-3 6 0,0 1 3 0,-2-2 7 0,1-1 5 0,-3 3 4 15,-1-6 5-15,0 4 7 0,-1 0 7 0,-3 4 4 0,4-2 2 16,-3 1 0-16,1 4-3 0,-1-2-6 0,3 7-5 0,-2-4-8 16,-1 7-5-16,3 3-3 0,0 2-3 0,-4 2-1 0,4 10-4 0,0 0-4 15,0 9-2-15,-1 3-2 0,-3 2 1 0,2 8 1 0,-1 5 4 16,-2 2 4-16,-2 3 5 0,0 6 3 0,-5 3-1 0,4 2-5 0,-2 0-8 16,1 2-9-16,-1 1-15 0,-2-1-19 0,3-1-21 0,-4-3-24 15,4 3-30-15,4-4-30 0,0-1-50 0,5-4-62 0,5 1-81 16,0-6-93-16,4-3-48 0,4-3-25 0,1-1-10 0,3-6-2 0</inkml:trace>
  <inkml:trace contextRef="#ctx0" brushRef="#br0" timeOffset="207936.9128">13933 13629 120 0,'0'-12'489'15,"-2"-3"1"-15,2 2-2 0,0 4-1 0,2-3-67 0,1 1-100 16,2 3-100-16,0 4-104 0,4-5-56 0,3 6-30 0,1-2-17 0,3 2-7 16,4 1-11-16,-1-1-8 0,3 3-14 0,2-2-14 0,2 2-16 15,-3 0-19-15,3 2-19 0,-2-2-23 0,-2 3-26 0,0-1-31 0,0 1-36 16,-3 2-42-16,3-3-34 0,-5 3-32 0,0-4-43 0,-1 3-51 16,-3 0-18-16</inkml:trace>
  <inkml:trace contextRef="#ctx0" brushRef="#br0" timeOffset="208123.369">14180 13561 317 0,'-10'0'432'0,"1"-1"-50"0,4 1-76 0,-4 0-57 15,6 0-50-15,-2 1-25 0,-4 3-14 0,4 0-12 0,4 3-13 16,-3 1-13-16,1 4-13 0,-2 1-14 0,0 4-14 0,1 6-8 0,-1 1-6 16,0 7-2-16,0 2-5 0,-2 0-2 0,2 5-2 0,-4 2-5 15,4 1-8-15,-3 1-5 0,-1 2-10 0,4 1-13 0,-3-1-15 16,2 1-19-16,1 0-22 0,0-4-29 0,2 4-31 0,-1-3-43 0,4-1-49 15,4 0-74-15,-1-2-91 0,2-2-63 0,0-2-48 0,4-1-25 16,1-5-11-16</inkml:trace>
  <inkml:trace contextRef="#ctx0" brushRef="#br0" timeOffset="208384.1406">14799 13342 310 0,'-2'-33'539'0,"-1"2"13"0,-1 1 12 0,3 0-7 16,-3 2-17-16,4 3-115 0,0 4-164 0,0-1-90 0,0 6-51 15,4 0-24-15,1 7-13 0,-2 1-8 0,2 2-9 0,4 6-12 0,1 2-16 16,2 7-10-16,2 6-7 0,1 4-6 0,7 6-1 0,-1 3 0 16,-1 9 4-16,2 4 5 0,-5 5 5 0,2 2 2 0,-5 7 4 0,-2 2-1 15,-2 2-2-15,-5 2-5 0,-5 4-7 0,0-3-10 0,-2 5-12 16,-6-2-14-16,-1-2-14 0,-4 1-21 0,-1 1-22 0,-3-6-28 15,-2 3-29-15,-3-3-37 0,0 3-39 0,0-5-54 0,-6 2-63 0,1-3-84 16,0-3-95-16,-4-2-46 0,2 1-20 0,-2-4-3 0,1-5 6 0</inkml:trace>
  <inkml:trace contextRef="#ctx0" brushRef="#br0" timeOffset="209667.6092">17089 13218 266 0,'-5'-21'353'16,"3"1"-70"-16,-1 0-40 0,-2 0-26 0,0 0-15 0,-2 4-9 16,2-3-3-16,0 4 3 0,0 2-5 0,-2 1-9 0,2 3-17 0,-4-1-22 15,4 3-21-15,-4 2-19 0,4 2-16 0,-3 3-12 0,-1 3-10 16,-1 2-11-16,-4 7-9 0,2 2-9 0,-3 10-6 0,-2 4-6 15,-5 8-8-15,3 4-4 0,-3 7-3 0,0 4-3 0,0 9-2 0,-1 1-3 16,1 3-7-16,2 6-11 0,-1 0-13 0,6-3-15 0,1 5-19 16,-1-3-18-16,8-1-25 0,0-5-28 0,7 3-33 0,4-9-35 0,6 0-39 15,5-3-44-15,4-1-52 0,3-7-57 0,6-4-27 0,4-2-15 16</inkml:trace>
  <inkml:trace contextRef="#ctx0" brushRef="#br0" timeOffset="210094.9188">17928 13580 147 0,'-8'-26'429'16,"1"0"12"-16,-5 4 10 0,3 1-62 0,-1-3-99 0,-2 7-66 16,-1-2-50-16,-1 6-30 0,0 0-20 0,1 3-11 0,-1 5-8 0,-3 0-13 15,-2 5-19-15,0 5-17 0,1 3-17 0,-4 4-11 0,-1 1-11 16,-2 8-5-16,1 5-5 0,-2 0-2 0,2 7-3 0,-1 1-1 15,1 5 0-15,-2-4 1 0,4 6-2 0,0 0-2 0,3 1 1 0,2-2-2 16,4 1-3-16,-1-3-2 0,5-5-3 0,3 4-2 0,-1-2-2 16,7-7-1-16,0 1 1 0,0-2-2 0,3-6-2 0,6 3 2 0,-1-8 1 15,3-2 4-15,0-1 4 0,5-1 2 0,-3-4 4 0,4-4 5 16,2 0 6-16,3-4 2 0,-1-4 3 0,-1 1 1 0,3-6 1 0,-1 2 5 16,0-6 1-16,0-1 2 0,4-3 1 0,-6-4-1 0,2-2 2 15,0-5-1-15,-1 1 0 0,-1-6-1 0,-3 0 2 0,6-7 0 0,-6 2 2 16,-2-3 2-16,2-3 1 0,0 5 3 0,-3-2 2 0,-4 2-1 15,4 5-3-15,-6 0-2 0,4 5-7 0,-2 2-4 0,-5 6-5 16,4 4-4-16,-4 4-3 0,-2 4-2 0,3 5 0 0,-3 4-3 16,-1 1-2-16,-2 9-2 0,3 3-2 0,-3 1 1 0,3 7 2 0,-3 3 4 15,0 5 5-15,-3 1 5 0,3 2 3 0,-3 2 4 0,3 5-2 0,-5-3-5 16,5 0-7-16,-2 0-13 0,-2 1-14 0,4-2-18 0,4-3-18 16,-2 0-24-16,3-2-27 0,3-3-41 0,1-4-45 0,4 0-82 15,4 1-98-15,-1-7-69 0,6-3-52 0,0-3-22 0,0-5-8 0,4-3 3 16</inkml:trace>
  <inkml:trace contextRef="#ctx0" brushRef="#br0" timeOffset="210256.636">18251 13733 99 0,'-6'4'446'0,"-2"0"1"16,3 0 1-16,1 1-46 0,1 0-66 0,3 0-90 0,3 2-101 0,1-2-56 15,4 1-34-15,3-1-16 0,2 0-7 0,4-4-6 0,2 2-7 0,8 0-10 16,4-3-11-16,1 0-16 0,4-3-16 0,5 0-26 0,-2-2-27 15,7 1-35-15,-3-1-37 0,0-3-46 0,4 1-52 0,-6-3-53 16,5 1-56-16,-6-4-26 0,1 2-11 0,-6-2-1 0</inkml:trace>
  <inkml:trace contextRef="#ctx0" brushRef="#br0" timeOffset="210462.5082">18793 13412 164 0,'-12'-11'471'0,"2"4"11"0,1 0 7 15,1-1-31-15,2 0-52 0,-2 2-73 0,5 2-84 0,1 0-51 16,-2 1-34-16,-1 3-23 0,5 3-21 0,-3 1-21 0,3 2-23 16,-2 1-16-16,-1 6-14 0,3 1-8 0,-2 2-5 0,2 5-3 0,-3 2 0 15,-1 6 0-15,4 4 2 0,-5-2 0 0,2 8 1 0,1-1-5 0,-1 3-9 16,3 0-12-16,-2 1-17 0,-1-1-21 0,3 3-22 0,0-2-26 16,3-4-29-16,-1 1-40 0,6-2-43 0,-3-3-72 0,7-1-86 0,-2-1-79 15,7-6-76-15,-3-4-33 0,5-2-16 0,3-3 2 0</inkml:trace>
  <inkml:trace contextRef="#ctx0" brushRef="#br0" timeOffset="210944.7548">19854 13444 376 0,'-4'-3'493'0,"4"0"3"0,-5 3 5 15,0 3 6-15,0 1-93 0,-4 3-143 0,4 2-85 0,-3 2-58 16,-1-2-32-16,-1 3-21 0,-2 3-6 0,-2 2 0 0,4-2 0 15,-4 2 3-15,1 2 3 0,-3-2 1 0,-2-1-2 0,2 1-3 0,-1 1-3 16,-2-2-4-16,-1 1-2 0,-2-1-3 0,3-1-1 0,-3 1-1 16,0-3-1-16,0-5-1 0,-1 5-1 0,0-5-3 0,4-2-4 15,-2 2-2-15,3-5-2 0,-1-2-1 0,2-1-3 0,3-1-4 0,0-4-8 16,1-1-9-16,4-3-10 0,1-4-10 0,3-4-12 0,5-3-8 16,0 0-11-16,5-4-8 0,3-1-8 0,6-2-10 0,0-2-7 0,6-2-8 15,1 5-5-15,8-2-3 0,-2 2 2 0,2 1 4 0,1 3 4 16,3 4 4-16,-2 2 5 0,-1 4 6 0,1 2 5 0,-4 6 6 0,1 4 6 15,-1 4 8-15,-5 4 6 0,4 2 7 0,-6 7 4 0,1-1 5 16,-6 11 3-16,2-1 3 0,-3 4 4 0,-1 3 3 0,-4 3 3 0,-4 4 1 16,-5-1 0-16,0 1 2 0,-5 5-1 0,-4-2-1 0,-4 1-1 15,-5 2-4-15,0-4-1 0,-4 1-1 0,-6 0-1 0,1-2 0 16,-4-1-1-16,-1-2-2 0,-4-3 1 0,-3 0-2 0,3-3 2 0,-5-1 1 16,5-6 1-16,-5-1 2 0,6-1 2 0,-1-2 4 0,5-4 2 15,-1-5 0-15,4-2-1 0,6-5-3 0,0-5-1 0,5 0-3 0,3-5-2 16,4-3-2-16,2-3-1 0,4-1-4 0,4-5-5 0,7-2-5 15,2 2-5-15,4-2-4 0,3 1-3 0,6 1-4 0,0 0 0 16,5 5 0-16,-1 0 2 0,3 0 0 0,-4 8 2 0,8-1 1 0,-6 5 1 16,-1 0 1-16,4 5-2 0,-2-4-2 0,-1 10-7 0,0-3-10 15,-1 1-11-15,1 2-18 0,-3 3-28 0,3-2-36 0,4 1-62 0,-4-1-71 16,4 1-70-16,0-1-69 0,1-3-33 0,0 1-16 0,4-5-6 16</inkml:trace>
  <inkml:trace contextRef="#ctx0" brushRef="#br0" timeOffset="211142.1644">20517 13337 167 0,'0'-36'479'0,"2"3"10"0,-2-2 5 16,3 7 2-16,2 0-79 0,0 5-120 0,4 6-85 0,-1-1-70 0,1 6-35 16,1 7-22-16,4 4-9 0,-1 6 0 0,-1-1-7 0,5 8-6 15,-1 5-4-15,1 6-5 0,2 4-1 0,-6 6 2 0,4 3 3 0,-3 4 5 16,-1 8-1-16,-4 2-3 0,0 6-9 0,-8 2-9 0,3 5-16 15,-8 0-21-15,-1 5-25 0,-3 0-30 0,-3 3-34 0,-6-3-38 0,-1 1-65 16,-5-1-77-16,1 0-98 0,-2 2-108 0,-5 1-50 0,-3-2-20 16,1-2-7-16,-6 3 1 0</inkml:trace>
  <inkml:trace contextRef="#ctx0" brushRef="#br0" timeOffset="211960.058">9282 16301 65 0,'-27'0'419'0,"3"0"7"0,-2 0 1 16,8-3-74-16,1 3-112 0,3 0-63 0,0 0-39 0,6 0-27 0,3 0-24 16,0 0-19-16,1 0-16 0,4 0-15 0,0 0-13 0,4-3-10 15,1 2-7-15,7 1-6 0,3-4-2 0,7 1-3 0,4 3-4 16,6-5-3-16,4 4-5 0,8-5-5 0,2 1-6 0,4-1-12 0,8-5-14 16,0-1-28-16,0 0-32 0,1-1-45 0,4 0-50 0,-1-4-56 15,1 2-59-15,-3-1-41 0,1-2-33 0,-1-2-14 0</inkml:trace>
  <inkml:trace contextRef="#ctx0" brushRef="#br0" timeOffset="212164.9241">10067 15610 84 0,'-6'-12'426'0,"-2"1"9"0,5-3 3 15,-3 5-68-15,1 0-106 0,2 2-69 0,1-1-48 0,-1 7-33 16,-1-6-21-16,4 7-19 0,-1 4-13 0,1 0-16 0,-4 4-18 0,4 4-12 15,-1 7-7-15,-3 3-5 0,4 4-7 0,-3 3 1 0,3 11-1 16,-2 5 2-16,-1 1 0 0,-2 10-6 0,1 0-7 0,-1 4-14 16,0 3-18-16,0 3-31 0,-2 1-34 0,5 0-47 0,-1-2-49 15,3 3-73-15,3-5-85 0,2 3-43 0,0-4-24 0,7-3-11 0</inkml:trace>
  <inkml:trace contextRef="#ctx0" brushRef="#br0" timeOffset="212616.5039">11359 15976 250 0,'-3'-29'452'16,"-2"1"0"-16,0 4-1 0,1 4-3 0,2 5-94 0,-4 3-137 16,1 7-72-16,-1 2-38 0,1 6-24 0,-3 7-13 0,-1 2-14 15,1 5-12-15,-6 8-12 0,0 3-12 0,-3 6-6 0,2 3-4 0,-2 4 1 16,-5 4 2-16,3 3 1 0,-3 3-3 0,0 2 0 0,0-2-2 15,-1 4-1-15,1 0-2 0,-2-1-5 0,2-2-7 0,0-1-5 0,0 4-7 16,3-7-8-16,2 1-6 0,3-4-11 0,-3-3-9 0,7-3-10 16,2-2-10-16,2-6-11 0,1 1-13 0,0-6-8 0,2-4-8 0,-1-2-1 15,4-5-1-15,0-2 2 0,4-5 3 0,-4 0 3 0,5-8 3 16,-2 0 7-16,2-4 6 0,1-3 6 0,-1-10 8 0,2 4 7 16,-2-7 7-16,3-5 8 0,-3-5 8 0,0-2 7 0,1-2 5 0,0-6 9 15,-1-5 12-15,4 0 13 0,-4-2 15 0,4-6 10 0,-4 2 13 16,5-8 7-16,2 3 9 0,-2-1 9 0,4-2 9 0,3-1 3 0,2 3 1 15,3-2 2-15,0 2 1 0,0-1-4 0,9 8-3 0,-4-3-7 16,5 0-6-16,-1 10-7 0,0 2-7 0,1 1-5 0,1 7-3 0,-3 3-4 16,1 2-4-16,1 8-1 0,-4 7-1 0,1 1 0 0,-2 9-1 15,-3 3 1-15,-2 3 0 0,0 6 4 0,-3 2 2 0,-2 6 7 16,-3 3 4-16,-1 1 5 0,-4 4 6 0,-1 0 4 0,-6 3 3 0,-2 0 2 16,-2 2 1-16,-6 3 0 0,-4-1-1 0,-2 1-3 0,-4-2-4 15,-5 2-10-15,-1 2-16 0,-3-2-17 0,-3 2-20 0,-6-2-23 0,2 3-26 16,-1-1-38-16,1-3-39 0,-1 3-64 0,4-2-72 0,2-4-78 15,2-2-84-15,1 0-40 0,4-3-21 0,6-4-4 0</inkml:trace>
  <inkml:trace contextRef="#ctx0" brushRef="#br0" timeOffset="212888.1714">12454 15882 303 0,'-3'-34'483'0,"-2"-6"10"0,-1 1 8 16,-2-1-66-16,-1 2-105 0,1-2-73 0,-2 5-60 0,-2 2-27 15,-2 2-9-15,0-1-7 0,4 9-7 0,-2 0-14 0,-1 5-17 0,2 2-16 16,-2 4-15-16,-4 7-9 0,3 2-9 0,0 7-8 0,-3 8-9 16,-1 8-8-16,1 1-11 0,-2 9-9 0,-3 7-9 0,-1 6-3 0,5 3-3 15,-1 5-3-15,-2 6-3 0,3 1-7 0,4 3-9 0,0 2-9 16,2-2-13-16,6 1-15 0,-1 3-17 0,2-6-15 0,5 5-16 0,5-4-20 15,2 1-19-15,3-2-24 16,4 1-26-16,3-5-41 0,5-2-48 0,2 0-51 0,6-7-55 0,3 2-48 0,3-8-43 0,4 0-12 16,5-7 4-16</inkml:trace>
  <inkml:trace contextRef="#ctx0" brushRef="#br0" timeOffset="213152.6301">13428 15839 281 0,'-7'-32'480'0,"-3"0"17"0,1 3 13 0,1 2 10 16,-1 0-83-16,-1 3-126 0,1 0-75 0,4 7-46 0,-3 0-29 15,4 3-21-15,-1 1-17 0,0 3-15 0,2 4-18 0,3 3-22 16,-2 3-19-16,-1 4-15 0,3 7-14 0,-2 3-9 0,-1 3-8 0,-1 8-6 16,4 3-4-16,-2 4-1 0,-1 5 2 0,-2 2 3 0,1 1 6 15,-1 5 5-15,2-2 3 0,-4 2 2 0,0 3 0 0,-3-5 0 0,2 5-4 16,-1-3-6-16,-5-2-10 0,6 2-10 0,-2-3-13 0,-2-2-14 15,1 4-17-15,3-9-17 0,-1-1-20 0,-1 5-23 0,2-7-21 0,3-3-25 16,-1-6-29-16,3 4-31 0,0-6-29 0,1-3-31 0,2-3-25 16,0-6-21-16,0 2-13 0,2-9-11 0,-2-2-15 0,3-2-20 0,2-9-1 15</inkml:trace>
  <inkml:trace contextRef="#ctx0" brushRef="#br0" timeOffset="213426.4196">13303 16178 83 0,'19'-12'129'0,"2"5"-22"0,-3-1-18 16,6 3-17-16,2 1-12 0,1-1-13 0,0 1-7 0,4-1-5 15,0-1-3-15,1 1-3 0,-1 0-1 0,1 1-1 0,-4-4 3 16,-1 3 6-16,4-2 5 0,-9-2 5 0,0 0 8 0,2 1 9 16,-7-4 11-16,0 2 12 0,-4 1 11 0,-2-3 8 0,2-1 10 0,-4 1 8 15,-4-1 4-15,2-1 4 0,-5-3 1 0,1 2-4 0,-3-2-3 16,0-3-3-16,-3 0-9 0,3-1-8 0,-6 3-7 0,3-6-6 0,-2 3-5 16,0-2-4-16,1 3-2 0,-1-2-2 0,-3 4-3 0,3-2-3 15,1 0-4-15,-1 5-7 0,3 3-7 0,-1 1-8 0,0 3-5 16,1 4-5-16,2 4-7 0,-4 4-6 0,-1 4-6 0,2 3-5 0,1 8-5 15,-1 2-4-15,-1 7-5 0,-1 4-3 0,0 3 1 0,0 5 2 0,0 1 3 16,-4 2 5-16,1 4-1 0,3-3-1 0,-2 2-7 16,0 6-11-16,0-4-15 0,0 2-17 0,1-1-20 0,-3-1-23 0,4 3-27 15,3-4-30-15,-1 1-54 0,-1-2-66 0,4-3-80 0,4 4-83 0,1-9-42 16,0-4-20-16,2 2-3 0,1-7 5 0</inkml:trace>
  <inkml:trace contextRef="#ctx0" brushRef="#br0" timeOffset="213957.4512">14153 15890 376 0,'0'-20'490'0,"0"3"13"0,0-1 11 16,0 2-47-16,0-3-76 0,0 6-81 0,0 5-87 0,0-2-47 0,0 3-31 16,0-1-19-16,0 3-13 0,0 0-19 0,0 5-19 0,0 0-18 15,0 0-19-15,0 5-14 0,0 3-12 0,0 4-8 0,0-1-6 0,0 8-3 16,0 2-2-16,-2 7-1 0,-2-1 1 0,1 1 2 0,1 8 1 15,-1-1 4-15,-6 2 2 0,4-1 1 0,0 7-3 0,-3-3-4 0,3 0-4 16,-4 1-6-16,4 1-10 0,-4-1-12 0,4-1-13 0,-3-2-17 16,3 0-16-16,-4-2-17 0,6 0-18 0,-2-5-20 0,1 2-20 15,4-5-19-15,-2-2-16 0,2-6-13 0,2 0-11 0,-2-7-5 0,4 0 2 16,1-7 5-16,-2-1 10 0,6-9 19 0,-4 1 26 0,0-9 30 16,0-1 29-16,2-5 35 0,-2-2 37 0,0-5 33 0,0 0 32 0,-1-3 27 15,1-2 25-15,-2 0 18 0,-1-1 14 0,1-1 7 0,2 3 5 16,-1 2-6-16,1-1-9 0,0 4-12 0,0 1-14 0,4 6-16 0,-1 0-15 15,1 0-15-15,4 4-15 0,1 0-13 0,0 1-12 0,3 4-7 16,0-4-6-16,1 4-3 0,5-4-3 0,-1 6 0 0,-2-4 2 0,2 0 1 16,4 1 1-16,-4-2 2 0,0-1 2 0,2 3 2 0,-3-7 6 15,-1 3 6-15,1 2 5 0,-6-6 8 0,2 6 6 0,0-6 8 0,-3 2 5 16,-1 0 7-16,-2-5 3 0,-3 3 6 0,-3 0 1 0,4 0 5 16,-4-1 4-16,-2-1 1 0,2-2 3 0,-1 1 0 0,-4 4-2 15,2-4 0-15,-2 3 2 0,0-1 1 0,0 3 2 0,0-2 3 0,0 1 3 16,0 4 1-16,0 3 0 0,-2-2-1 0,2 3-3 0,0 2-5 15,0 0-6-15,0 2-8 0,-4 4-5 0,4 0-5 0,0 3-5 0,-1 2-7 16,-3 3-8-16,4 7-6 0,-3-2-9 0,-2 7-4 0,3 5-4 16,-1 0-2-16,-1 8-1 0,-1 0 0 0,0 4 3 0,0 1 2 0,-2 5 1 15,0 0-1-15,-1-2-1 0,-1 7-5 0,4-1-5 0,-3-1-12 16,-1 5-14-16,4-1-21 0,-4-4-22 0,4 4-27 0,0-4-30 16,-2 2-38-16,7-1-47 0,0-6-68 0,0 2-78 0,4-5-67 0,1-4-65 15,0-2-28-15,2-5-10 0,0-4 3 0</inkml:trace>
  <inkml:trace contextRef="#ctx0" brushRef="#br0" timeOffset="214165.1145">15302 15882 209 0,'-9'-7'499'0,"3"2"10"0,-3-2 3 0,1 1 2 0,4 2-1 15,-1-1-97-15,0 2-144 0,5 1-88 0,0-1-59 0,0 3-34 16,3 0-19-16,2 0-15 0,1 0-12 0,4 0-15 0,3 0-13 0,8 0-8 15,-2 0-4-15,3 0-6 0,5 0-6 0,0 0-8 0,1 0-8 16,6 0-14-16,-5 0-15 0,5 0-19 0,-3 0-20 0,-2 0-22 0,1 0-22 16,1 0-26-16,-4 0-29 0,1-1-47 0,-1 1-57 0,-2 0-67 15,-2-4-71-15,-3 4-35 0,2-1-15 0,-5-1-2 0</inkml:trace>
  <inkml:trace contextRef="#ctx0" brushRef="#br0" timeOffset="214363.2899">15665 15839 379 0,'-13'0'474'0,"-1"-4"11"16,0 4-41-16,1-1-70 0,1 1-48 0,1 0-38 0,3 0-30 16,-1 0-25-16,4 0-24 0,-3 1-24 0,3 3-21 0,1 0-19 0,-1 1-17 15,0 4-16-15,0 4-18 0,0-1-18 0,-2 5-17 0,2 7-13 16,0-3-6-16,0 7-7 0,-2 1 0 0,2 4 1 0,0 0-2 0,1 5-1 16,2 2-10-16,-1 0-11 0,3 2-15 0,0 0-19 0,0 3-15 15,0-1-18-15,3 0-18 0,-1 0-23 0,5 1-27 0,-2-2-31 0,0 4-38 16,4-4-41-16,1-1-91 0,4 1-116 0,-2-4-60 0,1-5-32 15,1 1-10-15,-1-5 3 0,5-5 8 0</inkml:trace>
  <inkml:trace contextRef="#ctx0" brushRef="#br0" timeOffset="214611.9217">16190 15843 66 0,'-8'-8'510'0,"1"-4"5"16,0 0 6-16,-1 0 3 0,3 0 1 0,3-1-84 0,-1 3-127 0,3 0-100 16,3 5-86-16,-1 0-47 0,6 2-26 0,1 3-12 0,1 3-6 0,4 4-6 15,-1 1-8-15,4 4-6 0,0 4-6 0,2 5-2 16,0 6-1-16,1 1 0 0,-4 4 1 0,1 3 0 0,-4 2 1 0,1 5-2 16,-2 3-5-16,-5 1-8 0,1 0-12 0,-4 6-15 0,-4-1-16 0,0 1-16 15,-4 2-17-15,-1 1-25 0,0 1-30 0,-3 4-65 0,-6-1-83 16,0 1-83-16,-3 1-85 0,2-3-41 0,-6 3-17 0,-1-2-4 15,-2-2 4-15</inkml:trace>
  <inkml:trace contextRef="#ctx0" brushRef="#br0" timeOffset="214968.3188">18261 16083 7 0,'15'-29'495'0,"-1"-3"18"0,-4 4 18 0,4-2 15 16,-6-4 11-16,-3 3-90 0,4 5-141 0,-4-4-77 0,-2 6-49 15,-1-1-21-15,-2 5-10 0,0 0-10 0,0 6-8 0,0-2-16 16,0 8-21-16,0 0-19 0,-2 3-18 0,-1 1-15 0,-2 8-12 16,-4 4-9-16,1 2-11 0,-1 9-8 0,-4 0-10 0,-1 9-6 0,-1 4-8 15,-2 6-2-15,-1 3-2 0,3 5 0 0,-2 4-5 0,3 2-7 16,2 2-11-16,2 5-12 0,2 1-13 0,-1-1-13 0,4 5-13 0,5-1-18 16,0-2-19-16,0 3-25 0,3-1-31 0,3-4-41 0,-1 2-52 15,7-6-87-15,-2 2-107 0,2-5-53 0,1-4-27 0,3-4-9 0,1-5 1 16,2-6 8-16</inkml:trace>
  <inkml:trace contextRef="#ctx0" brushRef="#br0" timeOffset="215355.0972">18772 16438 68 0,'0'-32'482'0,"4"3"15"0,-4-1 11 16,0 1 10-16,0 1-83 0,-4 4-129 0,4-1-72 0,-5 3-45 15,4 2-22-15,-6 0-11 0,2 3-12 0,1 1-12 0,-3 3-17 0,1 0-16 16,-1 4-17-16,0-2-15 0,0 3-12 0,-1 3-12 0,-1 0-8 15,-3 2-8-15,2-1-6 0,-2 4-5 0,-2 4-5 0,1 0-4 0,-3 5-4 16,-1-1-1-16,0 4-5 0,-2 4 0 0,2 1-3 0,2 1 0 16,-2 5-2-16,0 2 0 0,3 3-1 0,1-1-2 0,2 1-2 15,-1 4 0-15,4-3-1 0,-2 1 1 0,5-1-2 0,-1 2-1 0,3-2 2 16,0-2-1-16,3 1 0 0,3-3 2 0,0-2-1 0,3 0 0 0,-1-3 0 16,0-3 2-16,3-1 2 0,1-3 0 0,1-2 2 0,2-2 0 15,-2-2 2-15,4-3 2 0,-2-4 0 0,3-4 2 0,-3 0 0 0,5-4 2 16,-1-1 2-16,-3-5 4 0,8-3 2 0,-6 0 2 0,2 0 3 15,0-5 2-15,-2-2 3 0,3-3 2 0,-5 1 5 0,4 0 2 0,-3-3 3 16,1-3 4-16,-3 4 3 0,-2 3 4 0,2 0-1 0,-1 0-2 16,-3 5-5-16,1 0-6 0,-4 6-6 0,3-1-5 0,-3 7-3 15,0 1-4-15,-1 4-5 0,1 1-2 0,-2 4-4 0,1 3-4 0,-2 5-3 16,3 0-3-16,-2 4-3 0,0 3 1 0,-1 2 0 0,3 4 3 16,-1-2-2-16,-1 1-8 0,-1 3-10 0,3-1-14 0,-2 1-17 0,1 0-20 15,1 0-24-15,-2 1-24 0,-1 1-39 0,3-2-43 0,-2-1-80 16,3-2-102-16,-1-1-67 0,3-1-52 0,-1-1-20 0,0-6-5 0,1 0 6 15</inkml:trace>
  <inkml:trace contextRef="#ctx0" brushRef="#br0" timeOffset="215531.2493">19211 16393 234 0,'-4'4'470'15,"3"-3"0"-15,-3-1 3 0,4 4-1 0,0-1 2 0,4-3-102 16,-3 1-153-16,8-1-88 0,-1 4-57 0,3-3-29 0,2-1-16 0,4 0-11 15,5 0-10-15,1 0-9 0,4 0-8 0,0-5-17 0,0 4-19 16,8-6-21-16,-7 2-21 0,8 0-34 0,-5-3-42 0,5 0-50 0,-5 1-56 16,-2-3-63-16,5-2-66 0,-4 3-32 0,-1-3-14 0,-1-4-2 15,1 4 8-15</inkml:trace>
  <inkml:trace contextRef="#ctx0" brushRef="#br0" timeOffset="215725.6813">19714 16095 54 0,'-19'-3'444'0,"5"-2"19"0,-3-3 17 0,4 3 14 16,1-3-50-16,1 1-81 0,0 2-71 0,5-2-68 0,-2 6-41 16,3 1-29-16,0 0-18 0,0 0-14 0,1 1-18 0,1 6-18 0,-2 2-19 15,3 2-17-15,-2 2-16 0,1 0-12 0,3 4-6 0,-2 6-4 16,2-4-2-16,0 7 2 0,0 0-3 0,2 4-4 0,-2-1-8 0,3 2-11 16,3 3-16-16,-3 3-21 0,2-3-20 0,0 6-22 0,-1 0-30 15,1 0-31-15,0-1-62 0,2 3-78 0,-2-3-83 0,0 1-85 0,3 0-38 16,-2-5-18-16,2 0-3 0,-3-1 5 0</inkml:trace>
  <inkml:trace contextRef="#ctx0" brushRef="#br0" timeOffset="216128.7779">20249 16241 337 0,'0'-14'485'0,"4"-2"0"0,-4-1 0 16,5 1 0-16,0 0-1 0,-2 0-110 0,6 5-169 0,-1-2-94 0,3 2-55 15,2-2-29-15,1 3-15 0,-1 1-10 0,5-3-6 0,0 4-3 16,-1 3-5-16,2-2 0 0,-2 6 0 0,2-2-2 0,-5 3-1 0,-1 3 0 16,1-2-1-16,-1 6 0 0,-1-2 0 0,-3 3 1 0,-4 4 0 15,0-3 3-15,0 3 0 0,-5 0 2 0,0 4 2 0,-5-2 1 16,0 2-1-16,0 0 1 0,-4 1 2 0,-3 2 2 0,-1-2 1 0,-1 0 0 16,1-3 2-16,-1 3 0 0,0-2 0 0,1 1-2 0,-1 0 1 15,0-4-1-15,2-1-1 0,2 2-2 0,2-6 2 0,-1 0-1 16,4 3 0-16,3-4-1 0,2-2 1 0,0 1-1 0,0 0 2 0,2-2 0 15,3-2 0-15,4 4 1 0,3-2 0 0,-2 0 1 0,2 1 0 16,1 0 1-16,3-3-1 0,1 6-1 0,-4-2 4 0,4-2 0 0,-1 2 0 16,-3 2 0-16,3-1 2 0,-3 0-2 0,1 0 0 0,-4 2 0 15,4-1 2-15,-6 0 1 0,3 4 2 0,-3-2 2 0,1 0 2 0,-4-1 1 16,2 3-1-16,-6 2 1 0,3-5 2 0,-2 7 3 0,-2-3 2 16,-2-3 2-16,-2 0 4 0,-4 4 3 0,3-4 2 0,-5 3 1 15,-4-1-1-15,0 2-2 0,-1-6-3 0,-4 2-9 0,4 3-12 0,-11-4-21 16,4 4-24-16,0-4-41 0,0 0-49 0,-2-1-97 0,2 0-121 0,-4-2-69 15,7-2-45-15,-3-3-22 0,7-3-12 0,-2-2-4 0</inkml:trace>
  <inkml:trace contextRef="#ctx0" brushRef="#br0" timeOffset="216345.7999">20795 15964 83 0,'15'-14'459'0,"2"-1"3"0,-3 3 5 0,0 0 2 15,-1 4 4-15,4 0-92 0,-1 6-137 0,-1 2-82 0,0 2-54 16,2 6-31-16,-3 0-21 0,3 11-8 0,-2 1-2 0,-1 6-2 0,0 4-3 16,1 3-4-16,-8 7-3 0,1-2-5 0,-2 8-3 0,-6 5-4 15,0 1-1-15,-6 4-9 0,-2-1-8 0,-6 6-13 0,-1 0-12 0,-6 2-19 16,3 4-20-16,-6 1-23 0,-5-1-24 0,0 5-43 0,-5-3-50 16,1 4-87-16,-6-3-107 0,-2 1-51 0,-5 2-25 0,-2-2-11 0,-6-2 0 15,-4-2 5-15</inkml:trace>
  <inkml:trace contextRef="#ctx0" brushRef="#br0" timeOffset="216760.3261">11148 19204 192 0,'-26'-2'450'0,"7"-3"13"0,1 0 10 16,1 4 4-16,3-4-80 0,0 2-126 0,6-1-71 0,-1 0-44 0,4 1-28 16,2 2-17-16,1-4-13 0,2 5-15 0,2-7-16 0,6 6-19 15,1-2-16-15,8-1-13 0,5-3-10 0,2 1-8 0,7 0-8 0,6 0-9 16,7-2-11-16,1 0-12 0,8-1-15 0,-2-1-17 0,5 0-21 15,-1-3-24-15,3 5-32 0,-4-5-38 0,1 1-46 0,-2 0-51 16,-4 1-69-16,-3 1-78 0,-1-2-37 0,-5 1-18 0,-4 0-2 0</inkml:trace>
  <inkml:trace contextRef="#ctx0" brushRef="#br0" timeOffset="216950.8625">11552 18739 22 0,'-14'-14'450'15,"1"-1"11"-15,1 1-40 0,2 2-68 0,-2-1-66 0,6 6-64 0,-2-5-43 16,3 8-32-16,1 0-18 0,3 1-15 0,-3 6-18 0,4 1-19 16,0 4-17-16,0 4-17 0,0 5-12 0,0 6-8 0,0 4-5 15,0 5-2-15,-1 5-4 0,-3 3-1 0,1 7-8 0,-2 2-9 0,0 3-17 16,-1 3-18-16,-2 1-32 0,3 4-37 0,-4-1-58 0,4 2-68 16,-2-1-78-16,7-1-79 0,0-4-43 0,0-3-19 0,7 1-10 15,0-10-1-15</inkml:trace>
  <inkml:trace contextRef="#ctx0" brushRef="#br0" timeOffset="217368.3741">12401 18702 348 0,'4'-25'477'0,"-3"4"3"0,-1-3 0 0,0 8-89 15,-1 3-132-15,-3 7-77 0,4-2-49 0,-5 5-28 0,2 8-17 16,-2 1-11-16,1 5-8 0,-3 5-13 0,-5 5-17 0,4 5-7 15,-2 5-6-15,-2 2 0 0,-2 4 2 0,0 2 2 0,1 1 5 0,-1 5 1 16,0-1 1-16,-3 1-4 0,4 1-7 0,-1 2-7 0,1-6-8 16,-1 3-8-16,0-2-9 0,1-3-12 0,4 1-12 0,-5-5-12 15,6-4-15-15,-1-3-13 0,4-2-14 0,0-2-9 0,0-5-9 0,2-2-5 16,-3-3-5-16,3-4-1 0,3-4-2 0,-2 1-1 0,-1-8-1 0,3 0 2 16,0-4 6-16,0-4 6 0,0-1 7 0,0-7 8 0,0-1 11 15,0-3 4-15,0-5 4 0,0-3 4 0,3-2 3 0,-1-5 3 16,1-1 4-16,3-9 6 0,-1 0 7 0,3-4 9 0,1-6 9 0,3 1 9 15,3-6 12-15,-1 2 11 0,3-5 8 0,5 3 11 0,2 1 9 16,-2 2 11-16,5 3 8 0,4 1 8 0,0 7 5 0,4 1 4 0,-2 7 3 16,3 1-2-16,-1 6-2 0,1 4-6 0,0 4-6 0,-3 5-7 15,1 2-6-15,-7 5-5 0,4 2-6 0,-8 5-3 0,3 4 0 0,-4 4-1 16,-6 4 1-16,-3 1 0 0,-1 6 3 0,-7 2 0 0,-5 0 0 16,-3 6 0-16,-7 0 1 0,-2 5 1 0,-4 5 0 0,-6-3-1 15,-3 3-3-15,-4 3-4 0,-6 1-5 0,3-2-11 0,-7 1-15 0,3 4-19 16,0-2-23-16,0-1-38 0,-1-1-46 0,3 0-57 0,1-4-66 0,6-1-62 15,0 1-58-15,1-9-31 0,4 2-14 0,7-5-8 0</inkml:trace>
  <inkml:trace contextRef="#ctx0" brushRef="#br0" timeOffset="217623.336">13644 18581 198 0,'6'-25'478'0,"-1"-2"13"0,-2 3 10 0,-3-1 7 0,-3 0-79 0,1 0-125 16,-3 0-68-16,-2 4-41 0,0 1-20 0,0-1-8 0,-3 3-15 16,2 2-16-16,-1 1-19 0,4 2-22 0,-4 5-16 0,1-4-14 0,-1 11-10 15,3-2-8-15,-6 6-11 0,-2-2-11 0,0 11-10 0,1 1-9 16,-4 9-11-16,-2 1-8 0,0 2-3 0,-1 8 1 0,-4 3 3 0,2 6 1 16,-1 3-2-16,1 4-1 0,-2 4-7 0,4 1-7 0,-1 3-9 15,1 2-7-15,1 3-9 0,6 3-7 0,1-2-12 0,5 3-10 0,0-3-21 16,7 5-25-16,3-7-34 0,6 2-39 0,5-8-53 0,4 2-56 15,8-7-65-15,3-4-66 0,7-3-28 0,0-9-9 0,8-6-1 16,0-6 4-16</inkml:trace>
  <inkml:trace contextRef="#ctx0" brushRef="#br0" timeOffset="218126.7468">14335 18525 111 0,'-3'-25'483'0,"3"5"13"0,-4 0-13 0,3 5-24 15,1 0-87-15,-4 2-118 0,4 6-66 0,-2 2-42 0,-1 1-22 16,3 4-14-16,-3 4-15 0,1 1-20 0,-2 6-20 0,-1 1-21 0,2 5-13 16,-2 6-10-16,0 1-2 0,-4 4 2 0,1 3 3 0,3 4 5 15,-4 5 4-15,1 0 2 0,1-1 2 0,-2 6 3 0,-3 0 1 0,4 1 2 16,-6-1-1-16,4 3-2 0,1-2-6 0,-1-3-11 0,-2 2-14 16,4-3-16-16,-3 1-18 0,-1-4-19 0,2-2-20 0,-2 0-22 0,2-5-21 15,2-4-21-15,-1-3-23 0,2-3-26 0,-1-2-21 0,-4-5-21 16,3-2-14-16,4-5-9 0,-3-8 2 0,2 0 8 0,-2-8 16 15,3-5 19-15,0-1 25 0,0-6 24 0,1-1 28 0,1-4 27 0,1-1 31 16,2-6 31-16,2 2 29 0,1 0 30 0,2-2 24 0,0 0 20 16,4 2 11-16,3 2 6 0,-2 3-3 0,4 0-5 0,6 5-7 15,-1 0-6-15,0 7-9 0,6 0-8 0,-1 4-9 0,2-2-6 0,3 3-3 16,-4-1-4-16,6 5 0 0,1-5 2 0,-1 6 3 0,1-5 4 0,1 3 4 16,3-6 5-16,-6 3 4 0,6-1 3 0,-3 0 5 0,-3-2 3 15,4-1 6-15,-5-1 5 0,2 1 4 0,-4-3 5 0,1 0 3 0,-3 0 0 16,-6-2 1-16,3 0 4 0,-3 0 4 0,-5 0 1 0,-1 0 4 15,1-2 3-15,-6 2 2 0,1 1-1 0,-1-4 0 0,1 4 1 0,-4-1-3 16,0 2-2-16,-1 0-4 0,-3-1-2 0,-1 0-2 0,4-1-1 16,-4 2-2-16,0 2-2 0,0 2-2 0,0-2-6 0,0 2-4 15,0-1-5-15,0 5-10 0,0 1-7 0,0-1-8 0,0 2-6 0,0 5-7 16,0 4-5-16,-4 1-7 0,4 3-8 0,-1 7-4 0,-3-1-3 0,-1 6-1 16,2 2 1-16,-2 6-1 0,-4 4 3 0,4 2 3 0,-4 3 6 15,1 3-1-15,1 2-1 0,-5 1-7 0,4 5-6 0,-3-3-12 16,-1 2-14-16,2 2-21 0,2-2-21 0,3 1-28 0,-1-2-28 0,3-5-45 15,0 4-54-15,3-5-74 0,3-3-84 0,2-4-52 0,4 0-30 16,3-9-11-16,1-5 0 0</inkml:trace>
  <inkml:trace contextRef="#ctx0" brushRef="#br0" timeOffset="218354.3277">15297 18552 164 0,'3'-19'472'0,"-1"-1"13"0,1 7 6 0,1-3 0 0,-2 7-91 15,-2-1-138-15,0 3-79 0,0 2-49 0,0 5-24 0,0 0-12 16,0 2-11-16,-2 5-12 0,-2 4-13 0,1 0-14 0,-2 6-10 16,1 7-10-16,-1 0-2 0,0 5-1 0,2 1 5 0,-4 6 3 0,0 0 5 15,-3 4 0-15,1 0 0 0,1 1-1 0,-1 2-1 0,-1-3-1 16,0 3-6-16,-2 0-6 0,3-5-11 0,1 5-10 0,1-3-14 16,0-5-16-16,-1-2-20 0,1 3-23 0,0-5-24 0,2-3-25 0,0 0-29 15,1-7-30-15,-1 2-39 0,4-6-44 0,-3-4-39 0,1-1-38 16,1-6-36-16,-1-1-36 0,3-5-19 0,0 0-8 0,0-6 12 0</inkml:trace>
  <inkml:trace contextRef="#ctx0" brushRef="#br0" timeOffset="218662.8194">15091 19047 39 0,'5'-24'267'0,"1"4"-35"15,1 4-29-15,5 1-26 0,2 0-28 0,0 3-28 0,8-1-25 16,-4 0-19-16,8-2-18 0,1 3-15 0,1-1-11 0,-1 2-9 0,9-2-6 16,-4-1-5-16,4-1-3 0,0 4-3 0,0-8-3 0,-1 4-1 15,5-5-3-15,-8 3-3 0,4 0 2 0,-2-2 0 0,-2 2 6 0,-4-3 4 16,-1 0 8-16,0 0 8 0,-1 0 10 0,-8 0 9 0,5 3 10 15,-6-4 11-15,-2 1 11 0,-3 0 9 0,-2 4 10 0,-1-3 9 0,-1 1 9 16,-3 2 6-16,-1-3 4 0,-2 3 2 0,1-4 0 0,-3 4-3 16,0-1-3-16,-3 0-2 0,3 3-4 0,-6-2-5 0,3 1-5 0,1 2-4 15,-1-2-6-15,-2 6-8 0,1 0-7 0,-1 1-10 0,4 0-8 16,-3 3-10-16,1 4-10 0,-2-2-6 0,5 3-7 0,-2 3-6 0,-2 1-7 16,1 3-8-16,-2 4-6 0,0 2-6 0,0 6-6 15,-2 2-2-15,2 4-1 0,-4 5 3 0,4 3 3 0,-3 7 3 0,-1-2 5 16,4 3 6-16,-4 7 0 0,-1-1 3 0,2 7-1 0,3-1-3 0,-4 4-6 15,4 0-8-15,-4-2-16 0,1 6-19 0,3-2-22 0,-4 2-28 16,6-6-38-16,-2 5-44 0,0-6-79 0,1 0-93 0,4-1-69 16,-2-3-56-16,2-5-24 0,0-7-9 0,2-4-1 0,2-3 6 0</inkml:trace>
  <inkml:trace contextRef="#ctx0" brushRef="#br0" timeOffset="219187.481">16397 18591 398 0,'0'-15'507'0,"0"0"15"0,0 2 9 0,0-3 6 0,0 4-100 15,0-1-149-15,0 3-90 0,0 3-59 0,0 1-33 0,0 2-20 16,0 4-12-16,0 0-7 0,0 0-13 0,0 4-15 0,0 4-10 0,0 7-9 16,0-1-4-16,0 6 2 0,0 7 4 0,-2 2 1 0,-1-2 7 15,-2 13 6-15,-2-2 4 0,2 4 3 0,-4 2 3 0,-1 1 2 16,-4 1 2-16,2 7-1 0,-1-6-5 0,-1 2-8 0,0 2-10 0,1-3-13 15,-1 4-16-15,-3-5-11 0,7 1-19 0,0-2-20 0,-2-3-21 16,3 0-24-16,1-7-25 0,2-1-23 0,-2-3-18 0,3-4-16 0,0-2-11 16,1-6-8-16,4-6-2 0,-1-1 4 0,1-7 6 0,0-6 8 15,0-3 11-15,1-5 14 0,-1-4 19 0,4-6 21 0,-4 0 24 0,5-5 29 16,-2-8 22-16,2 5 21 0,0-4 17 0,1-3 16 0,2 2 11 16,-3 1 7-16,4 0 7 0,3 2 3 0,-2 1 3 0,2 4 2 15,3 0-1-15,-1 3-2 0,3 1-4 0,2 2-5 0,1 2-6 0,-1-1-6 16,5 4-5-16,1-1-4 0,-1 4-3 0,2-1-1 0,5 0-2 15,-3 2 1-15,3-2-1 0,0 2 2 0,1-4 0 0,4 4 2 0,-2-4 1 16,-1 1 0-16,-1 1 0 0,4-2 0 0,-5-1-1 0,-4 1 2 16,3-1-1-16,-6 1 1 0,2-1 2 0,-2-2 5 0,-4 2 7 0,-1-7 7 15,0 7 6-15,-6-2 6 0,1-3 6 0,0 1 9 0,-6-3 5 16,1 0 7-16,-1 0 7 0,1 2 6 0,-4-3 7 0,-2 0 6 0,-1-3 3 16,-2 3 2-16,0-2 1 0,0 1-2 0,0 0 0 0,-2 2 0 15,-1-3 2-15,0 7-1 0,-3-2-2 0,5 1-3 0,-3 5-6 16,-1-4-9-16,2 7-9 0,-2 0-10 0,5 2-9 0,-4 3-9 0,4 1-7 15,-5 3-10-15,2 3-8 0,1 4-8 0,-1 3-6 0,-2 5-8 16,1 2-3-16,-1 6 1 0,0 1-1 0,-4 8 4 0,4 1 2 16,-3 4 1-16,-1 3-4 0,4 4-6 0,-3 1-11 0,-1 3-13 0,0-1-20 15,-1 5-21-15,2 1-31 0,-1 2-36 0,2-2-66 0,-5 0-80 16,4-3-89-16,3 1-92 0,-4-2-47 0,4-4-23 0,2-3-8 0,-2-1 2 16,5-6 8-16</inkml:trace>
  <inkml:trace contextRef="#ctx0" brushRef="#br0" timeOffset="219416.0277">17671 18484 372 0,'0'-24'548'16,"0"-3"11"-16,-4 4 12 0,4-2 8 0,-1 6 3 0,-3-1-93 16,4 3-144-16,0 2-104 0,4 2-85 0,-3 5-48 0,4 1-31 0,4 2-18 15,-1 4-8-15,3 2-9 0,1 4-12 0,1 3-14 0,6 7-15 16,-2 2-8-16,2 6-4 0,3 1 4 0,-3 12 10 0,-2 0 9 0,-4 9 5 15,1 1 3-15,0 7 1 0,-7 3 1 0,-6 7-3 0,-1 1-6 16,-1 5-9-16,-6 2-15 0,-7 2-14 0,0 5-23 0,1-6-23 16,-6 5-40-16,-3 1-46 0,0 0-77 0,-2-2-95 0,-2-2-88 0,-1 1-90 15,1-6-43-15,-3-2-20 0,4-6-6 0,1-6 4 0,-2-6 10 16</inkml:trace>
  <inkml:trace contextRef="#ctx0" brushRef="#br0" timeOffset="219762.0274">19772 18545 92 0,'8'-16'512'15,"-3"-1"18"-15,0 0 19 0,-1 0 18 0,-2-1 18 0,3 3-89 16,-5 0-142-16,3 1-84 0,-3 2-55 0,4-3-32 0,-4 10-18 0,0-6-17 16,0 6-12-16,0 3-17 0,0 2-17 0,-4 2-21 0,1 3-19 15,-2 3-19-15,-4 0-16 0,-1 8-11 0,0 4-8 0,-7 4-1 0,-1 2 1 16,-4 6 2-16,0 2 3 0,-5 3 3 0,0 6 1 0,-4 0-5 16,2 1-5-16,-5 3-13 0,1-1-14 0,-2 4-16 0,4-1-19 15,-2 0-25-15,-2-1-26 0,4 2-31 0,-5-1-35 0,5-1-43 0,-1 0-49 16,1-1-87-16,2-3-107 0,2-1-62 0,-2-4-40 0,2 2-13 15,3-9 1-15,-2-3 10 0,4-4 16 0</inkml:trace>
  <inkml:trace contextRef="#ctx0" brushRef="#br0" timeOffset="219933.9862">18951 18738 111 0,'9'-18'469'16,"1"-2"4"-16,-3 4 4 0,-2-3 1 0,4 2 1 0,-4 1-104 15,3 7-158-15,1 2-87 0,1-1-51 0,2 8-27 0,3 0-14 0,2 8-4 16,2 0 1-16,3 5-4 0,6 7-3 0,-1 7-2 0,4-1-1 16,1 3-5-16,-1 8-3 0,-1 2-11 0,3 1-15 0,1 5-20 15,-5 0-23-15,2 4-35 0,-1 0-39 0,-2 4-63 0,-1-5-78 0,0 5-75 16,-5-3-73-16,6-2-37 0,-6-2-21 0,0-4-6 0,0-3-1 16</inkml:trace>
  <inkml:trace contextRef="#ctx0" brushRef="#br0" timeOffset="220301.7753">20159 18955 14 0,'3'-16'496'0,"-1"-4"8"0,-2 1 6 0,3-3 4 0,1 2-4 16,-3 0-10-16,5-2-110 0,2 2-163 0,1 0-92 0,3 0-59 16,-2 2-26-16,3 0-12 0,4-2-8 0,2 4-5 0,3-3-9 0,-3 5-9 15,3-1-10-15,1 2-6 0,0 4-5 0,0-2-5 0,-1 5-5 0,0 0-3 16,-3 6-1-16,1 0-2 0,-5 0-3 0,3 6-3 0,-5 0-2 15,1 2-3-15,-1 2 2 0,-4 1-1 0,-4 5 4 0,2 0 5 16,-5-3 4-16,-2 6 6 0,-2 0 5 0,-2-2 5 0,-4 3 4 0,-1 0 2 16,1 3 5-16,-6-3 4 0,1-2 1 0,-3 4 4 0,-1-1 1 15,4-1 2-15,-4 0-2 0,3 0 0 0,-1-4-2 0,-1 2 0 0,3-3-3 16,2-1-1-16,3-1-1 0,3-2-1 0,0 2-1 0,1-2-1 16,1-2 0-16,3 2 2 0,3-5 0 0,1 2 0 0,2 2 1 15,1-3 3-15,3-2 2 0,2 2 4 0,2-2 5 0,1 3 5 0,-1-4 2 16,3 7 4-16,-3-5 3 0,3 2 0 0,0-1 0 0,-2 5-1 15,-1-4 0-15,-1 4 3 0,-1-1 1 0,-1-1 1 0,-3 3 0 0,1-1-1 16,-4 1 0-16,-2 4-1 0,-3-1-5 0,-3 4-6 0,-6 0-8 16,1 0-11-16,-6 2-15 0,-5 3-17 0,1-1-30 0,-10 4-32 15,-2-1-56-15,-1 1-66 0,-10-2-93 0,0 5-108 0,-8-5-56 0,-9 4-32 16,-4-1-14-16,-6 1-5 0,-4 0 1 0</inkml:trace>
  <inkml:trace contextRef="#ctx1" brushRef="#br0">27817 19103 0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47:29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19751 2590 236 0,'4'-28'453'0,"-4"5"-39"0,3-4-66 0,-1 3-69 0,-2 2-70 16,0 0-36-16,0-1-20 0,0 3-8 0,-2-1-2 0,-1 0-1 0,3 4 1 16,-4 0-7-16,-1 1-11 0,3-2-11 0,-1-1-12 0,-2 4-9 0,0 1-9 15,-2 2-10-15,2 0-9 0,1-1-8 0,-1 3-7 0,0 5-8 0,-3-1-10 16,-1 1-7-16,2 5-8 0,-1 0-5 0,-4 1-5 0,2 4-4 16,-4 3-3-16,-6 1-3 0,1 8-3 0,0 0-2 0,-3 10-2 0,-4 0-1 15,2 4 1-15,-1 2 0 0,4 4 2 0,-4 3-1 0,6-4-1 0,-1 7-1 16,4-3-2-16,4-1-1 0,4-1-3 0,1 2-1 0,3-4-1 15,4-2-2-15,6 0 1 0,2-2 0 0,1-4-3 0,4-1 0 0,6 1-1 16,3-7 0-16,0 2 2 0,4-3 1 0,3-1 0 0,-2-3 2 0,4 4 0 16,-4-7 1-16,1 2 0 0,2-2-1 0,-4-1 0 0,-2-2 0 0,-2 0-2 15,-3 0 1-15,-2-2 0 0,-4 1 1 0,1-1 0 0,-6-3 2 0,-2 2 2 16,-6 1 3-16,0 0 2 0,-9-1 2 0,-1-1 1 0,-7 6 3 16,-2-4 1-16,-3 3 2 0,-9 1 2 0,-1-2 2 0,-4 2 0 0,-3-2-1 15,-4 2-1-15,0-1-4 0,-3-2-6 0,0 2-9 0,2-5-10 0,-4 1-13 16,7-3-14-16,-3-1-16 0,1-2-16 0,4-1-20 0,3 0-23 0,4-1-32 15,5-2-38-15,1-1-52 0,4-3-57 0,8 1-50 0,4-2-47 16,3 1-17-16,5-5-3 0</inkml:trace>
  <inkml:trace contextRef="#ctx0" brushRef="#br0" timeOffset="904.6287">20181 2730 416 0,'3'-17'431'0,"-3"0"13"0,0 1-52 0,0-4-86 0,-3 3-52 16,3 1-34-16,-3 1-19 0,1-3-14 0,-2 4-11 0,-1 1-14 0,2 2-15 16,1-1-14-16,-1-1-17 0,3 2-16 0,-4 3-16 0,4 0-15 0,-1 3-14 15,-3 2-14-15,4 3-12 0,0 0-10 0,0 0-9 0,-1 1-6 0,-3 6-8 16,4 1-4-16,-3 4-2 0,3 3-2 0,-2 2-3 0,-1 1 1 0,1 5 0 16,-1 3 2-16,3 3 2 0,-4-1 3 0,4 0 1 0,-2-1 3 15,2 5-1-15,0-4 1 0,0-1 0 0,0 0-2 0,0-1 1 0,0 2-2 16,2-4 0-16,-2 0 0 0,4-2 0 0,-1-4 0 0,2 2 1 0,-3 0 0 15,5-5 1-15,-2-2 0 0,0 0 1 0,0-1 1 0,2-4 2 0,0 2 2 16,-1-6 1-16,1 0 2 0,2 0 2 0,4-3 1 0,-4-1 2 16,5-1 0-16,-3-4 1 0,3-2 1 0,0-1 1 0,3-2 0 0,-7 1 2 15,4-4 0-15,-1-2-1 0,1 0 1 0,-2-3-2 0,2-1 0 0,-4 2-1 16,-2-5-1-16,3 2-1 0,-3-1 1 0,-3-3-2 0,4 0-2 0,-2-1 0 16,-1 3 0-16,1-3-3 0,-2 2 1 0,-3-1-2 0,1 2 1 15,3 0-1-15,-6 3 0 0,3 2-1 0,-1 1-5 0,-2 3-1 0,3 1-5 16,-3 0-4-16,0 9-1 0,0-2-3 0,0 5 0 0,0 0-1 0,0 1 1 15,0 5-1-15,0 3 0 0,0 7-1 0,0-3 1 0,0 3 0 0,-3 4 2 16,3 0 3-16,-2 2 4 0,2 3 1 0,0-1 2 0,0 0-2 0,0 0-2 16,0-2-3-16,0 0-6 0,2-2-6 0,-2 4-8 0,3-8-5 15,2 1-6-15,2 0-6 0,0 1-7 0,0-6-3 0,-1 3-5 0,3-6-2 16,0 3-3-16,2-5-3 0,0 1-3 0,-1-3-2 0,5-4-1 0,-5 2 0 16,8-3 3-16,-5-3 1 0,3 2 1 0,1-4 5 0,1-3 3 0,-1 1 5 15,0-5 3-15,-1 3 4 0,1-6 4 0,2 3 5 0,-6-6 7 0,1 4 8 16,1-4 5-16,-5 1 7 0,4-4 8 0,-5 1 9 0,-1 4 10 15,-3-4 9-15,0 1 9 0,1 2 8 0,-3-2 7 0,0 2 5 0,-1 1 5 16,-2 0-1-16,0 4 1 0,0 2-5 0,0 1-3 0,0 1-6 16,0 3-4-16,0 2-7 0,0 3-7 0,0 0-6 0,0 0-10 0,0 5-6 15,0 3-5-15,0 1-5 0,0 4-4 0,0 2 1 0,0-1-2 0,0 6 3 16,0 0 5-16,0 0 2 0,3 0 4 0,-1 2 3 0,-2-2 2 0,4 1 2 16,-4 0 0-16,3-4 2 0,-1 1 1 0,-2-1-1 0,3-2 2 0,1 0 0 15,-4-3 1-15,1 1 1 0,-1-4 4 0,5-2 4 0,-5 0 5 0,0-1 7 16,4-2 3-16,-4-1 8 0,0 0 5 0,0-1 6 0,0-2 6 0,0 0 4 15,0 0 4-15,0 0 2 0,5-2 1 0,-2-1-2 0,-1-1-1 0,5 0-3 16,-2-8-4-16,0 5-5 0,4-6-6 0,-1 1-6 0,1-4-7 16,1 3-7-16,2-4-7 0,-2 1-4 0,0-1-6 0,-1 4-3 0,3-7-2 15,-4 7-5-15,-1-1-7 0,5 1-4 0,-7 4-4 0,4 2-4 0,-4 0-3 16,3 2-1-16,-3 5-3 0,4 0-2 0,-4 0 0 0,4 5-1 16,-4 0 0-16,3 3 1 0,1 1 1 0,-1 4 4 0,-3-5 2 0,4 8 6 15,-4-4 3-15,4 1 2 0,-4-1 2 0,3 0 1 0,-3 1 2 0,4-1 0 16,-1 1 2-16,-3-5 0 0,1 4 1 0,-3-4 1 0,2 0 2 0,0-3 1 15,2 2 3-15,-2-2 2 0,0-4 3 0,0 1 4 0,-1 2 3 16,1-4 3-16,0 0 3 0,4-4 3 0,-1 2 3 0,-3-3 3 0,4 4 2 16,-1-7 2-16,3 0 2 0,0-3 3 0,0 2 0 0,1-2 1 0,-2 0 0 15,-2-1-1-15,1-1-3 0,-1 1-3 0,1-1-2 0,-2 3-4 0,0-3-4 16,-1 5-5-16,-2 0-6 0,4 0-7 0,-3 0-7 0,-1 4-7 0,-2 0-4 16,1 3-4-16,2 1-3 0,0 1-2 0,2 3-2 0,-2 0 1 15,0 4-1-15,4 0 0 0,-1 1 2 0,1 5 4 0,1-1 1 0,2-1 4 16,-5 0 3-16,5 0 3 0,-2-1 1 0,-1 5 0 0,2-4 0 0,0 1-3 15,-1-2-4-15,2 2-6 0,-2-2-9 0,4-2-8 0,-2 0-11 0,1-1-14 16,1-3-12-16,0 3-17 0,-1-4-15 0,4-1-21 0,2-1-21 16,0-2-30-16,1 0-33 0,2-2-44 0,-1-1-50 0,5-1-61 0,-3-4-67 15,6 1-27-15,-1 0-9 0,1-2 3 0</inkml:trace>
  <inkml:trace contextRef="#ctx0" brushRef="#br0" timeOffset="1703.3871">22853 2862 84 0,'-13'-13'439'0,"4"-2"13"0,-1 1-50 0,1-3-82 0,1-2-62 15,3 2-55-15,-4 1-27 0,4-4-16 0,-4 4-6 0,1-1 1 0,3 2-8 16,0 0-9-16,1 3-17 0,-1-1-17 0,4 2-17 0,-6-1-13 15,5 6-15-15,-1-1-10 0,-1 4-10 0,2 1-9 0,-1 2-8 0,1 5-9 16,-1 0-6-16,0 3-8 0,-3 7-4 0,5 2-1 0,-3-1-2 0,-1 7 0 16,-2 1 1-16,2 4 4 0,0 5 2 0,0-2 3 0,0-1 2 0,-2 4 2 15,5-2 0-15,-1 4 0 0,1-5 0 0,-1 5 0 0,-1-4-1 16,4-3 0-16,0-2-2 0,0 1 0 0,0-1 1 0,7-5 0 0,-5 0 2 16,3-5 1-16,-2 3 1 0,6-5 2 0,-4-2 2 0,5-1 2 0,2-4 1 15,-1 0 2-15,2-7 2 0,4 2 3 0,0-3 1 0,2-3 3 0,0-2 1 16,3-3 1-16,-2-1 2 0,1-3-1 0,1-2 0 0,-5 0-1 0,2-3 0 15,-2 0-1-15,-3-3-1 0,-3-1-1 0,0 0-1 0,-6-6-3 0,0 4-1 16,-2-4-3-16,-6 1-2 0,1-9-4 0,-6 5-2 0,-1 0-2 0,1-2-4 16,-6 0-2-16,4-1-2 0,-4 3-1 0,-3 4-3 0,3-4 0 15,-3 8-4-15,4 0-3 0,-1 1-2 0,0 5-6 0,4 1-7 0,-2 2-8 16,4 2-6-16,1 6-6 0,-2 1-5 0,3 0-4 0,4 4-5 0,-2 4-5 16,4 0-6-16,0 1-5 0,6 3-3 0,0-1-2 0,5 2 1 0,2-1 1 15,4 0 5-15,6 0 5 0,0-1 5 0,5 1 3 0,2-3 6 0,6 0 4 16,0-2 5-16,0-1 4 0,5 0 6 0,-5-2 6 0,3-2 5 15,-3 0 5-15,-1-1 5 0,-2-2 2 0,3 0 5 0,-6-1 3 0,-1 1 3 16,0-4 3-16,-5 1 2 0,3 0 2 0,-4-4 0 0,-5 1 5 0,3-2 5 16,-2 1 5-16,-6-4 6 0,4-1 4 0,-3 3 6 0,-4-6 3 0,4 0 5 15,-6-4 2-15,1 2 4 0,-4-3 4 0,4-3 3 0,-4 0 3 16,-2-1 2-16,0 2 2 0,-1-1 0 0,2-4 0 0,-3 3 0 0,-1 0 1 16,0 1 0-16,0 5-1 0,0 0-4 0,0 3-2 0,0 2-9 0,-1 1-7 15,-3 5-8-15,4 1-6 0,-2 6-4 0,2 4-5 0,-3 2-5 0,0 4-3 16,-2 7-3-16,1 6-5 0,-3 5-3 0,0 6-2 0,1 3 0 15,-6 7 0-15,1 6 4 0,0 2 6 0,0 5 2 0,-1 5 2 0,-1 0 1 16,2 9-1-16,-2-6-1 0,1 4-3 0,2 6-5 0,1-1-5 0,1-1 2 16,-1 5 3-16,4-2 2 0,2 2 4 0,3-2 1 0,0 0 2 0,0-1 2 15,3 1 1-15,2-3 3 0,2-2 1 0,-2-1 3 0,0-3 1 16,5-5 3-16,-1-1 1 0,-1-4-6 0,4-1-9 0,2-6-10 0,-4-2-11 16,4-3-9-16,-2-4-9 0,-2-3-6 0,4-6-4 0,-1-3-3 15,1-4-2-15,0-4-5 0,-1-7-2 0,1-7-4 0,0-4-4 0,1-3 1 16,-5-7 2-16,4-8 4 0,-2-5 5 0,-5-2 6 0,-1-5 5 0,-1-5 2 15,-3-3 2-15,-4-2 1 0,-6 1 2 0,3-4 3 0,-7 0 4 16,-2-1 5-16,1-1 6 0,-4 2 6 0,-4-2 5 0,1 3 3 0,-3 0 4 16,1 3 3-16,2 3 5 0,-1 1 3 0,-1 4 3 0,2 0 2 0,-1 7 2 15,6-1 1-15,-6 3 1 0,6 2-1 0,1 5-3 0,3 0-4 16,2 5-3-16,0 0-8 0,4-1-12 0,4 2-16 0,-3 2-20 0,8 2-21 0,-3-1-27 16,8 0-34-16,1-1-39 0,7 1-63 0,2 0-74 0,10 2-74 15,-2-5-75-15,6 2-36 0,2 0-19 0,6-3-2 0</inkml:trace>
  <inkml:trace contextRef="#ctx0" brushRef="#br0" timeOffset="2339.4944">24837 2907 108 0,'0'-20'372'0,"3"0"-54"0,-3-2-35 0,0-1-29 15,0 4-14-15,-3-5-10 0,-1 3-8 0,2-6-10 0,-6 4-12 16,4 0-17-16,-2-2-17 0,-1 4-14 0,-2-4-13 0,2 2-11 0,-1 4-11 16,-1-2-9-16,-1 2-11 0,-2 3-13 0,2-1-10 0,-2 6-11 0,4 1-9 15,-6 3-9-15,4 4-6 0,-4 6-8 0,-3 1-6 0,3 5-7 16,1 4-7-16,-4 6-4 0,3 4-5 0,-5-2-4 0,2 6-3 0,4 1 0 16,-1 9-2-16,-3-6-1 0,7 4-1 0,-1 2-1 0,3 0-2 0,1-2-2 15,2 0-1-15,0-2 0 0,5-1-2 0,0-3-1 0,0 1 0 0,5-6-1 16,0 0 1-16,2-3 1 0,1-1 1 0,-1-3 3 0,2-3 0 15,4-1 3-15,-1-3 2 0,-1-1 3 0,2-4 1 0,1 1 3 0,3-6 3 16,0 0 2-16,-2-6 0 0,2 1 2 0,0-3 1 0,2 0 0 0,0-5 2 16,1 1 2-16,-4-6-1 0,6 1-1 0,-3-3 0 0,-2-3 0 0,1-1-1 15,5-3-1-15,-3-1 1 0,-5-4 0 0,3-1-1 0,0-3 0 0,-4-3-1 16,3-3-1-16,-3-6-2 0,-4-2 1 0,5 2-3 0,-5-4-1 0,-1-4-2 16,-4 3-3-16,0-2-1 0,0 1 0 0,-5 3-1 0,0-3-1 15,0 6 0-15,0 4 1 0,-1-4 2 0,-3 8 3 0,-1 4 2 0,2-1 2 16,-2 7 3-16,3 2 4 0,-5 3 3 0,2 2 1 0,3 5-2 0,-5 3-3 15,6 2-2-15,-6 4-2 0,5 4-1 0,-1 1-2 0,-2 4 0 0,1 4-1 16,-1 3-1-16,0 5-1 0,0 3-2 0,-2 6 0 0,2 7-2 0,0 5 2 16,1 4 1-16,-1 2 6 0,4 7 2 0,-3 1 3 0,1 3 1 15,3 0-1-15,-2 8-1 0,2-2-2 0,0 0-1 0,0 4-3 0,2-2-5 16,-2 2-2-16,3-4-8 0,2-3-7 0,0 2-11 0,2-3-10 0,0 1-14 16,2-6-11-16,-1 2-17 0,1-4-18 0,1-3-18 0,5-3-21 0,-1-2-26 15,-4-2-29-15,4 0-36 0,-1-9-41 0,4 2-60 0,-1-6-70 0,1-1-39 16,0-5-26-16,2-4-6 0</inkml:trace>
  <inkml:trace contextRef="#ctx0" brushRef="#br0" timeOffset="4433.7265">25384 2676 244 0,'-3'-8'374'0,"3"7"-14"0,-2-6-67 0,-2 3-94 0,4 4-58 0,0 0-42 15,0 0-25-15,0 0-17 0,0 0-12 0,4 4-10 0,-2-1-6 0,-2 2-3 16,6 2-1-16,-4-2 0 0,1 0 1 0,-1 1-1 0,5 1 2 15,-2-1 2-15,0 0 1 0,0-1 1 0,2 3 2 0,-5-3 1 0,3-2 0 16,-2 4 0-16,1-6 2 0,-2 3 2 0,3 1 2 0,-2-5 4 0,-3 3 3 16,3-2 5-16,-1-1 5 0,-2 0 5 0,0 0 5 0,0 0 3 0,0 0 2 15,0 0 2-15,0 0-2 0,4-4-3 0,-3 0 0 0,-1-1-3 16,0 1-3-16,0-1-3 0,0-2-7 0,0-1-6 0,0 1-5 0,0 0-9 16,0-1-7-16,0 0-8 0,0-1-3 0,0 1-2 0,0 0 0 0,-1 0-1 15,-3 3-2-15,4-3-3 0,-2 4-2 0,-1-3-3 0,3 6-4 0,-3-3-2 16,3 1-1-16,0 3-3 0,0 0-1 0,-2 3 0 0,-1 1-1 0,3 1-3 15,-2 2 1-15,-2 1-2 0,1 1 1 0,3 2-1 0,-2-2 2 16,-1 0 2-16,3 4 2 0,0 2 2 0,0-5 2 0,0 2 2 0,0-3 0 16,3 5 2-16,-1-5 2 0,1 2-1 0,1-5 1 0,-2 2 2 0,3-1 3 15,1-2 3-15,0 0 4 0,-1 1 4 0,0-4 4 0,2 1 5 0,-1-3 5 16,3 0 3-16,-4 0 4 0,4 0 3 0,-1-5 3 0,4-1 3 16,-5 4 3-16,1-5 3 0,1-1 3 0,-1 0 3 0,3 0-2 0,-4-5 0 0,-1 2-3 15,-2-3-5-15,1 2-1 0,0-4-5 0,-5 2-3 0,3-2-1 16,-3-4-6-16,-3 0-1 0,1 0-5 0,-1 2-4 0,-2 1-5 0,0-3-6 15,-4 2-2-15,4 2-5 0,-4 1-2 0,1 2-7 0,3 1-3 16,-4 4-4-16,4 3-3 0,0 1 0 0,-3 4-3 0,2 4-1 0,-2 2-1 16,-1 6-1-16,-3 3-1 0,6 2-1 0,-3 6 1 0,2-2 0 0,0 4 2 15,1 1 3-15,4 3 2 0,-1 0 0 0,3-2 1 0,3 0-1 0,-1 1-3 16,6 0-1-16,-3-4-2 0,7-2-4 0,-2 0-3 0,8 1-2 0,-5-3-4 16,6-6-5-16,-2 3-4 0,5-5-3 0,2 4-4 0,-2-7-6 15,4-1-4-15,-2 0-2 0,5-4-2 0,-2-3-2 0,0 3-2 0,0-4 2 16,1-4 2-16,-1-1 3 0,4 2 4 0,-7-5 4 0,5-2 6 0,-6 1 3 15,0-2 8-15,-5-1 4 0,5-3 8 0,-6 0 5 0,0-1 6 0,-4-4 5 16,-2-2 7-16,-1-1 5 0,-2 4 6 0,1-6 5 0,-4-1 6 0,2 0 4 16,-6 1 5-16,5 0 6 0,-6 1 6 0,3-5 6 0,-3 5 5 15,3-1 5-15,-3 7 1 0,0 1 4 0,0-2-5 0,0 2-3 0,0 5-7 16,0-1-7-16,0 6-7 0,0 2-8 0,0 0-7 0,0 2-5 0,0 3-6 16,0 0-6-16,0 5-7 0,0 0-4 0,2 5-5 0,-2 0-1 0,4-1-1 15,-3 5 2-15,3-1 2 0,1 2 2 0,2-2 3 0,-2 2 2 0,3-2 2 16,-1 1 0-16,0 0 0 0,1-2 0 0,-2 3 1 0,2-3 1 15,-3-3 0-15,0 2 0 0,0-3 0 0,1 0 1 0,-3-3 4 0,2 3 2 16,2-6 3-16,-5 4 4 0,3-2 6 0,-5-2 8 0,3 1 10 0,-3-3 8 16,0 0 7-16,0 0 3 0,0 0 3 0,0-3 1 0,0 1 0 15,0-2 1-15,-3-2-1 0,3-1-2 0,-5-1-4 0,3 1-4 0,-5-2-4 16,2-2-9-16,-4-2-9 0,4 5-10 0,-3-8-6 0,-1 4-6 0,2-1-1 16,-1 4-3-16,-1-4-3 0,-3 3-2 0,6 0-2 0,-6 2-3 0,3 3-2 15,-1-2-2-15,-2 6-2 0,5-2 0 0,-8 3-2 0,5 3 1 0,-1-2-2 16,-2 7 0-16,1-1-1 0,-2 6-1 0,-3-1 0 0,7 1 1 0,-2 4 0 15,2 0 3-15,-1 0-1 0,3 3 3 0,1 0-1 0,2 0 1 16,0-1 1-16,1 4 0 0,4-3-1 0,0 0 2 0,0 1 0 0,7-5 1 16,-2 1 0-16,0 0 1 0,4-3 1 0,0 2 1 0,-1-4 0 0,2 0 2 15,1 0-1-15,0-4 2 0,3 0 0 0,-4 0 3 0,6-4 2 16,-3-2 0-16,1-2 1 0,1 0 3 0,-1 0 1 0,0 0 0 0,-1-2 2 16,3-2 2-16,-3-4 0 0,1 0 1 0,-4 0 1 0,4-4-1 0,-6 0 0 15,3 0 1-15,-3-4-1 0,4 2-1 0,-7-3 1 0,0 0 0 0,0 1 1 16,-1-5 2-16,1 1 1 0,-5 0 1 0,3 3 2 0,1-3 1 15,-4 2 1-15,0 3 1 0,0 2-2 0,0-2-2 0,0 3-4 0,-4 3-7 16,1 2-2-16,3 2-5 0,-2 0-3 0,2 5-4 0,-3 5-2 0,3 0-2 16,-4 3-4-16,4 7-3 0,-1 2-2 0,-3-1-1 0,-1 9 0 0,2 3 1 15,1 2 3-15,-1 3 5 0,-3 3 3 0,3 3 3 0,3 4 1 16,-2 0 1-16,2 3 2 0,0 5 3 0,0 1 3 0,2 3 4 0,-2-1 2 16,3 2 3-16,3 1 1 0,-3 1 3 0,-1-2 3 0,-2-1 2 0,3 2 0 15,-3-3 2-15,0-1 2 0,-3-4 2 0,3-1-1 0,-5 0-2 16,3-3-1-16,-5-4 0 0,2-1 2 0,-4-8 1 0,4 1 2 0,-3-3 4 15,3-5 2-15,-4-4 1 0,1-6-1 0,-1-3-2 0,-5-4-1 16,4-4-2-16,-2-4-4 0,-1-4-5 0,-3-4-7 0,-1-4-7 0,0-3-12 16,-2-6-9-16,2-4-15 0,4-5-11 0,-6-3-15 0,5 1-13 0,4-3-12 15,-2-4-10-15,4-3-11 0,-1-1-10 0,4-1-7 0,3 0-5 0,2 0-4 16,2-4-5-16,3 1 0 0,2-2-2 0,3 2 4 0,4-1 7 16,-1 2 4-16,10 0 6 0,-5-6 5 0,8 6 3 0,1 1 6 0,4-1 7 15,0 1 5-15,4 0 3 0,0 4 6 0,0-4 9 0,1 6 6 0,3-1 6 16,1 1 3-16,-5 3 3 0,0 0 3 0,-1 3 8 0,-4 3 12 15,-1 2 14-15,-3-1 16 0,-4 5 18 0,-3 2 12 0,0 2 14 0,-6 3 11 16,-1 1 8-16,-3 3 8 0,-3-1 6 0,1 5 5 0,-2-1 4 0,1 3 2 16,-6 2-1-16,3 0-6 0,-3 0-9 0,0 5-10 0,-3-3-11 0,1 3-9 15,-5 3-9-15,2-1-8 0,-4 3-7 0,1 0-5 0,1 5-6 16,-1 0-2-16,-4-1-4 0,3 5-1 0,-5-1-1 0,8 2-2 0,-6-2 2 0,3 2-1 16,4 3 0-16,-4-4-1 0,4 1 0 0,2-1-1 0,-2 1-2 15,5-2 2-15,-2-1 0 0,2 3 0 0,2-2-1 0,1-3 2 0,2-1 0 16,0 2 1-16,1-2 1 0,2-1 0 0,4-3 3 0,-2 2-1 0,4-3 3 15,-2 0 1-15,2 0 0 0,-1-4 2 0,1 0-1 0,-1 0 1 16,1 0 0-16,0-4 0 0,-1 0 0 0,1 0 0 0,0 0 0 0,-1-4 0 16,1 3-1-16,-6-3-1 0,4 4-1 0,-3-7-2 0,-2 6 1 0,1-1-2 15,1 0 0-15,-1-1-2 0,-3 1-1 0,-1 4-3 0,-2 0-4 0,4 1-3 16,-6 1-2-16,0 0-2 0,2 0 1 0,-2 3-1 0,3-1 1 16,-1 6-1-16,-2 0 1 0,4 1-1 0,-1 2 2 0,-3 3 1 0,2 2 2 15,-2 0 2-15,3 1 4 0,-3 3 1 0,0-2 5 0,2 5 0 0,-2-5 0 16,0 6 1-16,0-4-1 0,3 0 1 0,-3-2-1 0,4-1 0 0,-3 4 1 15,-1-5-3-15,4 3-2 0,-3-5-4 0,3 0-4 0,1-4-7 0,2 3-7 16,-2-3-9-16,0-3-7 0,4-1-9 0,-1-1-10 0,1 0-7 16,1-5-6-16,0 0-4 0,4-5-5 0,1 0-1 0,-1-1 0 0,-1-1 3 15,1-3 5-15,0-3 7 0,1 3 7 0,0-4 9 0,-4 1 8 0,-1-3 10 16,2-1 12-16,-4-4 11 0,3 1 13 0,-6 2 9 0,1-6 10 0,-4 3 8 16,3-2 8-16,-5 1 8 0,4 0 5 0,-4 2 9 0,0 1 7 0,0-2 4 15,0 4 4-15,0 0 0 0,0 4-2 0,0 1-7 0,0 1-6 0,0 6-9 16,-4-4-8-16,4 5-8 0,0 0-7 0,0 4-5 0,0 0-9 15,0 4-5-15,0 0-6 0,0 5-6 0,0-4-4 0,0 6 0 0,4 1 1 16,-4 1 2-16,5-3 5 0,-2 7 1 0,1-2 4 0,1 0 2 0,0-2 1 16,0-1 1-16,0 0 1 0,-1 0 1 0,1 0 0 0,3-2 1 0,-3 0-1 15,2-1 2-15,-5-2 1 0,3 1 1 0,2 0 2 0,-6-4 2 0,5 0 5 16,-3-1 3-16,0-2 4 0,-1-1 2 0,5 0 1 0,-5-1 1 16,1 1 0-16,-1-7 1 0,5 3 2 0,-6 0-1 0,4-1 1 0,-1-6 0 15,1 2-1-15,-5 1-2 0,3-4-4 0,-3-1-4 0,0-1-3 0,-3 2-2 16,1-7-3-16,-5 6-1 0,2-6-2 0,-3 5-1 0,3-3-1 15,-4 2-3-15,1 0 0 0,1 4-4 0,0-2-5 0,0 1-4 0,0 4-3 16,-1 0-3-16,1 4 0 0,0 4-2 0,0 0-2 0,-5 1-2 0,4 6 0 16,-1 2-2-16,4-1-1 0,-3 8-2 0,3-1-1 0,-4 2 1 0,4 3 2 15,0 0 3-15,1 4 2 0,3-4 0 0,1 3 1 0,0-1 1 16,1-4 3-16,3 2 0 0,1 0-2 0,0 1-1 0,4-4-1 0,-4-2-3 16,3-1-5-16,4 2-5 0,-2-4-6 0,2 1-4 0,-1-5-7 0,6 0-6 15,-4 0-6-15,1-3-9 0,3-3-7 0,-3 2-3 0,4-4-1 0,-1-6 0 16,-1 1 2-16,4 4 5 0,-4-7 6 0,1 0 5 0,0-3 5 0,-4-2 6 15,1 2 7-15,1-3 7 0,-3-2 7 0,-2 2 8 0,-1-2 11 0,3-4 9 16,-7 0 7-16,4 4 7 0,-8-6 3 0,4 2 6 0,2 2 6 0,-5-3 6 16,1 1 7-16,-1 1 4 0,-2 3 4 0,3 1 1 0,-3 3 2 15,0-1-4-15,0 5-5 0,0 0-7 0,0 1-8 0,0 2-7 0,0 2-5 16,0 3-6-16,0 0-7 0,0 3-5 0,0-2-8 0,0 6-3 16,0-2-3-16,0 7-2 0,0-7 0 0,4 8 2 0,-2-3 2 0,-2 3 4 15,6-3 5-15,-4 2 3 0,1 0 0 0,-1 0 1 0,5-1 4 0,-5-2 0 16,3 3 1-16,2-7 2 0,-2 3 0 0,0 0 2 0,0-4 1 0,2 1 2 15,-2-2 4-15,0 2 1 0,0-5 3 0,0 2 1 0,-1-2 2 0,4 0 0 16,-3-2 0-16,4-1 1 0,-4 1 0 0,3-3 1 0,-2-2 0 16,2 2 1-16,1-3 1 0,-4 0-2 0,0-4-1 0,-2 3-3 0,2-6-2 15,-1 3-3-15,-2-4 1 0,-2 2-1 0,0 1-1 0,-2-2-2 0,-2 2-1 16,3-4-1-16,-3 2 0 0,-1 2-1 0,0-2-3 0,-2 7-4 0,2-2-3 16,0-1-5-16,0 7-3 0,-2-1-1 0,2 3-3 0,-4 4-1 0,4 1-1 15,-3 3-4-15,-1 2-1 0,2 5-1 0,-1-2-4 0,-4 5 0 16,7 1 0-16,-4 3 1 0,4 0 3 0,0-1 1 0,0 1 3 0,2 3 2 15,-1-3-1-15,4 1 2 0,0-5 2 0,4 3 1 0,-1-2 2 0,2 0 0 16,0 2-1-16,0-4-5 0,7-2-8 0,2-5-8 0,0 2-11 0,3-3-14 16,-2-2-16-16,11 1-19 0,-3-4-19 0,8-2-26 0,2-2-29 15,2-4-54-15,6 0-67 0,4-6-88 0,2 0-98 0,3-1-45 0,-1-6-18 16,2 3-4-16,6-5 3 0</inkml:trace>
  <inkml:trace contextRef="#ctx0" brushRef="#br0" timeOffset="5350.7783">29241 2614 39 0,'-6'-17'466'0,"-1"-3"15"15,-2 3-8-15,4 1-22 0,0 3-82 0,0-1-114 0,0 1-69 0,1 5-50 16,1 3-24-16,-2-2-13 0,1 6-10 0,-1 1-9 0,0 5-13 0,0-1-19 16,0 7-15-16,-2 2-17 0,0 3-8 0,-1 3-7 0,-1 2-4 0,1 4 0 15,-1 1 2-15,1 6 2 0,-1-4 1 0,2 2 1 0,1 0 1 16,0 3-1-16,-2-5-1 0,6 0-1 0,-1-1 1 0,3 1 0 0,0-7 0 16,0-1 0-16,0-3 3 0,5 0 0 0,2-1 4 0,-2-4 3 0,0 1 3 15,5-5 7-15,-1 0 3 0,4-1 3 0,1-6 3 0,3-1 4 0,-3-1 1 16,4-2 2-16,-1-6 2 0,6 2 0 0,-1-2 1 0,-3-3-1 0,1-1-2 15,1-2-2-15,-4 0-2 0,-4-1-3 0,1-4-6 0,0 0-2 16,-6-5-3-16,1 2-4 0,-6-1-4 0,-1-4-4 0,-2-1-6 0,-2 1-5 16,-5-4-4-16,0 2-3 0,-5 1-3 0,4-2-4 0,-6 3-2 0,4 4-4 15,-2-1-4-15,-2 2-3 0,1 3-5 0,4 6-4 0,-1 1-4 0,-2 3-2 16,5 5-1-16,-5 3-3 0,7 2-1 0,-3 5-4 0,3-1-1 16,1 4-2-16,2 2 1 0,2 2 0 0,0-3 2 0,2 3 3 0,7 0 5 15,3 0 6-15,1-1 6 0,3-3 6 0,4 1 5 0,1-3 6 0,4 1 7 16,2-2 6-16,4-5 5 0,0 0 4 0,1 0 4 0,1-2 4 0,1-3 1 15,-2-2 3-15,0-1 1 0,-1 0 1 0,2-4 1 0,-3 0-2 16,1-4 0-16,0 3 0 0,-7-4-2 0,3-1 2 0,0 0 3 0,-5 0 0 16,4-6 3-16,-2 1 0 0,-4 0 1 0,-1 0 1 0,-2 0 0 0,-2-5 1 15,-1 0 0-15,0-1 1 0,-6-1 1 0,1-2 1 0,1 0-1 0,-3-3 0 16,1 1-1-16,-6-1 0 0,-2 2 2 0,3-1 1 0,-3 1 3 16,0 2 2-16,0 1 3 0,-3 2 3 0,3 6-2 0,-2 2 0 0,2 4-7 0,-7-4-3 15,7 8-4-15,-1 6-3 0,-3 1 0 0,1 3-4 0,-2 4-2 16,0 5-5-16,1 5-3 0,-1 7-3 0,-3 2-4 0,3 7-2 0,-4 3 0 15,0 6 1-15,3 10 5 0,-6 1 3 0,3 4 3 0,1 5 2 0,1 5-2 16,0 0 0-16,0 5-2 0,0 2-2 0,2 1-2 0,0-2-3 0,2 4-3 16,1 0-3-16,-1 0-3 0,3 0-4 0,0-3 1 0,3 2 4 0,-1-1 0 15,5 0 2-15,-6 0 0 0,4-3 5 0,2-2 1 0,-5-1 3 16,6-5 1-16,-2-5 4 0,2-3 0 0,-3-3 0 0,4-3 0 16,-1-8 1-16,-3-3-3 0,4-6-4 0,-4-3-4 0,4-8-4 0,2-4-6 15,-4 0-7-15,2-7-6 0,4-6-8 0,1-6-7 0,0-3-7 0,1-5-4 16,-1-6-4-16,1-8 2 0,-1-2 2 0,-1-2 2 0,1-5 2 15,-5-1 3-15,-1-6 3 0,-3 2 4 0,-5-1 6 0,0 0 5 0,-5-1 6 16,-3 1 8-16,-1 2 7 0,-5 1 7 0,-1 4 5 0,-5-3 2 0,1 5 2 16,-3 1 0-16,-6 4 2 0,6 0 2 0,-5 1 1 0,3 3 2 0,-5 2 3 15,5 3 3-15,-1-3 2 0,2 3 2 0,3 3-1 0,-1 2-2 16,8 0-3-16,-1 2-8 0,9-2-10 0,2 3-15 0,3-1-16 0,6-2-20 16,5 1-22-16,7-1-28 0,10-2-26 0,2 2-39 0,11-1-43 0,4-4-60 15,9 0-67-15,4 0-69 0,4 3-72 0,2-4-31 0,3 3-8 16,-4-1 0-16</inkml:trace>
  <inkml:trace contextRef="#ctx0" brushRef="#br0" timeOffset="6333.502">31279 2698 169 0,'4'-18'342'0,"-3"-6"-38"0,-1 0-43 0,4-1-23 0,-4 0-16 16,0 0-7-16,0-1-2 0,-4-2-8 0,4-1-10 0,-5 1-12 0,4 2-16 0,-6-6-13 15,2 3-13-15,-4 3-11 0,4 2-8 0,-4-4-8 0,1 4-11 16,1 3-8-16,-1 4-11 0,-1-1-11 0,1 3-10 0,-3 2-10 0,-1 8-8 16,4-2-7-16,-6 6-6 0,4 2-6 0,-4 6-7 0,-3-2-5 0,0 11-2 15,2-2-5-15,-2 9-2 0,-2 0-3 0,2 9-2 0,0-1-1 0,2 1 2 16,1 5-1-16,0 2 0 0,1-1-1 0,1 1-1 0,3 3 0 0,4-7-2 16,0 5 0-16,2-2-2 0,1-5-2 0,2 0-1 0,2 0-1 15,1-5 1-15,-1 0 0 0,5-3 1 0,1-3 0 0,-3-2 2 0,4-3 0 16,-2 0 4-16,1-3 3 0,6-5 2 0,-6 0 3 0,6-4 1 0,-2 1 2 15,-2-4 1-15,4-2 2 0,3-2 0 0,0-4 2 0,-4 1-1 0,3-2 1 16,4-4 1-16,-4-3-2 0,4 1 1 0,-5-3-2 0,4-1 0 0,-3-3 1 16,-1 0-3-16,-2-3 0 0,1-4 0 0,-2-1 0 0,-2-1-1 15,-1-1-1-15,3 1-1 0,-7-7 0 0,0 6-2 0,0-4 1 0,-1 1-2 16,-3 1 0-16,3 2-3 0,-4 2-1 0,3 3-2 0,-3 4-3 0,0 1-3 16,0 3-4-16,0 4-3 0,0 3-2 0,-3 5 0 0,3 3-1 0,-4 2 0 15,3 5-1-15,-3 3 0 0,2 3 0 0,-4 5 1 0,4 8 0 16,-2 0 1-16,3 4 3 0,-6 2 1 0,7 3 4 0,-2 0 5 0,2 2 0 15,0 0 1-15,2 2 0 0,-2-1 0 0,7-5 1 0,-6 1 0 0,5 2-2 16,2-3 0-16,-3-5-1 0,4 0 2 0,3 1 1 0,-2-2 2 16,4-5-1-16,-2-2-2 0,1-1 1 0,1-1 0 0,1-4 0 0,2-3-2 15,2-1-1-15,-2-4-3 0,9-1-2 0,-8-3 0 0,5 0-4 0,0-4-2 16,3-7-3-16,-2 2-3 0,3-3-3 0,2-5-2 0,-5-1-1 0,3-2-1 16,-1-1-1-16,-2-7 0 0,-2-1 1 0,0-1-2 0,0-6 3 0,-3 0 1 15,1-3 1-15,-6-5 3 0,0-2 0 0,-4-1 1 0,4-3 1 0,-2-1 2 16,-6-3 1-16,3-1 0 0,-2 2 0 0,-2-3-1 0,-3 2 1 15,4 0 1-15,-6 1 3 0,2 3 1 0,-2 1 5 0,0 2 5 0,0 3 6 16,-2 2 8-16,2 5 4 0,-6 1 9 0,4 4 5 0,-2 6 5 0,-1-2 4 16,0 6 4-16,-2 2-1 0,6 0-1 0,-3 4-3 0,-1 8-4 0,-3 0-5 15,6 6-2-15,-5 2-5 0,0 2-4 0,0 4-5 0,-1 4-3 16,1 6-3-16,-1 4-4 0,-1 4-2 0,1 5 0 0,-3 2 2 0,3 6 3 16,3 3 3-16,-4 5 2 0,4 1 1 0,-2 4 1 0,5 4 1 0,-1 3-2 15,3 1-1-15,3 2-1 0,-1-4-1 0,5 0 0 0,0 2 0 16,1-1-1-16,1-6-2 0,1 2 1 0,5-7-3 0,-4-1 1 0,2 0-2 15,1-6-1-15,0-4-3 0,3-2-3 0,0-1-3 0,-4-6-3 0,3-4-4 16,1 1-4-16,0-3-4 0,-2-7-7 0,2 0-6 0,2-5-5 0,3-1-6 16,-3-3-9-16,3-4-3 0,5-4-4 0,-4-3-4 0,6-2-1 0,-2-4 0 15,-3-6 2-15,1-1 2 0,-1-1 2 0,2-4 3 0,-4-5 5 0,-2-1 5 16,1-4 5-16,-6-2 6 0,1-4 5 0,-3-4 5 0,-6-1 3 0,2-2 4 16,-1-2 4-16,-3-3 5 0,-1 2 3 0,-1-3 4 0,-1-1 6 15,-2 3 6-15,0-1 4 0,-2 3 7 0,2 2 7 0,-7-1 7 0,5 6 8 16,-4 2 8-16,1 1 9 0,3 6 3 0,-5 1 6 0,2 5 0 0,0 2-1 15,-4 3-5-15,8 6-7 0,-6 3-7 0,2 5-6 0,-1-3-4 0,1 10-3 16,-1 2-6-16,0 2-6 0,-2 10-4 0,3 1-7 0,-4 8-2 16,1 1-3-16,-3 6-1 0,3 9 1 0,-1 1 2 0,1 3 4 0,1 11 2 15,0-4 2-15,2 8-2 0,3 0 0 0,2 4-1 0,-3-4-2 0,3 4-2 16,3-1-4-16,-1-3-8 0,3 4-7 0,2-8-12 0,-2 4-15 0,4-10-20 16,1 3-24-16,2-5-28 0,3-4-29 0,-1 0-60 0,3-4-75 15,0-6-78-15,5 0-81 0,-3-6-39 0,0-4-19 0,3-1-5 0</inkml:trace>
  <inkml:trace contextRef="#ctx0" brushRef="#br0" timeOffset="6899.8264">33438 2483 414 0,'-8'-25'463'0,"3"0"-37"15,-4 0-63-15,4 4-61 0,0 1-59 0,0 0-39 0,-2 6-31 16,2-2-19-16,1 8-13 0,4-4-15 0,-1 11-17 0,1 1-18 0,0 0-18 16,1 1-16-16,3 11-17 0,1-1-12 0,3 6-10 0,-2 3-4 0,2 4-2 15,4 3 2-15,-2 3 2 0,4 6 5 0,-2-2 3 0,3 2 2 16,-1 0 1-16,-1-1-1 0,1 5-1 0,1-4-3 0,-1-1-2 0,0-3-5 16,-1 1-1-16,1-4-3 0,0-4 0 0,-1 1-1 0,-2-3 2 0,2-2-1 15,-1-5 0-15,-2-2 3 0,-1 2 0 0,3-7 4 0,-2 0 5 16,-1-2 2-16,-1-3 3 0,1-3 1 0,1-1 1 0,0-1 2 0,2-3 0 0,2-3 2 15,-4-2 1-15,5-3 0 0,-4-3 0 0,-1-1-3 0,2-3 0 16,-2-2-4-16,2-7-4 0,-4 1-4 0,-1-2-2 0,0-3-2 0,-2-4-3 16,0-1-2-16,-1-1-2 0,-3-3-2 0,3-1-3 0,-1 1-2 0,-3-3-1 15,0 3-2-15,0 5-1 0,0-3-2 0,0 5 1 0,0 4-3 0,0 3-2 16,0 3-3-16,0 0-4 0,0 7-3 0,0 6-1 0,-3 3 0 16,-1 1 1-16,4 4 0 0,-1 8 1 0,-3 0 0 0,4 8 3 0,-3 4-1 15,3 1 1-15,-2 10 0 0,-1 4 2 0,3-2-2 0,-2 4 0 0,2 8-7 16,-3-6-7-16,-1 4-15 0,4 1-17 0,-2-1-21 0,2 0-22 0,0-4-23 15,0 1-24-15,2-1-33 0,2-2-34 0,-1 2-47 0,2-7-56 0,0-3-63 16,4-1-71-16,-1-1-27 0,3-3-9 0,0-4 6 0</inkml:trace>
  <inkml:trace contextRef="#ctx0" brushRef="#br0" timeOffset="7538.1686">34274 2492 252 0,'3'4'352'0,"1"-1"-14"0,-3 6-63 0,3-1-88 0,-2 0-55 16,4 7-35-16,-4-3-13 0,1-1-1 0,3 1 1 0,-1 1 5 0,2-1-4 16,-2 1-6-16,3-2-8 0,-3 2-6 0,4-2-5 0,1-2-4 0,2-2 0 15,-5-2 1-15,6 2 2 0,-1-2 3 0,-1-4 2 0,6-1 4 0,-4 0 0 16,1-1 0-16,0-4 2 0,-1-2 0 0,1-1 2 0,0 0 0 16,-1-5 0-16,3 1 0 0,-3-3-2 0,-6 0-5 0,5-2-4 0,-4-3-5 15,1 0-4-15,-7-3-5 0,3-2-3 0,-5 1-2 0,0 0-6 0,0-4-6 16,-5 0-5-16,3 0-6 0,-5 5-4 0,-1 0-6 0,1 1-4 0,-2 2-3 15,1 0-4-15,-1 4-1 0,1 3-3 0,-3 4-1 0,0 4-1 16,4-1-1-16,-9 6 0 0,3 6 0 0,-1 4 0 0,0 2 0 0,-1 1 0 16,-2 11 0-16,0-1 0 0,3 6 0 0,-1 1 1 0,0 1 0 0,1 8 1 15,7-6 2-15,-5 5-1 0,7-1-2 0,0-3 1 0,2 1-1 0,-1 0 2 16,8-4-1-16,-1-1 1 0,2-2 0 0,0-1-1 0,7-3 1 0,-2-4 3 16,4 3 1-16,3-6 2 0,-2 0 1 0,2-4 1 0,6 0 1 15,-5-1 2-15,5-5 0 0,-1-2 1 0,5-2-1 0,-5-2-2 0,5-2-1 16,1-2-3-16,-3-2-1 0,3-2-3 0,-3-5-1 0,3 4-3 0,-5-5-3 15,3-2 0-15,-2-2-2 0,-2 2 0 0,4-5-1 0,-8 0 1 0,1-4-1 16,0 2 1-16,-2-3 2 0,0-4 0 0,-3-2-1 0,3-1 2 16,-7 0 1-16,0 0 1 0,-1-4 1 0,-1 3 0 0,1 0 0 0,-4 0-1 15,0 0-1-15,2 3 1 0,-2 2 1 0,-3 5 0 0,-2 0 1 0,0 3-4 16,0 3 0-16,0 5-1 0,-2-1-1 0,-3 5-1 0,-2 4-1 0,2 1-1 16,-4 3 1-16,2 5-1 0,-4 0 1 0,0 5-2 0,-2-1-2 0,-3 7-2 15,9 0 0-15,-4 1-2 0,2 5 1 0,2-3 0 0,0 1 1 16,7 0-1-16,0 2 0 0,0-2-1 0,7 0 1 0,0 0-1 0,2-3 3 15,2 0 1-15,0-3 0 0,2 2 2 0,1-4 4 0,0 0 1 0,3-1 2 16,0-2 1-16,2-2 1 0,-2 2 2 0,-2-3-1 0,5 1 0 0,-4-2-1 16,1 3-1-16,0 0-2 0,-4-1 0 0,-2 0-1 0,2 3 0 15,-1-1 0-15,-1 3-2 0,-3 0 1 0,-3 1-1 0,4 2 3 0,-4-2 4 16,0 3 6-16,-2 1 3 0,1 1 3 0,-3 2 2 0,3 0 3 0,-2 0 0 16,-2 1 1-16,3-4 0 0,-3 1 2 0,0 2 0 0,3-1 2 0,-1-2 1 15,-2-1-2-15,4-3 0 0,-1 0-4 0,-1-4 0 0,3 2-1 16,2-1 0-16,-6-7-2 0,8 2-5 0,-4-1-5 0,3-4-9 0,4-4-6 15,2 3-9-15,-4-3-10 0,4-4-9 0,0 0-8 0,3-1-10 0,0-1-11 16,-2-2-11-16,-1-4-10 0,3 1-8 0,0-2-8 0,-4-3-3 0,1-2-2 16,0 0-4-16,-4-1-3 0,4-2-4 0,-1 1-3 0,-4-3-7 0,3 0-5 15,-2 1-7-15,-2-2-8 0,1-4-9 0,-1 7-12 0,-2-5-13 16,-1 2-13-16</inkml:trace>
  <inkml:trace contextRef="#ctx0" brushRef="#br0" timeOffset="7816.6029">35534 1820 358 0,'-5'-15'437'0,"-2"4"-44"0,5-2-76 0,-3 1-55 0,2-3-46 16,0 7-27-16,3-2-19 0,-2 3-12 0,-2 2-8 0,4-3-15 0,0 3-16 16,0 2-17-16,0 2-21 0,0 1-16 0,0 0-13 0,-1 0-11 0,1 4-7 15,-4 4-4-15,4-1-3 0,0 8 1 0,0-2 1 0,0 7 2 16,0 3 4-16,0 0 5 0,0 4 7 0,0 4 4 0,4 5 8 0,-4-1 4 15,1 4 2-15,-1 6-2 0,4 0-2 0,-2-2-4 0,-2 8-4 0,0-4-5 16,0 2-5-16,0-3-3 0,0 4-4 0,0 1-5 0,3-5-4 0,0 1-4 16,-3 1-7-16,2-7-7 0,1 1-10 0,-1-1-12 0,5-6-16 0,-5 1-19 15,3-3-18-15,-2-2-22 0,2-7-21 0,4 0-21 0,-4 0-22 0,4-4-22 16,-1-5-19-16,2-4-37 0,6 1-43 0,-3-4-69 0,1-3-78 16,1-2-37-16,6-6-19 0,1-2-1 0,-2-3 8 0</inkml:trace>
  <inkml:trace contextRef="#ctx0" brushRef="#br0" timeOffset="8933.9926">35949 2415 330 0,'0'-23'405'0,"0"3"-29"0,0 0-46 0,0 3-41 16,0 2-38-16,0 4-27 0,0-1-22 0,0 3-17 0,0 2-18 0,0-2-15 0,0 5-16 15,0 0-15-15,0-3-15 0,0 6-13 0,0-3-15 0,0 4-13 16,0 0-14-16,0 0-7 0,-2 5-7 0,-2 2-1 0,4-3 0 0,-1 5 3 16,1 5 1-16,-4-1 3 0,1 0 1 0,3 7 3 0,-2 0 2 0,-5 3 3 15,6 2 1-15,-3 2 0 0,3 2 1 0,-6 1-2 0,5 2-3 16,-1 1-3-16,1-4-5 0,-5 1-5 0,5 3-6 0,-1 0-4 0,0-1-3 15,-3-2-3-15,5 3-3 0,1-6-4 0,0-1-3 0,0-1-6 0,0 0-11 16,1-2-10-16,5-3-11 0,-3-2-8 0,2 0-6 0,2-3-6 0,0-2-9 16,1-4-12-16,1 2-12 0,3-7-9 0,-2 0-8 0,7-4-2 15,-7 0 0-15,7-4 4 0,-1 0 7 0,4-7 7 0,-1-1 7 0,0-3 5 16,1-2 5-16,-5-1 6 0,6 0 9 0,-6-9 10 0,-1 1 14 0,3 1 11 16,0-5 7-16,-7 1 6 0,4-5 5 0,-1 3 7 0,1 1 7 0,0-5 8 15,-2 2 6-15,1 3 5 0,-2 1 1 0,2 1 3 0,-1-1 1 16,2 5 3-16,-4 2 1 0,4 2 0 0,-2 3-1 0,-2 2 0 0,-2 1 1 0,4 3-3 15,2 2-6-15,-7 1-5 0,5 1-4 0,-2 2-2 0,2 2-2 0,-2 3 1 16,4 0-1-16,-6 3-2 0,4 0-1 0,-2 2 0 0,2 0 0 16,-5 2-2-16,2-1-2 0,3 2 0 0,-4 3 1 0,-3-2 1 0,4-2 2 15,-7 5 1-15,3-4 0 0,1-3 0 0,-4 3 0 0,3 0 0 16,-1-1 0-16,-1-2 2 0,-1 0 2 0,-2 0 0 0,3-2 1 0,1 1 2 16,-4-2 3-16,0 1 4 0,0-3 4 0,0 0 9 0,0 0 10 0,0 0 10 15,0 0 12-15,0 0 6 0,0 0 4 0,0 0 2 0,0 0 1 0,0-5 0 16,0 1-3-16,0-2-4 0,0-1-4 0,-7-1-6 0,5-1-9 15,-1-2-8-15,-2-1-12 0,-1-1-11 0,0 1-12 0,-1-3-9 0,0 1-4 16,0 2-5-16,0-1-2 0,-1 4-3 0,1-4-3 0,0 5-3 0,0 0-1 16,-1 1 0-16,-1 1-4 0,1 0-3 0,-2 5 0 0,-4-2-3 0,2 3-2 15,-2 3-1-15,1 1-3 0,-4 4 0 0,1 0-2 0,-1 2 1 16,0 3-1-16,2 4 2 0,1-1-1 0,-6 8 3 0,6-1 3 0,4 2 1 16,-4-1 2-16,2 3 1 0,4 1 3 0,1 1 2 0,0-2 1 0,2 3 1 15,2-4 0-15,1 6 2 0,-2-4-1 0,4-1-3 0,0 1-2 0,4-3-6 16,-2-1-5-16,4-2-9 0,0 1-10 0,2-4-10 0,1 1-11 0,-3-4-10 15,6-1-9-15,-1-2-10 0,2-1-10 0,4-6-7 0,2 4-5 0,3-8-9 16,0 4-7-16,6-6-9 0,-1-3-10 0,2-2-4 0,5 1-5 16,-3-7-2-16,5-1-3 0,-1-1-7 0,1-2-5 0,0-2-4 0,0-3 1 15,-4 1-1-15,-1-4-2 0,0-2 8 0,-4 0 11 0,-3 1 20 0,-2-3 22 16,0-1 24-16,-1 0 26 0,-8-4 24 0,1 3 27 0,-4 3 32 0,-1 0 32 16,-4-2 28-16,0 1 25 0,2 6 23 0,-6 2 22 0,-1-1 15 15,0 3 10-15,0 2 1 0,0-1-4 0,0 7-9 0,0-1-12 0,-1 3-12 16,-3-1-15-16,1 3-15 0,3 5-17 0,0 0-16 0,0 0-14 0,0 2-15 15,-2 3-11-15,2 1-11 0,0 3-8 0,0 4-4 0,0-1-2 0,0 4-1 16,0-1 3-16,0-2 2 0,2 3 3 0,-2 1 1 0,3-3 1 0,2 2 1 16,-1 1-2-16,-1-1 2 0,-1-1 0 0,3-3-1 0,-2-1 0 15,3 1 1-15,-3-1 0 0,2-5 0 0,-2 5-2 0,-1-6 3 0,3 0 1 16,-1-2 2-16,-1 1 3 0,2-3 2 0,0-1 2 0,0 0 2 0,2-1 2 16,-2-3 2-16,1 1 0 0,-1-2 1 0,-2-5 2 0,0 3 0 0,-1-6-1 15,3 1-1-15,-1-1 0 0,-1 0-2 0,-3-6-1 0,0 2-1 16,0-3-2-16,0 3-1 0,0-3-1 0,-3 2 0 0,-1-3 1 0,-1 1-1 15,3 1-1-15,-1 6-2 0,0-3-1 0,-2 4-3 0,-1-1-2 0,1 8-3 16,-2-4-1-16,1 6-3 0,-1 3-2 0,-2 0-2 0,2 8 0 0,-4 1-1 16,0 4-4-16,-1 2-2 0,-1 3-2 0,-1 6 1 0,6 0 1 15,-3 6 2-15,-1 0 0 0,6 1 0 0,-1 2 2 0,0 2 0 0,0-3 0 16,5 4 1-16,2-4-1 0,0-1 0 0,0 1 2 0,2 1-1 0,5-5 2 16,0-2-1-16,0-1 0 0,-1 0 0 0,3-4-2 0,3-1 0 0,-2-1 0 15,2-6-2-15,2 0 0 0,-4-4-1 0,4 2-1 0,-3-5-3 0,3-2-2 16,-4-1-4-16,7-6-4 0,-3-1-2 0,0-2-3 0,3-5-3 15,-4 2-4-15,6-5-2 0,-2-2-3 0,-1-4-1 0,4 0-5 0,-5-4-3 16,6-1-3-16,-6-2 0 0,-1-2-2 0,3-6 0 0,0 0 0 0,-2 2 2 16,-1-3 1-16,0-1 4 0,-3 0 2 0,3 0 3 0,-4 1 3 15,-1 5 3-15,-4-2 3 0,4 5 4 0,-3 0 3 0,-4 3 4 0,3 3 1 16,-5 6 3-16,4-2 0 0,-4 4 0 0,0 5 0 0,0-2 0 0,-4 6 0 16,4 1 0-16,-2 4 3 0,-1 0-1 0,3 1-1 0,-2 6 0 0,-4 1 0 15,4 0 2-15,-2 5 0 0,4-1 1 0,-3 5 2 0,3 2 1 0,0-2 1 16,0 5 1-16,0 2 1 0,0 1 0 0,3 0 0 0,1 3 0 15,-2-3 1-15,4 4 1 0,-1 0-1 0,1-1 0 0,-1 1 2 0,0 0-1 16,3-4 0-16,-1 3 1 0,-5-1 0 0,3-2 0 0,2 3 0 0,-7-5-2 16,0 0-2-16,0 0-5 0,-7-1-10 0,2-2-14 0,-4 0-17 0,-1 0-23 15,-2-4-23-15,-1-1-29 0,-1 0-32 0,-1-2-51 0,-6-4-64 16,6 2-85-16,-7-6-95 0,1 3-48 0,-3-1-24 0,-1-6-6 0,4-1 0 0</inkml:trace>
  <inkml:trace contextRef="#ctx0" brushRef="#br0" timeOffset="9131.3112">35203 1920 130 0,'-7'-7'495'0,"4"0"-8"0,0 2-4 16,6 1-4-16,2 0-109 0,4 1-161 0,4-1-89 0,6-1-55 0,3 5-35 0,9-3-23 15,8 2-24-15,4 1-24 0,5 0-30 0,10 0-34 0,1 0-55 16,9 0-66-16,7 1-75 0,2 2-83 0,3-3-40 0,2 0-20 0,4 0-12 16</inkml:trace>
  <inkml:trace contextRef="#ctx0" brushRef="#br0" timeOffset="9257.7862">37002 1769 167 0,'0'-7'509'0,"0"2"5"0,0 2 6 16,0-2-43-16,0-2-68 0,0 3-92 0,0 2-104 0,0-3-68 0,0 5-48 15,0 0-41-15,0 0-35 0,0 0-42 0,0 0-45 0,4 2-60 0,-2 1-64 16,3 2-103-16,1 3-119 0,-4-3-59 0,3 3-30 0,-5 0-15 0,4 3-8 16</inkml:trace>
  <inkml:trace contextRef="#ctx0" brushRef="#br0" timeOffset="9615.6838">34721 3797 137 0,'-16'0'437'0,"3"0"2"0,6 0 1 0,-5 0-68 15,10-3-102-15,-1 2-79 0,3 1-71 0,5 0-41 0,3-4-29 16,3 3-22-16,6-6-20 0,8 6-29 0,3-5-34 0,4 1-35 0,0 4-35 15,11-6-47-15,-5 2-52 0,2 2-71 0,5 2-79 0,-1-5-40 0,-3 5-21 16</inkml:trace>
  <inkml:trace contextRef="#ctx0" brushRef="#br0" timeOffset="9753.8105">34833 3952 357 0,'-13'6'435'0,"1"-2"-16"0,3-2-24 16,1 1-73-16,6-3-97 0,-2 3-64 0,4-3-47 0,6 2-31 15,2-2-28-15,6 0-34 0,6-2-40 0,2-1-53 0,7 0-62 0,5 1-93 16,4-2-107-16,6-2-57 0,2-1-28 0,4 2-17 0,-1-2-8 0</inkml:trace>
  <inkml:trace contextRef="#ctx0" brushRef="#br0" timeOffset="10333.7857">36348 3732 212 0,'0'-3'359'0,"0"3"-46"0,0 0-70 0,0 0-55 15,0 3-48-15,3-2-24 0,-1 3-15 0,5 0-5 0,-6 4-1 0,-1-1 5 16,4 5 7-16,-3-6 7 0,-1 5 9 0,0 1 4 0,0-3 2 15,0 2 2-15,0 0-2 0,-5 0 0 0,4 1-3 0,-6-2-5 0,2-2-4 16,-4 3-6-16,2 1-6 0,-1-7-8 0,-4 3-7 0,-2 3-7 16,4-7-6-16,-4 4-5 0,1-3-6 0,-1 0-6 0,-1-3-6 0,-1 0-5 15,-1 1-4-15,7-3-3 0,-7-3-3 0,3 1-3 0,2 0-3 0,-1-3-4 16,2 0-3-16,0-3-4 0,0-3-4 0,3-2-3 0,-1-3-6 16,4 1-5-16,3-2-4 0,-1-3-5 0,3 1-5 0,3-2-6 0,-1-2-5 15,3-1-4-15,4 3-3 0,4-1-3 0,-1 5-1 0,2-3-2 16,0 4 0-16,3 1 0 0,-4 2 1 0,6 6 1 0,-2 2 3 0,-2 5 2 15,6 0 2-15,-6 5 4 0,4 6 4 0,-4 1 3 0,1 5 4 16,-3 3 4-16,-1 3 3 0,-3 4 4 0,-2 5 3 0,-4 1 3 0,-3 1 2 16,-3 3 1-16,-4 4 1 0,-5 0 0 0,-2 1 2 0,-3 6-2 0,-2-7 0 15,-3 2-1-15,-5 4-2 0,0-4-2 0,-4 2-3 0,0-5-2 16,-1-1-2-16,-4-1-2 0,4-2-2 0,-4-4 0 0,2-5-2 0,1-3-1 16,1 3 0-16,-2-7-2 0,7-3-2 0,-1-5-3 0,1-1-2 0,3-3-2 15,4-3-1-15,-2-2-5 0,6-3-5 0,3-5-5 0,-1 0-2 16,2-6-3-16,2-1-3 0,3-2-2 0,2-6-1 0,3-3-1 15,2-2 0-15,2-1 0 0,1 0-1 0,2-2 2 0,4-4 1 0,1 6 2 16,2-1 4-16,2 4 2 0,-1 0 3 0,4-1 4 0,-1 7 2 0,4 3 2 16,-4 3 1-16,6 5 3 0,0 0 1 0,-3 4 3 0,3 2 3 15,3 2 1-15,-1 4 4 0,-2 3 2 0,6 4 1 0,-1-1-6 0,-1 2-10 16,4 6-15-16,-6-1-20 0,7 1-32 0,-4-4-35 0,0 4-59 16,4 0-67-16,0 0-68 0,-2-4-67 0,-2 3-35 0,4-5-19 0,3-2-7 15</inkml:trace>
  <inkml:trace contextRef="#ctx0" brushRef="#br0" timeOffset="10578.6431">37239 3788 99 0,'0'-12'475'0,"0"4"15"0,0-4 9 0,0 2 9 15,0 1-89-15,-3 4-135 0,0 1-79 0,3 1-52 0,-2 1-27 16,-1-1-15-16,1 6-9 0,-2-1-6 0,-1 2-12 0,0 4-11 0,-2 1-12 16,-3 6-11-16,-2-2-6 0,2 6-5 0,-2 2-1 0,-2-1-1 0,-1 7 0 15,-5 1 4-15,4-1-2 0,-1-1 0 0,-2 4-11 0,1-1-14 16,-3 2-17-16,6-2-22 0,-6 1-24 0,6-4-27 0,-5 4-28 0,6-2-30 16,-1-4-39-16,1 0-46 0,-1 0-73 0,1-4-90 0,0 0-66 0,1-3-58 15,-3-3-21-15,4-1-5 0,2-1 6 0</inkml:trace>
  <inkml:trace contextRef="#ctx0" brushRef="#br0" timeOffset="10755.9558">36774 3756 425 0,'-2'-10'460'0,"2"1"1"16,0 4 0-16,0 2-80 0,0 3-124 0,2 0-78 0,3 3-56 0,2 2-32 15,0 4-21-15,1 1-13 0,6 3-9 0,-1 6-5 0,5-3-5 16,-1 2 2-16,1 4 1 0,1 2 0 0,3 0-2 0,-3 4-13 0,3-3-19 15,4 2-27-15,-4 2-32 0,0-1-50 0,2 1-59 0,2-1-94 16,-3 2-109-16,0-2-62 0,2-1-37 0,-3-4-18 0,-1 0-13 0</inkml:trace>
  <inkml:trace contextRef="#ctx0" brushRef="#br0" timeOffset="11304.9787">37992 4024 405 0,'6'-23'423'0,"3"2"-43"0,5-1-67 0,-8 2-68 16,10 2-66-16,-6 2-41 0,4-3-27 0,-1 6-14 0,4 2-8 0,-1 2-11 16,-3 3-13-16,4 4-13 0,2 2-13 0,-2 0-9 0,0 4-5 15,-1 4-3-15,-1 4-3 0,0 0 0 0,-3 5 0 0,-2 2 2 0,-1 3 4 16,-4-2 2-16,0 3 3 0,-5 4 2 0,0 0 3 0,0-1 2 0,-5-1 3 15,3 1 2-15,-6 2 2 0,-1-3 1 0,1 0 1 0,-3 0 1 16,0-4 2-16,0-1-2 0,-1 0 0 0,4-1 0 0,1-5 3 0,0-2 2 16,0-2 3-16,1 0 7 0,4-4 6 0,-5 3 5 0,5-7 5 0,-1-1 0 15,3-1-1-15,0 0-2 0,0-3-5 0,3-1-1 0,-1-5-5 16,1-1-4-16,3-2-4 0,0 0-8 0,0-6-7 0,2-2-10 0,2-3-10 16,1-2-9-16,4 1-9 0,0-3-5 0,6 0-5 0,-6-6-3 15,7 4-2-15,0 0-2 0,1 3-1 0,-1-6-3 0,2 6-3 16,-2 1-1-16,-4 4-2 0,5 1-3 0,-1 1-2 0,-2 2-2 0,-4 5-2 15,4 2-1-15,-5 3 2 0,-1 4 0 0,0 3 2 0,-1 3 2 0,4 4 2 16,-5 3 3-16,2 2 3 0,-7 5 1 0,1 3 1 0,4 3-1 16,-7 1-4-16,1 4-7 0,-1 0-8 0,-5 4-14 0,0-1-15 0,0 2-19 15,0 2-21-15,-5-2-24 0,3 2-23 0,-5-2-21 0,5 2-23 0,-1-1-43 16,-1-2-53-16,3-1-70 0,-3-3-79 0,4-1-34 0,0-2-12 16,4-6 6-16</inkml:trace>
  <inkml:trace contextRef="#ctx0" brushRef="#br0" timeOffset="11605.6693">38950 4044 86 0,'-3'-20'472'0,"-1"1"11"0,2 1-36 0,-1 3-65 15,1 3-70-15,-1 2-76 0,-1 2-47 0,3 4-35 0,-3-1-21 0,3 5-15 16,-6 5-19-16,5-3-22 0,-5 8-18 0,2 0-15 0,3 5-12 16,-4 2-12-16,1 6-4 0,-4-3-3 0,7 3 1 0,-5 2 3 0,2 3 1 15,4 0 2-15,1-2-1 0,0 2 0 0,0-2 0 0,0-2 3 0,1 1-2 16,4 2-1-16,2-6 0 0,-2-2-1 0,6 2 1 0,-3-6 3 15,6 0 0-15,-2-2 3 0,1-1 1 0,3-4 1 0,1-2 0 0,0-4 0 16,2 0 0-16,-1-4 1 0,3 0-2 0,-2-4-1 0,-1-2-1 16,3-3 0-16,-2-2-2 0,-2-3 0 0,-2-3-2 0,2 0-1 0,0-3-2 15,-7-1 0-15,1-2-1 0,-3-2-2 0,-1 1 0 0,-5-4-1 0,-2 1 0 16,0-2-2-16,-2 2-1 0,-5 2-1 0,2-1-3 0,-4 4-3 16,-1-1-6-16,-2 2-9 0,-3 4-7 0,1 4-10 0,1 2-13 0,-8 5-14 15,2 3-17-15,1-2-16 0,-5 10-22 0,3 2-24 0,0 3-32 16,-3 3-33-16,3 3-55 0,5 0-66 0,-6 4-69 0,7 0-70 0,1 2-32 15,4 4-12-15,2-2 2 0</inkml:trace>
  <inkml:trace contextRef="#ctx0" brushRef="#br0" timeOffset="11778.6885">39482 4124 506 0,'3'-12'527'0,"-3"3"10"0,4-3 5 15,-4 2-71-15,2-2-114 0,-2 4-88 0,3-1-80 0,0 1-52 0,-3 4-39 16,0-4-36-16,0 4-36 0,2-3-44 0,-2 6-45 0,0-3-52 16,0 4-55-16,0 0-70 0,5 5-79 0,-1 3-77 0,1-1-80 0,0 5-38 15,2-4-20-15,-6 5-4 0</inkml:trace>
  <inkml:trace contextRef="#ctx0" brushRef="#br0" timeOffset="12494.1544">40064 4028 52 0,'-14'-20'511'0,"2"4"18"16,3-1 12-16,3 0 9 0,-3 4-66 0,2 1-104 0,2-1-90 16,3 5-83-16,-4 0-49 0,4 1-32 0,-2 2-19 0,3 2-12 0,-3-1-16 15,1 4-20-15,1 4-20 0,2-1-16 0,-5 1-12 0,2 4-10 0,-1 1-4 16,3 3-3-16,1 3-1 0,-4 3-1 0,1 0 3 0,3-1 2 15,-2 6 5-15,2 1 3 0,0-3 2 0,0-1 1 0,2 3 1 0,1 1 0 16,2-1 0-16,2-3 0 0,-2-3 0 0,5 0-2 0,-1 1-3 16,1-5-2-16,2 3-3 0,2-5-2 0,-1-3-5 0,5 1-4 0,-3-2-4 15,-2-6-6-15,5 2-2 0,-5-3-6 0,6-3-2 0,-4-1-4 0,-1-4-2 16,0 0-3-16,-6 3-3 0,-1-11-3 0,1 4-4 0,-2-4-2 16,-3-4-4-16,-3 3-4 0,-3-1-2 0,-3-6-3 0,-2 1-4 0,1 2-3 15,-8-6-3-15,1 2-3 0,0 1-1 0,-1-3 0 0,-5 1 1 16,4 4 3-16,-4-3 2 0,6 5 4 0,-1 0 3 0,1 4 4 0,1 0-1 15,4 2-3-15,-3 2-1 0,7 1 2 0,2 4 0 0,1 0 0 0,2-1 1 16,2 4-1-16,6-1-2 0,4 1-2 0,-2 2-2 0,4-3-4 16,8 4-5-16,0-2-6 0,4-1 0 0,3-1-1 0,2 1 1 0,1-2 1 15,2 1 0-15,2 1 2 0,0-4 2 0,-4 4 3 0,4-6 6 16,-4 2 4-16,4-1 11 0,-5-2 13 0,-1-1 16 0,-2 1 20 0,-1-3 24 16,0 1 22-16,-1-2 21 0,-4-2 15 0,-1 3 17 0,-1-3 17 0,-5 0 14 15,-1 1 14-15,6-4 14 0,-9 4 13 0,2-3 7 0,-1 1 7 16,-3 0 2-16,-2 1 2 0,-1 1-3 0,0-3-2 0,2 2-4 0,-6-2-4 15,1 6-3-15,1-2-7 0,-4 3-6 0,0 0-9 0,0 0-12 0,0 1-13 16,0 3-15-16,0 3-14 0,0 1-15 0,-4 0-14 0,1 3-13 0,3 2-11 16,-2 6-10-16,-5-2-10 0,2 4-5 0,0 6-2 0,-3 2-3 15,2 5-2-15,1 3 3 0,-7 7 2 0,4 0 3 0,1 6 5 0,0 3 4 16,0 4 5-16,-1 2 4 0,1 5 4 0,2 0 3 0,3 8 1 0,-5-3-1 16,7 6-3-16,0-1-1 0,0 6-2 0,7-7-2 0,-5 7-2 15,3-5-2-15,4 1-3 0,2-2-2 0,-2-3-3 0,5-2-7 0,-4 1-11 16,4-6-14-16,-1-4-13 0,4-1-15 0,0-7-14 0,-3-4-14 15,1 4-12-15,6-12-12 0,-6-3-17 0,6-2-13 0,-6-3-11 0,5-7-9 16,-1 1-7-16,-4-9 0 0,3-2 5 0,0-6 11 0,-1-2 11 16,-3-6 12-16,-2-1 14 0,-2-4 11 0,-5-2 12 0,2-5 13 0,-5 0 17 15,-2-9 17-15,0 1 17 0,-2-2 14 0,-6-2 12 0,-1-1 9 16,-3-1 7-16,2-2 5 0,-4 2 4 0,-3-2 6 0,2 5 4 0,-2 3 4 16,-2-3 3-16,-1 5 1 0,1-1 3 0,0 5-2 0,-1 0-2 0,1 2-3 15,5 6-4-15,0-1-5 0,1 1-7 0,3 0-12 0,1 5-15 16,2-3-19-16,6-1-22 0,1 0-22 0,8 4-24 0,1-5-30 0,1 3-34 15,7-3-59-15,2 1-69 0,5 0-78 0,5-3-84 0,3-1-41 16,5 1-20-16,6-1-4 0</inkml:trace>
  <inkml:trace contextRef="#ctx0" brushRef="#br0" timeOffset="13004.1056">42308 4132 30 0,'-9'4'390'0,"-3"-1"-24"0,7-3-39 15,0 0-62-15,2 1-75 0,1-1-43 0,-1 0-29 0,3 0-10 0,0 0-1 16,0 0-2-16,0 0-2 0,3 0 3 0,2-1 3 0,4 1 4 16,-4-3 1-16,5-1 5 0,2 0 2 0,1 0 1 0,5-4-2 0,-3 0-1 15,4 0-1-15,-2-1-4 0,8-4-5 0,-6 1-7 0,0 0-7 16,3-1-10-16,0 0-9 0,-3 0-8 0,-2-2-5 0,0 0-5 0,-2-3-5 15,-1 3-5-15,-5 1-3 0,2-4-3 0,-5 2-5 0,-1-3-3 16,-2 2-4-16,-1 0-4 0,-2-3-6 0,-2 3-4 0,-1 0-6 0,-2 0-4 16,-1-2-8-16,-5 4-2 0,2 1-6 0,2 5-4 0,-5-2-3 0,2 4-2 15,-4 0-1-15,1 4 0 0,-1 3-2 0,-3 3-1 0,0-1-2 16,-2 3-2-16,2 5-3 0,2 3-4 0,-6-1-4 0,6 4-4 16,-2 2-3-16,3 1-3 0,2 2-5 0,2-1-8 0,2 3-8 0,-1 4-7 15,7-6-8-15,2 7-10 0,0-6-6 0,5 3-7 0,4 0-5 0,1-2-5 16,4-2-5-16,3-1-6 0,5-1-8 0,5 1-8 0,4-4-10 15,1 0-11-15,4-4-11 0,5 0-13 0,0-5-14 0,7-1-13 0,-2-1-14 16,2-2-11-16,1-3-5 0,1-3-5 0,-4 1-1 0,0-3 2 0</inkml:trace>
  <inkml:trace contextRef="#ctx0" brushRef="#br0" timeOffset="13442.8701">43484 3916 173 0,'11'-20'235'0,"1"-4"-2"0,-7 3-7 0,0-2-11 0,-2 4-15 15,-1-2-17-15,-2 1-17 0,0-2-18 0,0 1-15 0,-2 1-15 0,-1 2-14 16,-1 0-13-16,-1-1-12 0,-3 5-12 0,1-5-8 0,0 7-10 15,0-2-6-15,-1 2-6 0,-4 2-6 0,2 0-2 0,-2 2-4 0,-4 2-1 16,3 2-3-16,-1 1-3 0,-3 3-4 0,0 0-2 0,-2 3 1 16,0 1-2-16,-1 2-1 0,5 2 0 0,-8 2 1 0,3 0 1 0,5 2 0 15,-2 2 0-15,0 3 0 0,1 2-1 0,3-2 1 0,1 6 0 0,1-4-1 16,-1 4-2-16,4-1-1 0,1 1 0 0,0-2-2 0,7 1 2 16,0 1 0-16,0-5 0 0,0 2 0 0,7 0 0 0,-5 0 0 0,6-4-1 15,4-2 1-15,-5 2 2 0,5-4 3 0,-2-2 0 0,4-2 1 0,0 4 2 16,6-7 0-16,-6-2 0 0,1 4-2 0,5-7-1 0,-4 0 0 15,4 0 0-15,-4-7 1 0,4 4-2 0,-5-2-1 0,6-7-2 0,-6 4-2 16,2-2-1-16,0-2-3 0,-1-4-1 0,1 2-3 0,-4-1-1 16,1-6 1-16,0 5-2 0,-1-8-1 0,-1 3-2 0,-3-1-2 0,-2-6-1 15,1 3-2-15,1-3 0 0,-4-2-1 0,3 1-1 0,-3-4 3 0,2 1 1 16,-5-3 2-16,3 4 4 0,-2-2 3 0,1-2 3 0,-4 3 3 16,0-1 2-16,0 3 4 0,0-1 6 0,0 3 8 0,0 2 7 0,-4 1 7 0,1-1 5 15,3 5 4-15,-2 1 1 0,-1 2 1 0,1 5-2 0,-5-4-3 16,7 5-4-16,-1 3-6 0,1 2-7 0,-4-1-5 0,3 3-7 0,1 5-7 15,-4 0-7-15,1 1-8 0,1 8-7 0,2 1-3 0,-7 3-6 0,7 0-2 16,-1 7-2-16,-3 3 3 0,4-1 2 0,-2 4 6 0,2 7 5 16,0-2 5-16,0 3 4 0,0 0 3 0,0 5 1 0,0-6 2 0,2 7-5 15,-2-1-6-15,5 1-8 0,-1 0-11 0,-1 0-15 0,2-2-16 16,0 3-21-16,0-1-19 0,4-4-28 0,-4-1-30 0,4 2-38 0,2-4-42 16,0-2-59-16,1-1-71 0,1 0-51 0,3-2-41 0,-3-7-14 0,8-1-1 15</inkml:trace>
  <inkml:trace contextRef="#ctx0" brushRef="#br0" timeOffset="14584.3716">44045 3800 202 0,'0'-20'405'0,"0"0"-57"0,0 0-90 16,0 0-51-16,0 3-33 0,-3-1-18 0,0 2-6 0,3-3-11 16,-2 5-11-16,-1-1-13 0,3-1-16 0,-2 4-10 0,-2 0-9 0,1 2-8 15,-2 1-6-15,3 1-5 0,-5 0-5 0,2 3-6 0,0-2-6 0,0 6-6 16,-4-3-5-16,1 1-6 0,-2 3-5 0,1 3-4 0,-4 1-6 15,-1 4-3-15,0-3-2 0,-1 6-1 0,1-2-2 0,1 4 1 0,-3 1-1 16,4 2 1-16,2 4-1 0,-2-4 1 0,4 4-2 0,1 0-3 16,-2 0-3-16,6 3-4 0,1-5-2 0,2 5-3 0,2-4-3 0,1-1-2 15,2 2-2-15,1-2-1 0,5-5 0 0,-2 2-1 0,5-2 0 0,-4-1 1 16,7 3 2-16,-3-7 4 0,1 0 4 0,2-3 4 0,0 0 4 16,5-3 3-16,-6 0 4 0,4-2 2 0,2-2-2 0,-6 0 2 0,1-3 2 15,0 0 1-15,-2 1 1 0,5-4 1 0,-6-3 0 0,0 2 3 0,-1-2 1 16,-2-2 5-16,2 2 1 0,-1-2 2 0,-2-1 2 0,-1-3 2 15,-1 1 3-15,1 3 4 0,0-6 2 0,-4 2 3 0,3-3 1 0,-6 3 3 16,3 0 2-16,2 0 2 0,-5 1-1 0,-2 1-1 0,3 2-1 0,-1-2-3 16,-2 6-5-16,0 1-5 0,0 2-2 0,0-2-9 0,0 4-6 15,0 4-5-15,0 0-4 0,-2 0-2 0,-1 4-4 0,1 6-4 0,-5-1 0 16,2 6-1-16,3 4 2 0,-6 2 2 0,3 4 3 0,-2 5 4 16,5 3 4-16,-1 7 5 0,-1 1 4 0,-1 5 8 0,3 4 5 0,2 5 5 15,-3 1 3-15,3 3-1 0,0 5 1 0,3-1-3 0,-3 1-2 16,2 3-3-16,1 0-3 0,-1-1-2 0,2 2-3 0,-1-4-3 0,-3 0-1 15,0-1-7-15,0-5-6 0,0 1-4 0,-7-2-1 0,2-3 1 0,0 1 0 16,0-8 2-16,-7-1 1 0,3-1 3 0,-1-4 4 0,0-4 1 16,-2-5 4-16,2-5 0 0,-4-3-1 0,2-7-2 0,2-1-2 0,-4-4-5 15,1-8-6-15,1-4-7 0,-2-1-8 0,0-6-5 0,1-6-5 16,-4-6-6-16,6-2-5 0,0-4-8 0,-3-5-7 0,5-5-6 0,3-1-6 16,-6-1-6-16,10-2-8 0,-1-6-8 0,3 2-8 0,3-4-12 0,-1 1-9 15,10-1-14-15,-6 0-14 0,10-1-16 0,-3-4-17 0,3 3-17 16,6 1-16-16,3-4-14 0,-2 5-10 0,6-1-4 0,-2 1 1 0,4 1 7 15,3-2 11-15,-2 3 15 0,4 3 14 0,-4-1 19 0,4 5 22 16,0 0 26-16,0-2 28 0,-4 4 31 0,2 4 32 0,-1-4 34 0,1 4 34 16,-7 3 29-16,0 2 24 0,1-1 19 0,-4 1 15 0,-2 3 12 0,0 2 12 15,-5 3 9-15,0-1 7 0,-3 5 2 0,-8-1-2 0,3 4-8 16,3 3-8-16,-7 1-15 0,0 0-15 0,-1 1-18 0,-3 5-17 16,-1-3-14-16,0 5-15 0,0 0-10 0,0 0-7 0,0 0-9 0,0 5-7 15,0 2-5-15,0-2-4 0,-1 5-1 0,-3-3 0 0,4 2 0 0,-2 3 3 16,2 3 2-16,0-7 4 0,0 4 0 0,0 0 3 0,0-3 0 15,0-1 0-15,0 1 0 0,0-1 3 0,0-3 4 0,0 2 5 0,0-2 7 16,0 0 8-16,2-4 7 0,-2 3 7 0,0-1 7 0,0-3 10 16,0 0 4-16,0 0 5 0,5 0 1 0,-1-3 1 0,-1-1-2 0,-1 3-1 15,3-4-5-15,2-2-6 0,-2 2-6 0,0-6-7 0,0 5-9 16,2-7-7-16,-5 1-10 0,6-4-11 0,-4 3-6 0,-3-6-7 0,3 2-4 16,-1-3-3-16,-3 1-3 0,0-1-4 0,-3 0-2 0,-1 0-3 0,3 0-1 15,-3 3-2-15,-4 0-3 0,6 0-1 0,-5 4-2 0,2-2 0 0,-4 7-2 16,4 2 0-16,-3 0 0 0,-1 1-1 0,-1 5 1 0,0 4 0 15,-7 1 0-15,3 2 1 0,0 2 1 0,-3 6 1 0,0 2 0 0,2 4 2 16,1 1 2-16,1 2 1 0,-3 1 3 0,3 2 1 0,2-2 1 16,6 5 0-16,0-1 2 0,-2-1-1 0,7 1 1 0,0-3 1 0,0 2-1 15,7 1 1-15,0-5 1 0,2 1 1 0,4-2-1 0,1 1 1 16,3-1-1-16,2-7 1 0,3 1-3 0,0-2-1 0,4 0-5 0,1-2-1 16,0-5-2-16,0 4-1 0,4-8 1 0,-2 0-2 0,2 0-2 15,-4-4-2-15,0-4 1 0,2 3-1 0,-1-6-1 0,-4 0 1 0,1 1 1 16,-1-5 2-16,-2 2 2 0,0-6 0 0,-3 3 2 0,3-4 0 0,-1 0 1 15,-6-1-1-15,2-5 0 0,0 4 0 0,-3-5-1 0,-1 1 1 16,1-3-2-16,-5 0 0 0,1 1-1 0,-2-4 1 0,1 1-2 0,-4 0 0 16,0-1-2-16,0 5 1 0,2-2-1 0,-5 0 1 0,-2 2 0 15,3 3 0-15,-3 0 0 0,0 6-1 0,0-1 0 0,-3 3 0 0,3 0-1 16,-2 4-2-16,2 4-2 0,-3 0 1 0,-1-3-1 0,3 7 1 0,1 0 2 16,-4 0-1-16,2 7 1 0,-1-2-1 0,0 3 2 0,3 2 1 15,0 5 2-15,0-3 2 0,0 6 3 0,6-2 6 0,0 4 0 0,2-1 2 16,-1 2 2-16,1-1 1 0,4 0-1 0,-3 1 1 0,5 1 0 15,-4-2 0-15,3 1 1 0,-1-2-1 0,2 1 1 0,-4 1-1 0,2 2 1 16,-5-3-1-16,2 1 1 0,2-4 2 0,-5 3 0 0,-1-2 0 16,-2 2 1-16,-3 0 2 0,0 0 1 0,-3-4 3 0,-2 3 0 0,-1 1 1 15,-7-3-3-15,1 2-4 0,-2-2-8 0,-3-2-11 0,2-1-15 16,-6 0-22-16,1-1-27 0,-1-2-30 0,-1 2-40 0,0-2-51 0,7-3-96 16,-4 0-123-16,4-8-67 0,-1 5-40 0,4-5-19 0,2 0-10 0,5 0 0 15</inkml:trace>
  <inkml:trace contextRef="#ctx0" brushRef="#br0" timeOffset="14737.4377">46220 4479 168 0,'-2'0'418'16,"-1"0"-20"-16,-2 3-23 0,1-2-100 0,2-1-135 0,-4 5-153 0,4-2-158 15,-5 2-107-15,2 2-82 0,0 1-40 0,-4 0-22 0</inkml:trace>
  <inkml:trace contextRef="#ctx0" brushRef="#br0" timeOffset="15051.1167">43663 5295 567 0,'-58'-2'598'15,"-3"-2"29"-15,7 0 20 0,1-3 17 0,2 2-89 0,1 1-146 16,6-1-81-16,-1 3-50 0,6-2-24 0,5-1-12 0,3 5-16 0,4-3-20 16,5 3-22-16,1-1-22 0,3-3-27 0,7 4-27 0,-1 0-24 15,4 0-25-15,6 0-18 0,2 0-17 0,0 0-15 0,9 0-11 0,-1 0-8 16,8 0-5-16,9 4-4 0,-1-3-3 0,12-1-4 0,3 3-4 0,7-3-8 15,4 5-8-15,4-1-10 0,4-2-10 0,5-1-16 0,4 6-19 16,1-6-20-16,2 3-22 0,2 0-24 0,1 0-26 0,4-3-28 0,-1 3-27 16,3 1-30-16,-2 1-31 0,3-1-38 0,-4 2-43 0,3-2-89 15,-1 2-110-15,-1 0-48 0,-4-2-14 0,-1 3 4 0,-2-4 13 0,-7 0 20 16</inkml:trace>
  <inkml:trace contextRef="#ctx0" brushRef="#br0" timeOffset="15231.2099">44083 5672 338 0,'-29'7'486'0,"0"-2"7"0,9-3-23 0,-1 1-39 16,6-3-87-16,3 2-110 0,3-2-65 0,1 0-43 0,3 0-21 0,5 0-12 16,5-2-12-16,3 2-13 0,4-3-19 0,4 1-17 0,4-1-20 15,4-1-19-15,3 1-20 0,7-2-20 0,2 0-22 0,0 1-21 0,5 0-28 16,-4 0-30-16,6 1-48 0,-2 2-55 0,-5-4-76 0,1 2-87 0,-1-1-42 15,0 3-20-15,-2-1-3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51:14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30565 8143 97 0,'5'-14'422'0,"3"0"-61"16,-2 1-94-16,-3 6-51 0,-1-2-27 0,-2 4-12 0,0-2-5 0,0 2-7 15,-2 0-8-15,-1 2-19 0,-3 0-20 0,-2 1-18 0,-1-1-18 16,3 3-11-16,-12 0-9 0,1 0-9 0,2 5-8 0,-7 1-8 15,-9-1-10-15,1 4-7 0,-8 3-8 0,-1 4-6 0,-7-1-2 0,-2 6-2 16,-3-3 0-16,-5 4-1 0,1 2-1 0,0 1-1 0,1 2-2 16,-4-2-2-16,2 0 1 0,6 0-1 0,1-1 1 0,6 0-1 0,4-6 1 15,0 3-4-15,10-4-2 0,1-1-4 0,6-3-1 0,2-2-2 16,6-2 0-16,4-2 1 0,5 0 3 0,-2-2 1 0,7-1 2 16,7 1 2-16,-2-5 3 0,5 3 0 0,4-3 4 0,6 0 3 0,4 0 4 15,3 0 2-15,7-3 2 0,4 3 1 0,-2-5 0 0,8 2 1 16,0 2-1-16,1-4-1 0,1 2-1 0,-2-1-2 0,2 3-2 0,-1-5-3 15,-5 5-7-15,5 1-3 0,-6-4-3 0,-1 1-4 0,-6 3-5 16,2 0-4-16,-7 3-4 0,1 1-3 0,-10-3-4 0,3 3-1 16,-8-1 0-16,-2 4 1 0,-3-1 2 0,-4 2 2 0,-8 1 3 0,-4 2 2 15,-6-2 3-15,-5 7 4 0,-6-2 2 0,-4 1 4 0,-5 2 3 16,-7 2 2-16,-4 2 1 0,-6 1-1 0,-2 0-3 0,-5 2-2 0,4 0-3 16,-4 0-2-16,-4-2-2 0,6 3-2 0,0-1 0 0,5 0-1 15,-2-4 1-15,8 1 0 0,5-1 2 0,4-5 1 0,5 0 0 0,4-3 2 16,5-3 2-16,8-1 3 0,4-4 3 0,5 3 3 0,5-7 5 15,6 0 3-15,6-3 3 0,7-1 2 0,7-3 2 0,3-2 2 16,10 1 0-16,5-1-1 0,7-4-2 0,2 3-4 0,9-2-9 0,-3 2-8 16,4 0-11-16,1 2-17 0,-1 0-19 0,-2 0-24 0,-1 4-22 15,-4 1-31-15,-5-1-29 0,2 4-31 0,-9 4-30 0,-1-1-52 0,0 1-63 16,-8 4-31-16</inkml:trace>
  <inkml:trace contextRef="#ctx0" brushRef="#br0" timeOffset="534.0785">31805 8771 56 0,'8'-15'398'0,"-3"4"-42"0,4-6-65 0,-4 2-38 0,-2 2-25 15,1-5-10-15,-3 3-5 0,-1-2-11 0,-1-1-20 0,1 2-20 16,-7-3-20-16,2 3-15 0,0-2-14 0,-4 1-11 0,1 0-11 0,-1 2-11 16,-5-2-12-16,1 1-9 0,-1 1-9 0,0 2-8 0,-3 2-9 15,-1-2-7-15,2 6-7 0,-4 3-7 0,-2-2-6 0,-1 4-5 16,3 2-6-16,-6 2-4 0,-1 6-3 0,2 1-4 0,-3 4-3 0,-1 3-1 16,0 4-3-16,2 7 1 0,3-3-3 0,-1 6 1 0,2-1 2 15,1 4 1-15,3-1 0 0,6 2 2 0,-1-1-1 0,1-1 1 16,4 2 1-16,0-3 1 0,4 0 0 0,2-3 1 0,3-2 1 0,3-1 0 15,1-4 3-15,-3-1 1 0,6 0 2 0,0-5 4 0,2-2 3 0,3-1 4 16,-2-2 3-16,2-5 3 0,1 0 4 0,3 0 1 0,4-5 5 0,-4-3 2 16,4 1 4-16,1-5 1 0,1-1 1 0,0-1 1 0,3-3 2 15,-1-4-1-15,2 0 0 0,-2-4 0 0,1 0 0 0,-1-1 2 16,-2-4 0-16,1 0-1 0,-1-1-1 0,-4-1-1 0,3-6-1 16,-2-2-1-16,-2 0-1 0,-4-3-2 0,1-5-2 0,-4 0-2 0,4-3-2 15,-6 0-2-15,-2-2-4 0,-1-3-2 0,1 2-1 0,-4-1 0 16,2 1-1-16,-1 4 1 0,-3 0 0 0,0 3 0 0,0 5 0 0,0 5-4 15,0 2-4-15,0 9-3 0,0 1-4 0,-3 4 0 0,-1 9 0 16,2 2-1-16,-1 6 0 0,0 6-1 0,-2 10-1 0,3-1-2 16,-5 12 0-16,2 2-2 0,0 7 1 0,-4 3 1 0,8 4 5 0,-6 3 0 15,2 2 1-15,1 1-7 0,3 3-10 0,-3 0-13 0,4 2-17 16,0-1-20-16,0 3-20 0,0-4-25 0,5 3-23 0,-1-6-31 0,1 1-31 16,3-1-40-16,4-4-42 0,-5-1-62 0,7-4-68 0,1 0-36 15,-1-4-21-15,-1-7 1 0</inkml:trace>
  <inkml:trace contextRef="#ctx0" brushRef="#br0" timeOffset="1345.8142">32258 8745 240 0,'0'-5'246'16,"0"-2"-54"-16,0 7-55 0,0 0-30 0,0 0-20 0,4 7-13 15,-1-6-9-15,-3 5-6 0,2-1-5 0,3-1 3 0,2 1 7 0,-6 3 6 16,8-4 6-16,-1 1 4 0,1 0 1 0,-1 1-1 0,3-4 1 15,-1 2 0-15,2-4 2 0,-2 3 2 0,4-3 0 0,-1 0 2 0,3-3-2 16,-3 2 0-16,1-2-4 0,0-2-2 0,1-3-3 0,-1 1-2 16,-2 1-3-16,-2-6-3 0,2 4-5 0,-4-5-5 0,2 1-3 15,-4-4-4-15,0 4-4 0,-4-5-3 0,2 1-2 0,-8-2-4 0,2 1-3 16,-4 1-4-16,0-3-3 0,-2 3-4 0,-1-4-5 0,-1 5-4 16,0 0-5-16,-2 1-4 0,2 2-5 0,-4 1-5 0,1 3-1 0,-3 2-3 15,3 3-2-15,-1 3-4 0,-1 4 0 0,-3 4-3 0,1 3-1 16,2 3-4-16,-2 3-1 0,-2 3-2 0,6 5-2 0,-4 0-2 15,3 6-4-15,2-2-3 0,2 2-4 0,0 2-8 0,3-2-6 0,5 4-5 16,2-2-7-16,2-5-3 0,6 4-7 0,4-3-4 0,2-2-5 0,-1-3-6 16,6 0-8-16,3-1-5 0,2-5-4 0,2 2-1 0,5-8-1 15,-2-1 0-15,1 0 2 0,3-6 1 0,1-1 1 0,-2-4 3 0,2 0 2 16,0-4 8-16,-3-1 8 0,3-2 9 0,-5-3 10 0,2-2 10 16,-4-1 9-16,0-2 11 0,1 0 13 0,-3-1 13 0,-3-3 13 15,-3-1 14-15,3 2 13 0,-3-5 13 0,-2 1 11 0,-3-2 9 0,3 0 7 16,-7 0 9-16,4 0 7 0,-6-4 10 0,4 7 7 0,-5-6 5 15,2 6 3-15,3-4-1 0,-7 3-1 0,0 1 0 0,0 2-1 0,2-1-3 16,-6 3-3-16,-1 2-4 0,4 3-5 0,-3 0-7 0,-1 1-7 16,0 6-11-16,0-3-9 0,-1 3-9 0,-3 2-5 0,3-1-8 15,-6 4-5-15,2 4-7 0,0-1-8 0,-4 2-6 0,-1-1-6 0,-2 5-3 16,-2 4-6-16,4-1-1 0,-4 4-2 0,1-2 0 0,-3 2 0 16,3 4 1-16,-1 0-2 0,0-2 0 0,1 2 0 0,-1 0-1 0,6 1-1 15,-1-4-1-15,2 5-1 0,-1-4-1 0,3 0-2 0,1-1-3 16,1 3-2-16,3-4-1 0,3-3-1 0,1 2 2 0,1-3 0 15,3-3 1-15,-3 0 1 0,4-1 1 0,1 0 1 0,4-4 1 0,-2-1 3 16,1-1 2-16,1-2 3 0,1-2 4 0,2-1 3 0,-3-1 2 16,5-4 2-16,-4 0 3 0,1-1 1 0,1 0 4 0,0-3 4 0,-4-4 3 15,1 0 3-15,0 1 2 0,-1-2 5 0,-3-2 4 0,2-1 6 16,-3 0 3-16,-2 0 6 0,1-1 4 0,-3-2 6 0,2 0 4 16,-2 1 4-16,-1-1 3 0,-3 3 0 0,-1 0 1 0,0 2-1 0,0 1-5 15,0 0-4-15,0 5-10 0,0 0-10 0,0 4-9 0,0 1-5 16,-1 2-8-16,1 5-6 0,-4 5-6 0,-1 2-7 0,2 1-6 0,-1 5-5 15,-1 4-4-15,0 3-2 0,0 6 0 0,0 2-1 0,-2 5 2 16,-1 4 3-16,2 1 4 0,-2 5 5 0,3 4 2 0,-4 2 6 0,2 4 1 16,1 2 2-16,-3 1 2 0,4 4 3 0,0-1 2 0,0 2 4 15,0 2 2-15,-2 1 3 0,5 0 3 0,-1 0 2 0,1 0 0 16,-5-1-2-16,2-2-1 0,-3 2-3 0,6-3-3 0,-7 0-2 0,4-4-2 16,-7-2-3-16,4-4-2 0,-2-4-2 0,-2 0-2 0,-4-3 0 15,3-3-2-15,-1-4-1 0,-3-4 1 0,0 0 0 0,-5-8-1 0,6-2-1 16,-6-4-3-16,2-3-2 0,-4-3-6 0,-2-4-7 0,6-8-10 15,-9 0-10-15,2-8-15 0,-1-7-16 0,4-2-17 0,-1-7-19 16,3-2-22-16,-1-8-27 0,8-2-38 0,1-3-44 0,2-5-51 0,4 0-52 16,6-2-60-16,7 0-59 0,4 1-26 0,6-1-8 0</inkml:trace>
  <inkml:trace contextRef="#ctx0" brushRef="#br0" timeOffset="1539.2094">34117 8820 66 0,'-14'-9'453'0,"1"4"9"0,2-3 2 15,0 1-77-15,4 2-119 0,-2 0-76 0,2 0-52 0,6 2-30 16,-3-1-19-16,8 1-15 0,-3 2-13 0,8 1-21 0,3-4-24 16,1 4-29-16,3-1-32 0,6 1-30 0,7 0-30 0,0 0-36 0,7 0-36 15,0 0-37-15,3 0-35 0,-2 1-55 0,3-1-63 0,-5 4-39 16,1-4-27-16</inkml:trace>
  <inkml:trace contextRef="#ctx0" brushRef="#br0" timeOffset="1700.9909">34090 9016 122 0,'-14'5'429'0,"0"-2"2"0,4-1-72 16,3-2-107-16,2 2-68 0,5-2-44 0,0 0-30 0,9 0-19 15,4 0-29-15,4-2-36 0,7 2-42 0,7-5-45 0,5 0-52 16,8 1-56-16,2 0-44 0,12-3-40 0,4-1-53 0,6-1-62 15,3-2-33-15</inkml:trace>
  <inkml:trace contextRef="#ctx0" brushRef="#br0" timeOffset="2267.0152">36317 8333 309 0,'0'0'273'0,"0"0"-70"0,-5 1-40 0,3 2-21 0,-1 2-7 15,-1-1 1-15,-1 0-1 0,3 3-4 0,-4-2 0 0,-3 3-3 0,4-1 5 16,-4 1 4-16,3 1 5 0,-6-4 3 0,1 3-3 0,-1-3-9 0,-1 3-9 15,-1-4-5-15,-3 4-9 0,2-3-7 0,-2 0-6 16,0-2-6-16,-2-3-6 0,-3 4-9 0,6-4-6 0,-4 0-8 0,1 0-7 16,0 0-5-16,-1-4-3 0,5 4-6 0,1-5-5 0,-3 0-3 15,3-3-4-15,2 1-4 0,-1-1-3 0,6-2-4 0,-5 2-5 0,7-9-7 16,-4 2-6-16,4-1-6 0,2-1-10 0,3-4-7 0,3 1-8 16,-1-2-8-16,5 2-8 0,0 0-4 0,1 4-7 0,6-2-2 0,-1 3-3 15,3 3-2-15,-3 5 1 0,6-1 1 0,-2 8 5 0,2 0 4 16,0 5 3-16,-1 5 3 0,3 2 4 0,-6 5 3 0,6 2 5 15,-6 5 4-15,-1-2 1 0,-6 5 2 0,4 3 1 0,-10 0 1 0,5 0 1 16,-7 4-1-16,-7 1-2 0,2-2-3 0,-5 3 0 0,-4-2-1 16,-7 3-1-16,-1-1 0 0,-2 0-2 0,-3-1 0 0,-4-2 0 0,1 3 0 15,-6-3 0-15,3-3 0 0,-2 2 1 0,2-3 2 0,-3-2 3 16,2 0 2-16,-1-6 2 0,7 3 2 0,1-5 3 0,0-1 2 0,1-3 2 16,6-3-1-16,-1-2 0 0,6-4-1 0,-2 1 1 0,3-6 2 15,2-2 0-15,2-6-1 0,1 1-1 0,8-6-2 0,-6-4 0 0,7-1-1 16,0-3 1-16,7 0 0 0,-6-5 1 0,11-1 1 0,-1-2 1 15,2 2 1-15,1-2 0 0,0 4-2 0,4-3-1 0,3 4-1 16,-2 4-1-16,-1 4 0 0,3 0 1 0,1 2 0 0,-3 6 1 0,-1 2 0 16,8 5 1-16,-7 0 0 0,0 5-1 0,3 2-1 0,0 2-7 15,0 2-11-15,0 2-18 0,2 2-23 0,-2 2-29 0,-1 3-34 0,3-1-51 16,-2 1-64-16,0 1-46 0,2-1-44 0</inkml:trace>
  <inkml:trace contextRef="#ctx0" brushRef="#br0" timeOffset="2634.1479">37159 8231 383 0,'-3'-26'355'0,"1"-2"-44"0,-5 3-44 15,6 3-25-15,-3 2-15 0,3 0-10 0,-6 4-9 0,5 3-19 16,-1 1-23-16,1 4-27 0,2 3-25 0,-7 5-23 0,7 5-20 0,-2 3-14 15,-4 1-10-15,4 7-12 0,-2 5-11 0,3 5-7 0,-6 3-7 16,5 3 0-16,-3 4 2 0,-2 5 3 0,2 1 2 0,0-1 1 0,0 6 0 16,-4-4-2-16,-3 3-4 0,6-1-8 0,-3 5-10 0,1-2-17 15,-4-2-18-15,5 4-21 0,-2-2-23 0,1 0-28 0,-4 0-35 16,7-2-46-16,-4 3-56 0,4-4-75 0,3 0-87 0,-4-3-40 16,6-6-21-16,0 0-5 0</inkml:trace>
  <inkml:trace contextRef="#ctx0" brushRef="#br0" timeOffset="2840.1716">37451 8321 382 0,'0'-17'437'15,"0"1"0"-15,0 2-67 0,2 1-101 0,1 2-81 0,2-1-69 0,4 4-37 16,3 0-21-16,1-1-9 0,3 6-3 0,4-1-13 0,1 0-19 0,8 0-22 15,-6 3-23-15,8 1-24 0,2 0-25 0,1 0-28 0,-2 0-30 16,0 1-35-16,3 3-37 0,-6 0-61 0,1 1-71 0,-3 1-42 16,1-1-29-16</inkml:trace>
  <inkml:trace contextRef="#ctx0" brushRef="#br0" timeOffset="3101.4898">37393 8385 353 0,'-12'-8'394'0,"5"5"-70"0,-1-2-52 0,3-2-44 0,-4 6-28 16,4-3-18-16,-2 1-18 0,5 3-13 0,-1 0-24 0,3 0-26 0,-3 0-22 15,3 7-22-15,-2-6-11 0,2 7-8 0,0-1-5 0,0 5-4 16,0-3 1-16,0 5-1 0,0 1 3 0,0 3 3 0,0 2 4 16,0 1 2-16,0 2 4 0,0 4 1 0,0-2-1 0,0 2-3 0,0 1-4 15,0-3-6-15,0 4-5 0,0 1-5 0,2-5-3 0,-2 2-4 16,3-1-3-16,0 2-2 0,-1-5-3 0,5 4-3 0,0-7-6 15,1 1-3-15,1-1-8 0,1-3-7 0,5 1-11 0,-1-6-12 0,5 4-16 16,0-8-19-16,-1 4-26 0,8-9-26 0,1 2-42 0,0-5-47 0,8 0-66 16,-6-5-77-16,1 2-48 0,3-5-38 0,-3-4-13 0,1-1-2 15</inkml:trace>
  <inkml:trace contextRef="#ctx0" brushRef="#br0" timeOffset="3258.0866">37362 8769 99 0,'-10'0'424'0,"-2"0"-41"16,4 0-61-16,1-3-59 0,0 3-55 0,7 0-35 0,0 0-28 0,0-1-18 16,7 1-15-16,0-4-24 0,8 3-27 0,0-3-27 0,7 0-27 15,6 0-23-15,6 1-25 0,2-2-25 0,5-2-27 0,3-1-29 16,5 4-32-16,3-4-35 0,-3-1-37 0,4 2-57 0,0-1-67 0,-2-2-33 16,-2 1-16-16</inkml:trace>
  <inkml:trace contextRef="#ctx0" brushRef="#br0" timeOffset="3458.8325">38462 8246 163 0,'-8'-15'446'0,"-3"1"18"0,3-1-40 0,-1 1-66 0,1 1-50 0,3 3-39 16,-4-3-25-16,4 4-18 0,-3 1-22 0,6 2-25 0,-5 3-26 16,2-2-27-16,-4 5-24 0,4 5-20 0,4-1-17 0,-8 8-16 15,2-2-17-15,0 8-14 0,1 4-11 0,-1 3-10 0,-5 4-6 0,3 4-5 16,1 4 0-16,1 4-2 0,-2 4-11 0,4 2-15 0,-2 4-24 0,2 0-29 15,4 6-26-15,1 0-30 0,0-1-42 0,0 6-53 0,1-1-84 16,-1 2-104-16,4-2-49 0,-3 1-25 0,-1-1-9 0,0-5-3 16</inkml:trace>
  <inkml:trace contextRef="#ctx0" brushRef="#br0" timeOffset="4717.3974">5246 8366 271 0,'-9'-9'260'0,"4"2"-37"0,-4 3-21 0,4-5-12 0,0 5-8 15,0 0-6-15,2 4-8 0,-2-3-15 0,1 3-18 0,4 0-21 16,0 0-22-16,0 0-16 0,0 0-14 0,4 3-12 0,-3 2-8 0,3 3-6 16,1 3-4-16,2-2 1 0,-1 5-1 0,1 0 0 0,0 3 2 0,5 0 3 15,-2 1 2-15,2 1 5 0,2-2 2 0,-1 2 2 0,1-2-1 16,0 0 2-16,5-2 3 0,1 0 2 0,-1-3 2 0,3 0 4 0,5-4 4 16,4 0 4-16,1-4 1 0,8-1 2 0,6-9 0 0,3 1-1 15,11-7 1-15,10 0-1 0,6-10-3 0,10-3-4 0,13-4-3 0,8-10-7 16,14-1-10-16,9-9-5 0,1-2-9 0,4-2-4 0,5-6-5 0,-2 3-3 15,-4-4-5-15,-2 4-5 0,-8 1-8 0,-6 1-2 0,-11 8 1 16,1-2 0-16,-9 1-1 0,-6 6-1 0,-6 0 1 0,-3 4 1 0,-11 4-1 16,-6 1 0-16,-9 7-2 0,-5 4 2 0,-7-1 4 0,-7 6 6 15,-7 3 6-15,-4 1 7 0,-1-3 2 0,-10 7 4 0,0 3 4 0,-3-3 3 16,-4 3 4-16,-2 1 2 0,1 1 4 0,-4 0 2 0,0 1 1 16,-1-1 3-16,-3 3-2 0,-1 0-2 0,0 0-2 0,0 0-5 15,0 0-5-15,0 0-5 0,0 0-6 0,0 0-8 0,0 0-12 0,0 0-16 16,0 0-17-16,-1 0-23 0,-3 0-24 0,-1 0-29 0,5 3-31 15,-3-1-35-15,-2 1-39 0,3 0-43 0,-5 1-48 0,2 6-72 0,-4-2-86 16,4 4-55-16,-3 3-42 0,-3 1-13 0,0 1 2 0</inkml:trace>
  <inkml:trace contextRef="#ctx0" brushRef="#br0" timeOffset="73380.7609">29985 10967 178 0,'2'-15'241'0,"4"2"-23"0,-4 5-12 16,-2-2-1-16,4-1 3 0,-3 4-1 0,-1 0-2 0,0 2-13 16,0-1-16-16,0 2-21 0,-1-1-20 0,-3 4-17 0,2-3-15 15,-4 4-12-15,1-3-13 0,-6 3-10 0,-1 0-13 0,-6 3-13 0,-5 1-12 16,0 1-11-16,-8 0-10 0,-3 1-7 0,-7 4-6 0,-3-3-4 0,-3 6-2 16,-5-3-1-16,0 6 1 0,-2 0 2 0,-8-1 2 0,4 2 3 15,1 3 2-15,2-3 3 0,-3 2 3 0,0 1 2 0,3-3 3 0,3 5 2 16,2-4 1-16,1-1 2 0,6 1 0 0,-1-3 1 0,4 1-1 15,5-3-3-15,6 2-2 0,0-4-2 0,5-2-3 0,5 1-4 16,-1-3-5-16,6 1-2 0,0-3-4 0,6 0-6 0,3-1-6 16,-1-1-1-16,3-3-3 0,3 0 0 0,0 2-1 0,5 1-1 0,4-3-1 15,4 0-2-15,1 0 0 0,8 0-3 0,0 0-2 0,6 0-1 0,2 0-1 16,3 0 2-16,6 0 2 0,0 0-1 0,4 0 0 0,-1 0-1 16,1 3 0-16,5-1 1 0,-4-2 0 0,2 5 2 0,-1-2 2 0,-1-2 4 15,-1 5 5-15,-1-1 3 0,1-1 4 0,-4 1 2 0,0 1-1 16,-6 0 1-16,-1 1-1 0,-1 1-1 0,-4-4 0 0,-1 4-2 15,-4-4-1-15,-7 5-2 0,6-1-2 0,-8 0 0 0,-6 1-1 0,2-1 2 16,-6 2-1-16,-3-3 3 0,-3 2 1 0,-6 3 1 0,2 1 3 16,-6 1 1-16,-10 0 3 0,1 1 0 0,-3 2 1 0,-6 0 1 15,-3 1 0-15,-2 2 1 0,-7 0 1 0,2-1 1 0,-3 3 2 0,2-2 1 16,-8 2 2-16,2 1 1 0,2-2 1 0,-1 0 2 0,0-1 1 16,0 2 2-16,6-5 1 0,-4-1 1 0,5 4 2 0,4-4-1 0,0-4 0 15,7 4-2-15,2-4-2 0,1-2-4 0,4-1-4 0,5-1-4 16,3 0-4-16,1-3-5 0,4-2-3 0,2 2-2 0,0-1 0 0,6-1-1 15,1-3-1-15,1 1 1 0,6-1-1 0,-2 4 0 0,6-4 1 16,2 0-1-16,4 0 4 0,5 0 1 0,2 0 3 0,5 0 1 0,-1 0 3 16,4 0 0-16,0 0 0 0,4 0 1 0,0 1 1 0,3-1-1 15,-1 2-1-15,1 2-6 0,2-4-9 0,3 5-15 0,-3-2-21 0,3-2-30 16,3 3-35-16,-3 0-30 0,0 0-29 0,6 3-47 0,-4-2-54 16</inkml:trace>
  <inkml:trace contextRef="#ctx0" brushRef="#br0" timeOffset="73921.1228">30979 11746 253 0,'-7'-18'346'0,"1"-4"-61"0,0 5-60 0,-2-2-59 0,3 1-32 0,-4-1-18 16,1 3-6-16,1-3 1 0,-2 3-5 0,-3-1-2 0,2 6-13 16,-2-4-14-16,5 3-12 0,-4-1-9 0,0 3-5 0,-1 0-6 0,-1 3-5 15,-1 1-6-15,4-1-6 0,-2 6-7 0,-2 1-5 0,1 0-5 16,-4 5-3-16,-2 3-1 0,2 0-2 0,-2 5-1 0,-3 4 1 16,0 5-1-16,3 1 2 0,-5 5-1 0,4-2 1 0,-3 6 1 0,5 2 1 15,-5 5-2-15,8 0 1 0,0-2-1 0,1 0-2 0,0 3 1 16,6-4-2-16,1 1 0 0,0-2 0 0,6-1-2 0,-3-5 0 15,4 3-1-15,5-4-1 0,-1-5 1 0,1 0 0 0,3-5 2 0,4 2 1 16,-5-4 3-16,7 0 1 0,1-8 2 0,-1 2 2 0,-1-2 3 16,6-4 0-16,0-1 1 0,0-3 1 0,3-5-1 0,0 1 2 0,0-4 0 15,4-1 0-15,-2-5-1 0,1 1-3 0,-1-7 0 0,-2-1-2 16,0-1-2-16,4-6-1 0,-6 0-3 0,-2-5 0 0,0-1-2 0,-1-7-1 16,2 1 0-16,-5-1-4 0,-2-6 1 0,-2-1-2 0,2 0 0 15,-4-3-3-15,-1 0-1 0,2 1-2 0,-2-1-1 0,-6 1-1 0,4 4 0 16,2-2-3-16,-5 1-1 0,1 6 1 0,-1 0 0 0,-2-1 2 15,3 9 0-15,-3-3 1 0,0 5 1 0,0 3 2 0,0 0 2 16,0 8-1-16,0 2-1 0,0 2-1 0,0 2-3 0,0 2-3 16,0 1-2-16,0 6-3 0,-3 1-3 0,3 4 1 0,-2 4 1 0,-1 4 0 15,1 6 3-15,-5 3 4 0,2 6 1 0,4 3 4 0,-6 6 5 16,2 4 3-16,-4 7 6 0,4 2 5 0,0 5 5 0,0-1 0 0,-2 9-3 16,2-1-7-16,3 2-13 0,-1-1-15 0,-1 3-17 0,3-3-24 15,-3 3-28-15,4-2-30 0,0-2-35 0,0-3-37 0,4-1-39 0,-3-4-44 16,3-3-46-16,1-2-34 0,0-6-30 0</inkml:trace>
  <inkml:trace contextRef="#ctx0" brushRef="#br0" timeOffset="74307.9843">31351 11912 87 0,'8'5'131'0,"3"-1"3"0,-3 0 3 0,6-1 1 0,-2-3 1 0,-2-3-1 15,4 3-2-15,-1-5-4 0,-1 2-7 0,-2-4-6 0,4 0-5 16,-2-6-6-16,-2 1-8 0,2-1-8 0,-3-3-9 0,-2 0-9 16,-1-4-7-16,0 3-8 0,-5-3-5 0,3-5-5 0,-4 3-5 0,-4-6-6 15,3 4-4-15,-5-1-7 0,0 1-5 0,-1-2-4 0,-2 2-3 16,-3 3-5-16,2 0-2 0,-2 1-5 0,5 3-4 0,-8 5-2 0,5 3-2 15,-1 4-2-15,-4 2 0 0,2 3-1 0,-1 8 0 0,-1 1 1 0,1 3 1 16,-3 8 1-16,0 5-2 0,1 1 1 0,3 9 2 0,-3-2 2 16,3 6 2-16,3 2 1 0,1-2-2 0,0 5-2 0,8-1-2 15,-3-2-5-15,4-1-4 0,5 0-6 0,2-6-8 0,-2 3-8 0,6-8-7 16,2 2-8-16,1-5-7 0,6 2-12 0,1-6-12 0,4-6-16 16,1 4-19-16,3-7-17 0,5 1-15 0,-1-8-18 0,6 2-16 0,-3-5-10 15,4-1-5-15,3-4 4 0,-4-4 5 0,7 1 5 0</inkml:trace>
  <inkml:trace contextRef="#ctx0" brushRef="#br0" timeOffset="74732.0946">32250 11873 104 0,'8'-28'149'0,"-1"0"0"0,-5 4 2 0,1 0 1 0,-3-3 0 15,0 3-6-15,-3-1-10 0,1 2-12 0,-5 1-15 0,-1 0-10 16,1 1-10-16,-2 5-11 0,-3 1-12 0,-1-1-11 0,-1 4-10 0,0 2-10 16,1 6-8-16,-4-1-7 0,-2 2-5 0,2 6-5 0,-2 2-4 15,-3 4-4-15,0 4-1 0,3 3-2 0,-3 8-1 0,0-1-1 16,0 3 1-16,3 4 1 0,-3 3 1 0,6 3 1 0,1 1 1 0,1-3 2 15,1 6 0-15,4-3 2 0,-1 1-1 0,6-1 1 0,-1-3 0 16,5-2-1-16,0 1 1 0,0-5 1 0,5-3 1 0,-1 3 3 0,6-6 2 16,-1-2 2-16,-1-3 2 0,4-1 1 0,2-1 0 0,-1-6 1 15,3 1 1-15,1-3 4 0,2-2 2 0,3-5 2 0,0 0 2 0,0-2 2 16,0-4 0-16,2 0 2 0,-2-5 1 0,0-1 1 0,1-2 0 16,2-5 0-16,-3-1 1 0,-6-1 0 0,6-1-1 0,-5-6 0 15,0 0 0-15,-3-1 0 0,-4-2 2 0,4-2 1 0,-3-2-1 0,0 3-1 16,-3 0-2-16,-3 4-1 0,4-4-3 0,-4 8-3 0,0-1-4 0,-2 3-6 15,1 2-6-15,-2 7-5 0,-2 1-2 0,0 4-5 16,0 7-4-16,0 1-1 0,-2 6-3 0,-5 9-2 0,2 1-3 0,0 6 0 16,-4 8-1-16,1 2 3 0,-2 5 3 0,-2 8 5 0,1 1 7 15,-2 4 6-15,1 3 4 0,5 7 0 0,-5-4 1 0,4 5-1 0,2 2-4 16,-2 4 2-16,6-4 3 0,-6 3 2 0,3-2 3 0,-2 1 2 16,2 0 2-16,-4-1 1 0,1 1-3 0,1-4 1 0,-9-3-2 0,3 0-1 15,-3 0 2-15,-1-6 1 0,0-1 4 0,-1-3 1 0,-5-4-1 16,1-5-1-16,0-5-2 0,-5 1 0 0,5-5-1 0,-2-8-1 0,-2-2-2 15,2-8-4-15,-1-1-4 0,-3-6-6 0,6-5-11 0,-2-11-13 16,-1-2-13-16,3-3-19 0,-1-9-17 0,5-5-23 0,2-3-26 0,-1-5-29 16,5-4-34-16,5-2-46 0,1 1-53 0,4-4-43 0,4-1-39 15,6 5-41-15,6 2-44 0,6-4-16 0</inkml:trace>
  <inkml:trace contextRef="#ctx0" brushRef="#br0" timeOffset="75474.6259">32778 11981 74 0,'0'-16'340'0,"0"-4"-67"0,0 0-42 15,0 2-30-15,0 4-14 0,0-1-7 0,-3 2-3 0,3 1-1 16,-2 3-14-16,-1 2-18 0,3 0-21 0,-2 2-22 0,-1 4-19 0,-1 1-15 15,-1 0-14-15,3 5-12 0,-4 3-12 0,-1-1-11 0,-2 7-8 16,1 1-6-16,-1 5-6 0,-1-1 0 0,-2 2 0 0,4 6 0 16,-1-3 3-16,2 6 1 0,-5-3 0 0,4-3 2 0,3 3-1 0,1-3 2 15,-1 0-2-15,5-1-1 0,0-5 0 0,0 2 2 0,5-1 0 16,-1-3 2-16,4 0 2 0,1-4 2 0,1 0 2 0,2-2 2 16,-2-4 2-16,4 2-1 0,3-4 0 0,0 0 0 0,-2-1-1 0,4-3 1 15,-2-3-1-15,5-1 1 0,-5 0-1 0,-1-5-3 0,1-1-2 16,1-2-4-16,-1-3-1 0,-3-3-3 0,-2-3-2 0,-2-2-1 0,-1-2-3 15,-4-4-1-15,3-4-1 0,-4 0-4 0,-4 0 0 0,0-5-3 16,-7 2-1-16,2 0-1 0,-4 0 0 0,1 1 1 0,1 2-2 16,-5 5-2-16,2 5 0 0,-4 0-2 0,-3 6 2 0,0 4 1 0,3 6 0 15,-3 2-1-15,4 5-3 0,-6 4-4 0,5 4-7 0,1-1-7 16,2 2-9-16,-1 5-7 0,4 2-7 0,3-2-7 0,5 1-7 0,3 2-9 16,6-5-7-16,-2 4-10 0,6-4-7 0,4 0-7 0,2 1-2 15,3-6-2-15,4 1 3 0,-2-3 2 0,6-3 8 0,-2-2 9 0,6-5 9 16,-7 0 9-16,2-2 12 0,0-3 10 0,-2-2 15 0,1 0 15 15,-1-4 18-15,-3-1 18 0,-2-3 14 0,0 0 13 0,0 1 11 0,-3-4 12 16,2-2 8-16,-8 1 8 0,1-4 8 0,-1-1 8 0,-2 3 5 16,2-6 2-16,-4 3 5 0,-4-2 1 0,3 2-1 0,-2-2-2 15,-3 1 0-15,0 1-1 0,-1 1 1 0,-2 3-1 0,4 1-2 0,-4 4-5 16,0 0-8-16,0 3-10 0,0 2-11 0,0 4-9 0,0-1-10 16,-4 4-9-16,4 8-5 0,-2 0-7 0,-1 8-3 0,0 4-2 0,-3 3-3 15,5 6-3-15,-6 6-2 0,2 5 0 0,-4 5 2 0,2 8 4 16,-1 6 4-16,-1 6 6 0,-3 4 2 0,6 5 3 0,-6 0 0 0,2 6 0 15,-4 0-3-15,2 3-4 0,2-4-5 0,-2 2-5 0,3 2-7 16,2-6-2-16,-5 3-4 0,7-1-4 0,-3-7-2 0,4 1-6 0,-1-1-2 16,5-4-5-16,0-1-5 0,0 0-2 0,5-8-8 0,-1-1-10 15,1-4-8-15,2-5-9 0,-2-1-7 0,3-4-3 0,-2-5-1 16,2-3-1-16,-3-3-2 0,0-9-5 0,4 0-4 0,-4-7-7 0,3-6-6 16,1-3-6-16,0-7 2 0,-4-2 3 0,0-10 8 0,3-1 10 15,-3-5 7-15,0-4 7 0,2-6 6 0,-7-1 7 0,2-1 10 0,-2-4 10 16,-2-1 13-16,-1 3 12 0,-2-3 13 0,0 3 13 0,-7-1 9 15,3 5 9-15,1-1 6 0,-3 3 3 0,1 1 1 0,-2 2 3 0,4 1-6 16,-1 4-4-16,2-2-15 0,-1 2-16 0,3 0-27 0,1 0-29 16,4 4-43-16,4-2-48 0,-3 1-64 0,11 0-76 0,-1 2-45 0,6-3-28 15</inkml:trace>
  <inkml:trace contextRef="#ctx0" brushRef="#br0" timeOffset="76008.2068">34641 11969 136 0,'-4'-28'344'0,"2"2"-61"0,-4-2-43 16,-3 2-35-16,4 2-21 0,-4 0-13 0,-1 2-12 0,0 2-11 15,-5 0-17-15,-1 3-21 0,-1 4-21 0,0 1-19 0,-2 3-16 0,-3 3-14 16,3 1-9-16,-3 2-10 0,-2 6-9 0,-5 2-6 0,2 6-5 15,0 2-2-15,0 3-2 0,-1 7-1 0,-2-1 1 0,6 4 0 16,-2 6-1-16,2-4 2 0,2 7-1 0,2-2-2 0,1 7 2 0,2-7-1 16,7 2 2-16,-1 0 0 0,5 1 0 0,0-6-1 0,5 0 1 15,1-2 0-15,0-4 0 0,5 1 0 0,3-3 4 0,-1-5 0 0,2-1 2 16,4-1 3-16,1-3 2 0,3-3 1 0,0-1 1 0,2-4 2 16,0 3 1-16,3-7 1 0,0-4 2 0,4 0 2 0,-3-3 1 15,5-1 1-15,-3-4-1 0,3-1-1 0,-5-2 0 0,6-5-2 0,-1 0-2 16,-6-4-2-16,-2-4-2 0,3 0-2 0,-3-3-2 0,-6-2-2 15,-1-7-4-15,1 2-6 0,-6-3-5 0,1-3-5 0,-7 5-4 0,1-2-4 16,-3 1-5-16,-3 2-6 0,3 4-10 0,-2 2-13 0,-5 5-21 16,2 2-24-16,0 7-29 0,0 3-29 0,-4 3-30 0,4 7-30 15,-3 5-47-15,3 3-54 0,-2 4-32 0,5 6-23 0</inkml:trace>
  <inkml:trace contextRef="#ctx0" brushRef="#br0" timeOffset="76454.5848">35345 11917 153 0,'0'-22'396'0,"0"-3"-33"0,0 0-53 0,-4 4-63 0,1-2-73 0,3 1-38 15,-5 0-21-15,3 2-8 0,-5 1 0 0,2 1-6 0,2 3-10 16,-4 0-12-16,0 2-15 0,-3 4-11 0,1 1-8 0,-1 1-8 15,-2 4-5-15,2 3-7 0,-4 3-2 0,-3 2-5 0,0 3-5 0,2 1-2 16,-6 6-4-16,3 4 0 0,-1 5 0 0,0 0-1 0,-1 3-2 0,1 2 1 16,0 3-1-16,2 1 1 0,0 4-1 0,3-3-1 0,1 5 0 15,3-6-3-15,1 2-3 0,4 0-1 0,-2-6-3 0,2 4-2 16,5-6-2-16,0 0-3 0,3-2 0 0,3-2-2 0,-1-2-1 0,1-3 1 16,1-4 2-16,5-2 1 0,-2 0 3 0,4-4 4 0,0-3 1 15,-1 1 3-15,3-6 5 0,-1 0 3 0,4-6 1 0,-2 1 3 16,2-3 3-16,3-1 3 0,-2-3 3 0,2-3 1 0,-3-3 3 0,3-4-2 15,-3 1-2-15,0-6-1 0,1 2-2 0,-4-8-1 0,4-1-2 16,-6-5-2-16,1-4 0 0,-1-3-4 0,-1-2-1 0,1-2-4 16,-2-3-5-16,-2 0-4 0,-1-5-2 0,3 4-2 0,-5 0-3 0,-1 2 2 15,-1-1-1-15,1 2 1 0,-3 7 2 0,-1 0 2 0,1 4 4 16,1 7 0-16,-4-1 0 0,0 9-2 0,0 1 1 0,-4 4-3 0,1 5-1 16,1 5 0-16,-1 0 1 0,1 7 1 0,-5 3 3 0,2 5-1 15,0 6 1-15,0 3-2 0,-4 3 0 0,4 7 0 0,-3 7 0 0,2 7-1 16,-2 0-1-16,1 7-4 0,0 5-8 0,-5 3-13 0,7 5-14 15,-3 0-25-15,-1 3-29 0,4 1-40 0,0 2-43 0,2-3-43 0,1 4-38 16,2-6-51-16,0 1-57 0,0-3-28 0,5-3-19 0</inkml:trace>
  <inkml:trace contextRef="#ctx0" brushRef="#br0" timeOffset="76893.8337">36047 11912 307 0,'0'-22'428'0,"0"1"10"0,-1 1-69 0,-3-4-107 0,3 4-65 15,-3 4-44-15,1-4-21 0,-4 2-11 0,0 1-6 0,5 4-4 16,-4-3-11-16,1 4-14 0,-4 0-16 0,4 4-16 0,-4 0-13 16,1 3-9-16,-2 2-9 0,-4 3-6 0,0 3-6 0,-3 2-5 0,2 3-6 15,-7 0-4-15,0 9-4 0,-1-1-2 0,-2 7-2 0,1 2 0 16,-2 4 0-16,4 1-1 0,-2 2 2 0,6 5 1 0,-5-2 0 0,3 0 0 15,6 2 1-15,1 0 1 0,2-2 1 0,3-4 0 0,3 2 0 16,1-2 2-16,4-3-1 0,0-4 1 0,5 1-1 0,2-5 1 0,-2 0 3 16,6-2 1-16,-3-5 2 0,6-1 4 0,-1-4 0 0,4-1 3 15,1-2 1-15,-3-1 2 0,5-4 1 0,1-3 1 0,1-2 3 16,0 1 2-16,5-7 2 0,-4-2 0 0,2 0 1 0,-1-5-2 0,2-2-2 16,-4-1-2-16,2-4-1 0,-4-5-3 0,1 0-1 0,-1-8-1 15,-1 1-2-15,-2-2-1 0,-2-8-3 0,-1 1-5 0,0-4-3 0,1-4-3 16,-1 1-1-16,-8-1 0 0,6 2 3 0,-3 0 0 0,-1 1 3 15,-1 5 2-15,0 4-2 0,-5 6-1 0,1 3-4 0,-1 6-2 16,-2 4-1-16,-2 6 2 0,-1 5 2 0,1 4 3 0,-5 8 3 0,0 5 1 16,-1 6-1-16,-1 6-1 0,1 5-1 0,-1 5-2 0,-1 6-1 15,-2 3-1-15,4 7-6 0,-6 2-6 0,7 1-9 0,-5 5-10 0,4 3-17 16,-1-3-20-16,4 0-29 0,3 4-37 0,-1-4-42 0,3 2-48 16,3-1-51-16,-1-4-56 0,6 1-47 0,1-6-42 0,0-3-16 15</inkml:trace>
  <inkml:trace contextRef="#ctx0" brushRef="#br0" timeOffset="80278.2718">37608 12026 11 0,'2'-7'167'0,"-2"2"2"15,0-3-3-15,0 1-7 0,0 1-7 0,0-3-8 0,0 2-9 0,0-2-11 16,0 1-9-16,0-3-10 0,-2 2-8 0,-2-2-9 0,4-1-9 15,-3 2-11-15,1-2-7 0,-1 2-9 0,1-2-5 0,-5 0-4 0,2 3-3 16,0-2-1-16,0 0-3 0,-4 5-3 0,4-5-2 0,-3 3-4 16,3 4-5-16,-4-4-3 0,4 4-3 0,-3-1-4 0,2 2 0 15,-2 1-3-15,-1 2-1 0,-3 0-3 0,6 0 0 0,-6 5-3 0,1 2-1 16,-2-1 0-16,-1 7 0 0,-1 1 2 0,1 3 1 0,-1 3 1 16,1 2 0-16,-3 2 2 0,0 2-1 0,2 6-2 0,1-3 1 15,0 0-2-15,-1 4 1 0,1-4 1 0,4 2-2 0,-2-2 0 0,7-2-2 16,-3 1-2-16,3-4-2 0,3 1 1 0,2-3 0 0,0-5 1 15,0-1 0-15,2 0 2 0,1 0 1 0,-1-4 1 0,4 0 3 0,-4-4 2 16,3-1 2-16,4-2 3 0,-2-3 3 0,-1 1 3 0,6-3 0 16,-1-3 1-16,1-2-1 0,1-2 0 0,1 1 0 0,3-6 0 0,-2 4-1 15,4-5-1-15,-2-6-1 0,2 6-1 0,3-7 0 0,-5-1-3 16,0-1 0-16,-2-2-3 0,6-1-1 0,-7-2-1 0,-1-5 1 16,1-3-2-16,-4-1-2 0,4-2 1 0,-6-4-3 0,-3-3-2 0,4-2-2 15,-4-1-4-15,-2 2-2 0,-3-3-3 0,4 1-1 0,-4 2-2 16,0 0 1-16,-4 2-2 0,4 0 1 0,-3 4-1 0,1 4 0 0,-1 3 0 15,1 2-2-15,-5 3 0 0,6 5-5 0,-3 2-3 0,4 3-2 16,-1 6 0-16,-6 2 1 0,5 5 0 0,-3 5 1 0,1 5 4 0,1 2 2 16,-2 5 2-16,0 9 2 0,0 0 3 0,-2 10 3 0,2 1 5 15,3 7 7-15,-5 2 4 0,2 5 4 0,0 3 1 0,0 0-1 0,1 6-3 16,1-2-11-16,1 3-14 0,-1-1-19 0,3 1-20 0,0-5-27 16,3 2-26-16,-1-1-30 0,5-1-32 0,-5-5-31 0,4 1-32 15,1-3-31-15,0-2-33 0,0-5-42 0</inkml:trace>
  <inkml:trace contextRef="#ctx0" brushRef="#br0" timeOffset="81408.395">37940 12130 56 0,'9'3'111'0,"-4"2"8"0,0-5 4 0,7 0 3 16,-5 0 0-16,1 0-1 0,4-5-4 0,-3 0-5 0,5-1-4 0,-8 1-3 15,6 0-3-15,-1-7-5 0,-3 1-7 0,1-2-9 0,-1-3-12 16,1 1-10-16,-4-2-8 0,-2 0-7 0,-1-1-4 0,1-2-3 16,-3-4-4-16,-3 0-3 0,1 2-5 0,-5-6-4 0,2 6-5 0,-3-2-6 15,3 0-3-15,-4 3-5 0,1-1-2 0,1 2-5 0,-2 6-3 16,1 0-4-16,-1 1-2 0,-1 10-3 0,-2-1-1 0,2 4 0 0,-4 7-1 15,0 5 0-15,-3 0 1 0,-1 9 0 0,1 4 1 0,-2 1-1 16,2 7 1-16,-2 2 1 0,2 3 2 0,0-1 2 0,3 3 2 16,6-1 0-16,-3-1-1 0,6 1-1 0,-1-2-1 0,6-3-1 0,0 0-2 15,6 0-3-15,-1-8-2 0,6 1-1 0,1-3-2 0,1 0-1 16,4-8-4-16,-1 2-2 0,6-3-1 0,0-5-1 0,4 0-3 0,-3-3 0 16,3-4-2-16,1-2-1 0,2-1 0 0,0-1-1 0,-1-4 0 15,1-3 1-15,0 1 3 0,-2-6 3 0,0-1 6 0,-3-2 4 0,3 0 2 16,-1-8 3-16,-2 3 4 0,-2-4 3 0,0-1 6 0,-1-2 7 15,-6-3 5-15,2 0 6 0,-3-3 2 0,-4-2 4 0,-2 1 0 16,1 1 1-16,-4 0 1 0,2-2-1 0,-2 5 5 0,-3-1 1 0,-2 3 3 16,-2 1 0-16,-1 3-1 0,1 3-6 0,-5 2-5 0,-2 7-4 15,3 1-2-15,-6 4-2 0,2 8-2 0,-4 0-3 0,-3 7-1 16,-2 2-3-16,-1 8-2 0,-1 3-7 0,-1 2-2 0,-4 6-1 0,8 1 2 16,-5 3 1-16,5 0 3 0,1 0 3 0,3 3 0 0,2 0-2 15,-2-3 0-15,9 1-1 0,0-4-1 0,2 0 2 0,3-4 0 0,3 3 0 16,1-8 1-16,1 1 1 0,3-3 0 0,-1-1 2 0,5-5 0 15,-2 1 1-15,4-5 2 0,0 0 3 0,1-1 3 0,0-6 3 16,6 3 2-16,-6-4 1 0,2-4 2 0,2 0 3 0,0-4 0 0,1 0 1 16,-1-1 1-16,0-3 1 0,1-1 1 0,-5-1-2 0,-1-3 0 15,6-3-1-15,-6 0 1 0,-4-3-1 0,4-2 2 0,-2 0 1 0,-2-1 0 16,2 1 0-16,-7-2-1 0,4 0 0 0,-4-1 1 0,0 0 0 16,-2 3 0-16,-1 1-1 0,5 2-1 0,-7 2-4 0,2 3-4 0,-2 5-4 15,0 0-3-15,0 7-4 0,-2-2-1 0,-1 11-3 0,-1 0-2 16,-1 8-2-16,-4 4-2 0,4 6 0 0,-3 6-2 0,-1 2-2 15,-4 5 1-15,4 6 2 0,-1 1 0 0,0 3 1 0,-6 6-1 0,9-2 1 16,-6 7-3-16,4 0-2 0,-3 0-2 0,2-1-2 0,-2 5 3 16,5-1 1-16,-5-2 4 0,2 2 1 0,-2-3 3 0,2 0 3 0,-2-3 2 15,4 3 1-15,-6-4 4 0,4-2 3 0,-4-4 1 0,2-2 4 16,-2-4 2-16,4 2 4 0,-2-8-1 0,-1 1-2 0,-1-5 1 16,4-2 0-16,-2-6 0 0,-2-3 1 0,4-3-2 0,-4-1 0 0,-3-9-2 15,7 1-1-15,-4-6-3 0,1-2-4 0,-1-7-5 0,-3-3-7 16,3-6-7-16,3-3-9 0,0-5-9 0,3-4-10 0,-1-4-9 0,8-7-8 15,-3 1-9-15,8-6-9 0,-3-3-12 0,11 1-12 0,2-6-12 16,1 1-12-16,11 0-10 0,-2 0-4 0,6 1-5 0,6 2-3 0,3-1 0 16,6 1 4-16,-3 4 3 0,6-2 3 0,2 3 9 0,1 1 7 15,-2 1 11-15,1 3 12 0,-1 0 15 0,-1 3 17 0,-2 0 19 16,-5-3 17-16,1 5 21 0,-6-1 22 0,-3-1 17 0,-3 1 14 0,-1 3 9 16,-7-1 9-16,1-2 7 0,-1 1 7 0,-5 2 9 0,-4 2 9 15,-2 1 5-15,1 2 6 0,-2 0-1 0,-5-1-2 0,2 7-7 0,-5-3-8 16,1 8-10-16,0-2-11 0,-3 3-7 0,-3 3-5 0,0 2-8 15,-3 2-6-15,1 3-8 0,-3 5-6 0,-1 0-9 0,-1 5-4 16,-2 2-6-16,-2-1-7 0,1 4-5 0,3 5-3 0,-7-3-3 0,3 2 1 16,4 1-2-16,-6 2-2 0,9 2-2 0,-4 1-2 0,2-1-1 15,7 1-3-15,-5-3-1 0,7 3-1 0,0 0-2 0,0-3 1 16,7 0-1-16,-5 1-1 0,7-1 2 0,2-2 0 0,-4 1 1 0,9-3 2 16,-6 2 1-16,4 0 1 0,3-2 2 0,-7-1-1 0,3 2 1 15,1-3-1-15,-2-1 1 0,-2 2 1 0,2-3-1 0,-5 3 2 0,2 0 0 16,-1-1 1-16,-3 2 1 0,2 2 1 0,-5-3 0 0,1 3 1 15,-1-3 3-15,-2 2 0 0,0 1 2 0,0 1 1 0,-2 0 2 0,-1-3 1 16,3 2 0-16,-2 0 1 0,2-3 0 0,-3 1 2 0,-1-5-2 16,4 4-1-16,0-3-4 0,0-2-3 0,0 0-5 0,0-1-4 15,4 0-11-15,-1-5-10 0,2 2-14 0,4-3-18 0,-4 0-16 0,3-3-18 16,3-1-15-16,2 0-11 0,-1-4-7 0,2-3-5 0,-1-2-1 16,1 1-1-16,3 0 3 0</inkml:trace>
  <inkml:trace contextRef="#ctx0" brushRef="#br0" timeOffset="82098.1165">39369 11865 14 0,'0'-7'63'0,"4"2"-4"0,-4 1-5 0,0 4-7 0,0 0-8 0,0 4-9 16,0 1-10-16,0 2-7 0,0 3-5 0,0 0 0 0,0 3 2 15,0-1 6-15,3-1 6 0,-3 1 4 0,2 3 1 0,1-3 0 16,-1 1 1-16,5-5 1 0,-5 4 0 0,3-4 1 0,2 0 2 0,-2 2 1 16,0-6 6-16,0 4 7 0,2-3 8 0,-6 0 5 0,5-2 4 15,0-3 4-15,-1 0 3 0,1 0 3 0,-1 0 1 0,2-3 1 16,-6-2 1-16,4 0-2 0,-1 0-1 0,1-2-3 0,-5-3-4 0,3 0-6 15,-3-1-8-15,0-1-6 0,-3-4-7 0,1 1-3 0,-5-1-4 16,2-1-3-16,-3-2-4 0,3-1-3 0,-4 0-2 0,-1 4-2 0,-2-4-2 16,5 7-4-16,-8-2-3 0,8 5-2 0,-5 0-3 0,-2 3-1 15,4 4-1-15,-2 3-1 0,-1 5 0 0,-1 2 1 0,0 6-2 0,1 4-2 16,-1 3 0-16,0 3 0 0,1 3-1 0,1 4 0 0,1-1 3 16,3 3 0-16,-1 1 1 0,8 1 1 0,-6-2-2 0,7 0 1 15,0-2 0-15,0 0-2 0,7-1 1 0,-6-2-1 0,8-3-1 0,-1-2 1 16,3-2 0-16,1-2 0 0,1 1 0 0,1-5 1 0,3 0 1 15,-3-2-2-15,1-3 0 0,7-4-3 0,-1 0-1 0,-3-3-3 0,6-2-3 16,-2-2-2-16,1-3 0 0,4 0-1 0,-5-4 2 0,5-3 0 16,1-2 0-16,-6-3 2 0,3 0 0 0,-1-3 1 0,-2-5 0 0,-1 0 0 15,-1-1 0-15,1-5 2 0,-6 0 4 0,6-2 1 0,-8-2-1 16,3-2 0-16,-3 2 0 0,-1-4-2 0,-2 5 0 0,2-1-2 16,-1 2 1-16,1-2 4 0,-7 7 3 0,0 1 1 0,0 2 2 0,2 6-3 15,-6-1-2-15,-1 3-2 0,0 6 0 0,0 1 0 0,0 2-1 16,-1 7 1-16,-3-2 1 0,-1 6-2 0,0-2 0 0,-2 7-4 0,0 0-2 15,-1 1 0-15,1 0 1 0,0 5 2 0,0-1 4 0,1 2 1 16,-1-1 4-16,2 1 0 0,0-1 0 0,1-1 0 0,2-1-1 0,-4 2 2 16,6 0-1-16,-2-1 1 0,2-5 2 0,0 5-1 0,0-6 1 15,0 3-2-15,2 0 1 0,-2 0 0 0,3-2 1 0,0-1 0 0,-1 0 3 16,2-3 0-16,-3 4 0 0,6-4 0 0,-5 3 1 0,1-2 2 16,1-1 0-16,-3 0 3 0,4-3 1 0,2 5 3 0,-5-5 3 15,3 3 1-15,2-4 5 0,-2 0 1 0,4 0 3 0,-8 0 0 16,8 0 2-16,-4-5 1 0,3 1 0 0,-2 1 1 0,2-2 1 0,1-2 0 15,-1-1 0-15,-3 0 0 0,7 0 0 0,-7-4-2 0,4 0-1 0,-8 0-3 16,6-4-1-16,-2 0-2 0,-3 0-1 0,2-1-1 0,-1-2 0 16,-3 1-2-16,0 1 0 0,-3-3-1 0,-1-1 0 0,-1 5-3 15,3 0-3-15,-5 1-4 0,-1 4-3 0,3 0-3 0,-5 2-4 0,-2 4-1 16,1 5 0-16,0 0-2 0,-3 8-1 0,-1 1-3 0,-6 6-2 16,2 1 0-16,2 4-2 0,-2 7 1 0,-3-1 0 0,7 4 1 0,-2 2 3 15,0 0 1-15,3 2 4 0,1 0 2 0,4-1-1 0,1 2 0 0,1-1 0 16,0-5 2-16,5 3-1 0,-1-4-1 0,3-2-2 0,5-4-3 15,2-1-5-15,-2-2-5 0,5-3-10 0,2 0-12 0,3-4-14 16,6-2-19-16,-6-3-18 0,7-2-23 0,6-2-24 0,-3-3-38 16,2-3-46-16,4-2-32 0,2-4-24 0,-1-2-39 0,4-1-45 0,3-5-23 15</inkml:trace>
  <inkml:trace contextRef="#ctx0" brushRef="#br0" timeOffset="82616.6169">41100 11694 37 0,'-6'-8'333'16,"4"2"-55"-16,-2 0-83 0,4 5-43 0,0 1-24 0,0 1-8 0,0 6-3 16,4 1-7-16,-2 4-8 0,4 8-8 0,-4-4-10 0,3 9-5 15,2 0-4-15,2 1 3 0,-4 2 4 0,3 1-1 0,-3 4-1 0,4-3-7 16,-4 5-9-16,3-4-9 0,1 1-6 0,-4-3-8 0,4 0-4 15,-4-2-4-15,3-1-3 0,-3-4-3 0,0 1-1 0,4-2 0 0,-4-5-1 16,7 1 3-16,-7-2 3 0,4-5 9 0,-4 0 7 0,0-3 7 16,7 1 3-16,-5-7 4 0,1 3 3 0,1-4 0 0,3-5 2 15,-2 2-1-15,2-6-2 0,-2-1-2 0,0-3-3 0,4-3-4 0,-2-4-7 16,-2-4-8-16,2-4-11 0,-2 0-8 0,-1-7-6 0,-1 1-5 16,1-6-4-16,-1-2-1 0,-2-2-4 0,2-1-3 0,-6-2 1 0,5-1-2 15,-2 5-2-15,-4 2-2 0,3 1-3 0,-1 5-4 0,-3 2-5 16,2 2-3-16,-2 10-1 0,0 4-1 0,0 5 0 0,-2 4 3 15,2 6 1-15,-3 4 2 0,-1 6 1 0,3 6 0 0,-4 5-1 0,-2 5-2 16,-2 5-4-16,2 5-3 0,-1 0-5 0,-1 8-7 0,-3-1-11 16,6 3-15-16,-6 1-19 0,1 0-23 0,-1 1-27 0,2-1-41 0,2-3-49 15,-1-1-45-15,1-1-46 0,6 1-49 0,-3-7-49 0,5-2-22 16,2 0-10-16</inkml:trace>
  <inkml:trace contextRef="#ctx0" brushRef="#br0" timeOffset="83250.059">41644 11890 108 0,'4'5'81'15,"-3"3"-24"-15,3-4-12 0,1 6 0 0,0-2 6 0,0 0 8 16,4 4 13-16,-2-3 6 0,-1 2 3 0,3-3 3 0,3-1 4 0,-5-3 9 16,5 5 11-16,-4-5 8 0,2-2 4 0,2 0 1 0,-3-2 0 15,1 0-3-15,-1-2-4 0,-1 0-4 0,-1-2-3 0,1-5-4 16,4 2-2-16,-3-2-5 0,-2-3-6 0,0 1-11 0,-1-5-13 0,1 2-10 15,-5-1-8-15,5-4-9 0,-7-1-5 0,0 3-6 0,0-3-2 16,0-3-5-16,-7 3-3 0,5 1-4 0,-5-2-4 0,2 1-5 16,4-1-2-16,-8 2-6 0,4 6-3 0,-4-3-4 0,1 7-4 0,-1-1-1 15,1 5 1-15,-2 5 0 0,-2 0 2 0,1 7 1 0,-1 6 1 16,-3-1 1-16,2 8 1 0,-1 1 1 0,2 6 0 0,2 2 3 0,-4 3 1 16,2 0 3-16,4 0 2 0,1 5-1 0,0-2 0 0,5-4-2 15,2 2-4-15,0 1-2 0,2-5-2 0,5-1-2 0,-2-3-2 0,5 0-3 16,4-3-1-16,-1-2 0 0,1-4 1 0,7-3 0 0,-6 1-1 15,7-1-2-15,0-6-4 0,4-2-1 0,-2-4 1 0,3-1-1 16,-1-5 2-16,4 4 1 0,-3-10 5 0,1 2 0 0,-1-5 2 0,0-2 1 16,1-2-1-16,-3-2 2 0,-1-2 2 0,2-3 3 0,-4-3 3 15,0 0 1-15,-3-2 2 0,-2-3 1 0,-2 1 0 0,-1-2-1 0,-2 0-1 16,1-3-2-16,-4 3 2 0,-2 0 0 0,1 0 3 0,-1 5-1 16,-2 1 0-16,-3 0 1 0,-2 4 0 0,3 4-1 0,-3 1-1 0,0 3-1 15,-3 3 0-15,1 2-1 0,-1 3 1 0,-2 3 0 0,0 0-1 16,-4 5-2-16,1 0-2 0,-1 0-3 0,-1 5-2 0,1 0-6 15,1-1-5-15,-1 4-3 0,1-1-2 0,6 2-2 0,-3-1-3 0,5-1 1 16,0 2-1-16,0 2 0 0,5-2 0 0,-3-1 0 0,6 1-1 16,4-1 3-16,-5 1 2 0,8 2 3 0,-1-4 5 0,0 3 6 15,-1-1 5-15,3 2 3 0,1-5 3 0,0 6 2 0,-7-1 1 0,4 1 2 16,-1-2 3-16,1 3 0 0,-1-1 4 0,-1 1 3 0,-1-1 4 0,-3 3 2 16,1-1 2-16,-4 0 2 0,3 0 2 0,-3 3 1 0,2-2 3 15,-2 2 3-15,-3-4 0 0,5 0 0 0,-5 3 1 0,-2 0-1 16,5-4-2-16,-2 0-1 0,1 0-2 0,-3 1-1 0,6-4-1 0,-2 4 2 15,-3-5 0-15,6 0-2 0,1 0-2 0,-1 3-2 0,3-6-2 16,2 3-3-16,1-3-2 0,0-2-8 0,3-2-10 0,5 2-10 16,-3-3-14-16,3-3-18 0,0 2-21 0,0-2-20 0,0-2-20 0,0-2-17 15,2 1-14-15,-1-1-18 0,-3-5-20 0,0 4-17 0,3-5-18 16,-3 1-10-16,-5-1-5 0,2 0 0 0,-3-3 0 0</inkml:trace>
  <inkml:trace contextRef="#ctx0" brushRef="#br0" timeOffset="83559.2326">42838 11133 154 0,'-3'-18'327'0,"3"-3"-84"0,0 2-43 0,0 3-22 0,0-1-8 15,0-1 1-15,0 3-1 0,3 5-1 0,-3-2-15 0,2 3-22 16,1 2-19-16,-3-1-22 0,4 3-16 0,-4 2-14 0,0 3-8 0,1 3-6 16,-1-2-4-16,4 11-5 0,-3-4-4 0,-1 8-4 0,4 4-1 15,-1 2-1-15,-1 4 2 0,1 5 4 0,1 2 4 0,-4 1 7 16,1 4 5-16,-1 1 1 0,0 4 1 0,0-1-2 0,-1 1-3 0,1 4-3 16,-4-2-8-16,1 1-8 0,1-1-15 0,-5 3-16 0,6-2-18 15,-3-3-19-15,3 4-24 0,1-4-28 0,-4-2-42 0,1 3-46 16,1-5-52-16,2-3-56 0,0 1-67 0,0-4-73 0,0-3-35 0,0-2-18 15</inkml:trace>
  <inkml:trace contextRef="#ctx0" brushRef="#br0" timeOffset="83745.485">42444 11597 285 0,'5'-7'386'0,"2"6"-1"15,3-6-88-15,4 7-133 0,5-4-72 0,1 4-43 0,4-1-24 16,10 1-14-16,-5 0-15 0,10 0-11 0,-1 0-17 0,6 0-15 0,1 0-17 16,-4 0-18-16,6-3-15 0,-6-1-12 0,4 4-10 0,-10-1-11 15,3-3-9-15,-4 1-11 0,2 2-3 0,-9-3-1 0,0-3 8 0,-3 3 12 16,-3-3 17-16</inkml:trace>
  <inkml:trace contextRef="#ctx0" brushRef="#br0" timeOffset="83909.2896">43287 11454 61 0,'1'-12'123'15,"-1"0"19"-15,0 0 14 0,-1-1 12 0,1 1 8 0,-7-1 9 16,2 4-3-16,3 0-5 0,-1-3-10 0,-1 5-11 0,2-1-13 0,-3 3-14 15,2 4-11-15,-1 1-11 0,3 0-10 0,-6 0-11 16,5 1-9-16,-3 7-10 0,-2 0-9 0,6 4-11 0,-5 1-7 0,0 7-5 16,1-3-2-16,-4 5-2 0,7 2 1 0,-4 4 1 0,0 2-1 15,5-1 1-15,-3 4-2 0,1-2-3 0,3 7-6 0,-2-4-10 0,2 2-16 16,-3 0-21-16,3 2-23 0,0-1-27 0,0-3-34 0,0 3-38 16,0-3-53-16,3-2-61 0,-3 1-66 0,2-4-65 0,5-1-36 15,-6-3-20-15,5-4-7 0</inkml:trace>
  <inkml:trace contextRef="#ctx0" brushRef="#br0" timeOffset="84024.1411">43578 11346 122 0,'2'0'119'0,"3"4"-144"15,4 4-117-15</inkml:trace>
  <inkml:trace contextRef="#ctx0" brushRef="#br0" timeOffset="84775.7188">43762 11577 60 0,'-8'-15'433'0,"3"7"10"16,-4-2-62-16,2 0-96 0,1 3-73 0,-3-1-59 0,4 3-30 15,-4 5-19-15,1 0-8 0,-1 5-6 0,-1 0-10 0,2 5-13 16,-6 2-14-16,0 0-16 0,2 7-10 0,2 1-10 0,-4 1-3 0,3 7-2 16,2-1-2-16,2 0-1 0,-1 2 0 0,-1 4 1 0,6-4-1 15,1 1 0-15,2 1-1 0,0-2-2 0,2-3-3 0,5 0-2 0,-1 1-3 16,3-3-3-16,3-2-9 0,1-2-10 0,1-2-12 0,-4-5-13 16,7 1-17-16,2-1-20 0,0-5-15 0,1-4-16 0,4 0-14 0,2 0-13 15,-2-8-6-15,3 1-5 0,2-2 1 0,-2-3 2 0,1-5 6 16,-1-2 8-16,4-2 11 0,-8-3 12 0,3-5 20 0,-2-1 25 0,-2-1 25 15,-3-2 28-15,-2 0 26 0,0-2 24 0,-3-4 17 0,-4 7 12 16,2-4 12-16,-2 4 12 0,-2 0 9 0,-2 4 9 0,2 2 3 16,-4 5-3-16,-3 1-4 0,3-1-9 0,-4 9-11 0,0 0-13 0,-4 4-12 15,4 4-9-15,-1 4-7 0,-6 4-6 0,2 0-8 0,-1 5-10 16,1 2-4-16,0 3-8 0,-2 1 0 0,6 0 4 0,-6 5 2 0,5 0 3 16,-1 1 3-16,3-3 2 0,0 3 0 0,0-4-1 0,3 2-1 15,-1-3 1-15,5 0-1 0,-2-3 0 0,3-2 3 0,-3-4 5 16,1 1 3-16,6-4 2 0,-6 1 2 0,6-1 2 0,-1-5 2 0,-3-2-1 15,6-1 2-15,-2-1 2 0,1-6 0 0,-2 3 1 0,0-7-1 16,-2 5-1-16,-2-9-4 0,1 2-2 0,1-4-5 0,-4-1-2 0,4-2-4 16,-6 0-3-16,-1-1-2 0,-2-2-1 0,0 1-3 0,0-3-1 15,-2 4-2-15,-1-3-3 0,-6 4-2 0,7 1 0 0,-5 1-5 16,1 4-1-16,-3 2-3 0,-3 3-1 0,4 2-1 0,-6 7 0 0,0 0 0 16,-1 8-1-16,1 2 0 0,-6 5 0 0,5 2 0 0,-6 3 1 15,6 1 0-15,1 7 2 0,-3 5 1 0,0-4 4 0,7 4 1 16,-2-4 2-16,5 3 1 0,0 0 2 0,5-1-1 0,-1-2 0 0,3-2 2 15,3-3-1-15,3 0 2 0,2-4 0 0,1 0-2 0,4 0 0 16,1-10-3-16,1 6-4 0,6-7-2 0,1-1-4 0,2-3-4 0,1-2 0 16,3-3-2-16,1-3 2 0,1-2-2 0,4-3 1 0,-5-4 0 15,6-1 1-15,-6-4-1 0,1 1 1 0,3-8 1 0,-4 0 4 0,0-3 5 16,-2-3 3-16,2-1 3 0,-5-5 4 0,1 0 1 0,-2-1 2 16,-3-2 3-16,0 1 1 0,-4 0 4 0,-3 2 4 0,4 0 1 0,-3 2 2 15,-2 5-1-15,-5 4-4 0,0 2-2 0,-2 6-2 0,-2 4-2 16,-3 7 0-16,-7 0-2 0,6 12-2 0,-8 0-1 0,1 7-1 15,-3 4-2-15,-1 6-4 0,-1 5-1 0,-1 1-1 0,1 5 2 0,1 0 4 16,-2 6 2-16,7 2 1 0,-5-1 0 0,4 6-1 0,-1-4-3 16,4 3-2-16,3-2-6 0,-4 0-3 0,4-1-12 0,-2 1-15 0,3-5-21 15,-6 2-25-15,5-3-36 0,-6-1-40 0,3 0-48 0,-9-2-53 16,2 0-61-16,-2-6-67 0,-3-1-29 0,2-4-12 0</inkml:trace>
  <inkml:trace contextRef="#ctx0" brushRef="#br0" timeOffset="85154.4149">37453 14022 411 0,'-16'0'394'0,"-1"-2"-35"0,4 2-65 0,2-2-81 0,5-1-48 16,0 3-35-16,6 0-19 0,6 0-10 0,0 0-17 0,5 0-18 0,6 0-17 15,5 0-20-15,5 0-11 0,5 0-7 0,8 0-2 0,2 3 0 16,6-1-1-16,7-2-3 0,3 2-11 0,1-2-11 0,6 3-17 0,-2-1-17 16,2 1-32-16,2-2-37 0,-1-1-44 0,-1 4-48 0,0-3-61 15,-2-1-68-15,0 4-36 0,-9-4-19 0</inkml:trace>
  <inkml:trace contextRef="#ctx0" brushRef="#br0" timeOffset="85355.0479">38368 13669 27 0,'-13'-15'379'0,"4"3"2"0,2 1-63 15,-1 2-93-15,3 4-58 0,-2 0-41 0,5 2-18 0,-1 3-7 0,1 3-4 16,2 4-5-16,0 5-13 0,0 1-21 0,0 7-10 0,0 1-11 15,0 6-3-15,0 2-1 0,0 5 1 0,0 0 3 0,0 9-1 16,0-4-2-16,-3 2-10 0,-1 6-14 0,-1-4-22 0,2 3-24 0,-2 2-34 16,0-4-42-16,1 3-48 0,-1 0-52 0,3-2-69 0,-1 0-78 15,3-3-42-15,0-1-23 0</inkml:trace>
  <inkml:trace contextRef="#ctx0" brushRef="#br0" timeOffset="85883.2462">40335 13525 36 0,'20'-19'430'0,"-10"1"8"0,2 7 5 0,-5-5-62 0,0 7-98 0,-2-2-69 15,-3 3-56-15,1 0-29 0,-3 4-19 0,0 0-10 0,-3 4-5 16,-2 0-13-16,0 0-16 0,-6 4-11 0,-4 0-9 0,-4 4-7 15,0 3-7-15,-6-2-5 0,-4 3-5 0,-7 4-6 0,-3 1-3 0,-2 0-4 16,-5 1-4-16,-2 2 0 0,-5 0 1 0,-1 3-1 0,2-2 1 16,-4 4 1-16,-2-2-2 0,4 1 2 0,-4 0 2 0,7 0 0 15,-2-1 0-15,0 0 1 0,7-2 0 0,1-1-1 0,1 0-2 0,8 0-4 16,4-2-4-16,5-4-3 0,1-3-4 0,7 2-2 0,6-1-2 16,2 0-1-16,5-4-4 0,6-1-1 0,6 1 0 0,3-3-1 0,5-2-2 15,1 1-1-15,7 1 2 0,5-5 0 0,7 1 1 0,2-1-1 16,2 0 1-16,1 0 0 0,5-1 0 0,-3 1 1 0,4 0 0 0,-3 0 1 15,1 0 0-15,-2 0 2 0,-4 0-1 0,4 1-1 0,-7 2-1 16,-1 2-1-16,1 0 0 0,-7-1-2 0,-3 1 1 0,2 3-1 16,-8-3-2-16,1 2 1 0,-5-3-2 0,-1 5 1 0,-4-5 0 0,-4 0 2 15,2 4 2-15,-7-1 3 0,-7-2 3 0,0 2 2 0,-6 2 2 16,-3-2 0-16,-3 1 1 0,-4 2 0 0,-5 0 2 0,-6 2 1 0,-2-2 3 16,-1 0 1-16,-2 2 1 0,-6 0 1 0,1 0 0 0,-2 1 1 15,0 1 1-15,-2-1 0 0,-1 0 3 0,4 0 0 0,3-1 4 0,-1 0 2 16,6-2-1-16,1 2-2 0,5-1-2 0,0-5-4 0,11 4-3 15,-1-1-2-15,8-1 0 0,4-4-1 0,8 4 0 0,1-4 0 0,1 1-1 16,8 0 0-16,3-1-4 0,3 4-2 0,7-3-2 0,6 0 1 16,-1 2 0-16,9-2 0 0,-1 3 2 0,8-4-4 0,-5 3-4 15,9-2-8-15,-4 3-13 0,1-3-16 0,4 2-21 0,-5 1-26 0,1 3-31 16,0-3-38-16,-3-2-40 0,-1 1-65 0,-5 3-74 0,3-2-44 16,-4-4-24-16</inkml:trace>
  <inkml:trace contextRef="#ctx0" brushRef="#br0" timeOffset="86759.0858">41209 13932 194 0,'0'-16'227'0,"4"-4"-15"0,-4 3-7 0,-4-2-3 0,4-1-6 0,-1 0-9 15,-6 1-16-15,2 2-17 0,-4 0-18 0,4 0-18 0,-3 4-13 16,-1 0-13-16,2 1-11 0,-5 0-11 0,2 5-11 0,-2-1-7 0,-1 7-9 16,-1-3-8-16,-3 8-7 0,2 4-7 0,-6-1-5 0,2 7-6 15,-3 5-3-15,0-1-4 0,3 7-2 0,0 1-2 0,-6 9 1 16,10-2 0-16,-6 2-1 0,7 5-1 0,-1-4-2 0,7 4-2 0,-4-4-1 16,6 3-1-16,3-3 0 0,1-1 0 0,4-2-1 0,1-1 0 15,3-3 0-15,6-2-1 0,-4-4 0 0,6-2-1 0,-1-2 1 16,1-2 2-16,1-6 3 0,2 0 2 0,2-4 2 0,2-2 3 0,-6-3 0 15,5-2 1-15,3-5 0 0,-3 0 3 0,1-2 0 0,1-6 2 0,-2 1 1 16,2-2 1-16,-1-3 0 0,1-3-1 0,-2 0-1 0,1-3 0 16,1-1 0-16,-7-4-1 0,6-1 1 0,-6-6 0 0,-1 0-2 15,3-2 1-15,-3-6-1 0,-2 3-3 0,-2-8-1 0,0-1-1 0,-2-1-2 16,4-3-2-16,-6 0 0 0,-1-1-1 0,3 1 0 0,-3-2 0 16,0 7 2-16,-1 3 1 0,-1 1-1 0,-1 7-2 0,1 4-2 0,1 5-3 15,-4 3 1-15,0 5 1 0,0 8 2 0,-4 3 2 0,1 9 1 16,1 5 2-16,-1 4 2 0,-2 6 1 0,0 5 1 0,-2 8-2 15,0 4 3-15,-2 4 0 0,-3 4 4 0,4 5 2 0,1-1-2 0,-5 6-4 16,2 2-10-16,-2 0-10 0,4 0-17 0,1 0-17 0,-5 0-23 16,7-4-26-16,0 4-32 0,-2-6-30 0,2-5-35 0,3 4-33 0,2-4-30 15,0-6-27-15,0 0-36 0,2-2-43 0,3-3-21 0</inkml:trace>
  <inkml:trace contextRef="#ctx0" brushRef="#br0" timeOffset="87059.2116">41605 13931 38 0,'0'0'93'0,"4"1"-10"0,-1 3-9 0,-1 0-13 15,3 3-7-15,2-2-6 0,-2 3-1 0,3 0 2 0,-3-1 3 0,0-2 3 16,7 3 3-16,-5-3 4 0,2 2 4 0,3-2 3 0,-4-3 7 16,-1 1 8-16,5 0 6 0,-2-1 7 0,-1-2 1 0,4-2 0 0,-1-1-1 15,-3 0-2-15,-2-2-2 0,1 1-3 0,4-4-3 0,-7 2 0 16,4-5-5-16,-4-2-4 0,3 5-9 0,-6-5-8 0,-2-1-9 15,0 0-7-15,0-1-5 0,0 2-2 0,-2-1-4 0,-6 1-1 0,3-3-3 16,-4 0-4-16,1 4-5 0,-1 1-7 0,1 2-5 0,-3 1-4 0,-1 4-3 16,-1 2-3-16,3 4-3 0,-2 2-1 0,-2 4-4 0,0 4-7 15,1 4-5-15,-3 4-7 0,3 1-10 0,1 4-7 0,2 1-9 16,-2 6-7-16,3-1-10 0,2 4-8 0,0-2-11 0,6-1-14 0,1 2-13 16,0-2-14-16,1-1-10 0,11 0-7 0,-3-3-9 0,5-2-6 15,-1-4-6-15,3-2-7 0,6 0-3 0,0-1-2 0,5-7 2 16,0-3 3-16</inkml:trace>
  <inkml:trace contextRef="#ctx0" brushRef="#br0" timeOffset="87498.9171">42335 14075 102 0,'14'-31'171'0,"-6"2"-3"0,-1-2-4 0,2-1-7 0,-4 4-7 0,1 0-6 16,-4-2-5-16,2 4-5 0,-1 1-5 0,-3-1-10 0,-3 4-9 0,-1 0-10 16,2 5-10-16,-4 1-10 0,1 0-10 0,-1 5-9 0,-2 2-7 15,-2 2-8-15,-2 7-8 0,-4 0-9 0,3 4-9 0,-4 3-6 16,0 6-8-16,-6 2-6 0,8 5-6 0,-5 2-3 0,1 3-1 0,-3 1 1 15,5 2 1-15,3 3-1 0,0 0 0 0,1 3 0 0,4 0 0 16,2-3-1-16,1 1 0 0,4-3-2 0,2 3 0 0,2-6 0 0,1-1-2 16,2 0 1-16,7-4 0 0,-2-2 1 0,2 1 1 0,2-8 1 15,1 2 3-15,-1-5 2 0,6-1 3 0,-1-3 4 0,0-2 3 16,3-3 3-16,-3 0 4 0,3-3 5 0,0-4 4 0,4 0 5 0,-8-6 5 16,1 1 1-16,3-2 2 0,1-1 1 0,-5-4 1 0,3-1 0 15,-3-2 2-15,0 0 3 0,-5 1 1 0,1-6 2 0,-4-1 1 0,4 1-1 16,-6-2-2-16,-3 0-1 0,4 2 1 0,-4 1 1 15,-2 1 1-15,1 0-2 0,-4 2-2 0,0 3-4 0,0 3-5 0,0 5-6 16,-4-1-6-16,1 9-4 0,-2 1-5 0,0 3-3 0,0 3-3 0,-4 6-3 16,1 7-3-16,-3 0-5 0,-1 9-3 0,2 3-2 0,-3 4-1 15,1 4 1-15,-2 6 0 0,-3 1 0 0,3 3 1 0,4 6 0 0,0 0-2 16,-6 7 2-16,3 1 2 0,6 4 2 0,-5 0 3 0,2 8 2 16,1-1 3-16,1 3 3 0,-1 0 3 0,1 0 3 0,-3 0 3 15,3 1 2-15,-1-4 1 0,-1-5 3 0,-2 4 3 0,2-5 0 16,-2-2-2-16,-3-2-1 0,1-8-1 0,-6 0 0 0,4-4-1 0,-6-7 0 15,2-4-2-15,-1-7-3 0,-4-6-1 0,1-6-2 0,-5-6-1 16,1-9-3-16,-1-4-4 0,0-4-3 0,0-6-4 0,-1-7-5 0,-1-8-8 16,4-4-11-16,3-6-10 0,-5-4-14 0,10-6-16 0,0-3-18 0,6 1-21 15,1-6-31-15,7-2-37 0,5 0-49 0,12 1-55 0,1 3-62 16,6-2-66-16,5 3-32 0,12-2-14 0</inkml:trace>
  <inkml:trace contextRef="#ctx0" brushRef="#br0" timeOffset="88026.0337">43372 14056 378 0,'-7'-13'380'0,"2"-3"-64"0,3 4-55 0,-6-1-48 16,3 4-30-16,-2 1-21 0,5 2-16 0,-5 2-12 0,2 1-20 0,0 3-22 15,0 1-22-15,0 5-22 0,-4-1-15 0,2 4-13 0,1 5-10 16,-6 1-7-16,3 3-5 0,2-2-1 0,-1 7-2 0,-4 1 2 16,7-1 0-16,0 0-2 0,-1 0 1 0,0 0 0 0,6 2 1 15,0-2 1-15,0-4-1 0,0 1 0 0,6-3 0 0,0 0-1 0,-1-2 2 16,0 1 3-16,7-7 2 0,-4 2 6 0,-1-5 4 0,5 2 1 0,2-5 3 16,-1-1 0-16,1-2 0 0,0-5-1 0,-1 2 1 0,4-4 0 15,-1 0 1-15,-1-2 1 0,-1-3-1 0,-1-1-3 0,3-2-2 16,-4-1-5-16,-2-1-6 0,-2-3-5 0,-3 3-5 0,2-5-5 0,-7-1-5 15,0-2-6-15,0 1-7 0,-7-1-6 0,6 2-6 0,-8-5-4 16,1 1-6-16,-3 6-4 0,0-1-6 0,-7 1-5 0,5 4-3 16,-1-2-3-16,-1 3-3 0,1 8-2 0,-6 0-2 0,6-1-2 0,4 8-7 15,-4 1-7-15,2 1-10 0,2 4-12 0,5 2-11 0,-2-1-9 16,7 1-11-16,0 5-11 0,7-4-7 0,3 0-8 0,4 4-3 16,3-4-2-16</inkml:trace>
  <inkml:trace contextRef="#ctx0" brushRef="#br0" timeOffset="88393.069">44110 13669 181 0,'9'-27'206'16,"3"-3"-3"-16,-4-2-4 0,-1 1-5 0,0 0-7 0,-5-1-7 0,3-1-9 15,2 1-11-15,-6 3-9 0,-1-1-9 0,4 1-10 0,-3 2-10 16,-1 6-9-16,0-1-13 0,0 2-12 0,0 7-13 0,0-4-11 0,0 6-10 16,-1 6-10-16,-3-2-8 0,3 7-7 0,-6 7-6 0,2 2-8 15,-1 10-3-15,1-1-7 0,0 10-6 0,-2 2 0 0,6 10 1 16,-8 3 2-16,4 6 4 0,-3 6 1 0,2 2 3 0,-2 6 0 15,3 2 0-15,-7 3-2 0,3 0-1 0,4 6-3 0,0-5-3 0,-3 4-3 16,2-2-4-16,0 0 1 0,1 2-1 0,3-3 2 0,2 1 0 0,-4-5 1 16,4 1 0-16,0-2-3 0,4 0-2 0,-4-3-2 0,2-3-2 15,3-6-4-15,-2 3-4 0,2-9-5 0,2-3-3 0,-2-5-2 16,0-5 1-16,0-3-2 0,4-3-3 0,-4-10-5 0,7-5-5 0,-7-5-5 16,4-4-2-16,-1-6-3 0,-1-3-5 0,1-7 1 0,4-6 2 15,-3-4 5-15,-4-6 2 0,4-4 2 0,-4-2-1 0,0-7 2 0,-2-3 1 16,-1 0 5-16,-2-3 6 0,-2-2 7 0,-5 1 7 0,2-4 7 15,-3 6 6-15,1-4 7 0,-5 6 7 0,2 1 3 0,-4-2 4 16,0 4 4-16,-6 4 3 0,6 4 2 0,-1 0 2 0,0 5 2 0,1 1 0 16,-1 6-1-16,3-1-2 0,1 5-9 0,6 2-9 0,-1 4-13 15,4 0-10-15,2 2-14 0,2-1-15 0,6 3-24 0,6-2-30 0,8 1-39 16,3 1-44-16,4-2-61 0,7-2-69 0,9 3-34 0,7-5-20 16</inkml:trace>
  <inkml:trace contextRef="#ctx0" brushRef="#br0" timeOffset="89357.0332">45219 14063 12 0,'0'0'282'0,"0"0"-58"0,0 1-36 15,5-1-23-15,2 0-10 0,-2-1-8 0,3-2 0 0,3-1 2 16,2-1-5-16,1-2-8 0,-1 3-8 0,8-5-10 0,-2 0-6 0,-1-3-8 16,5 0-10-16,-1-2-13 0,3-2-15 0,-4 0-13 0,1-4-9 15,0 4-8-15,4-4-5 0,-7 3-3 0,-1-5-3 0,3 1-3 16,-6 0-2-16,2-2-1 0,-3 3-2 0,-1-2-3 0,-1-3-1 0,-5 0-2 16,0 1-1-16,-5-1 0 0,1 0-1 0,-3 0 0 0,-3 0-1 15,1-2-1-15,-5 6-3 0,0 1-1 0,-1 0-2 0,-4 4-3 0,-2 1-3 16,4 2-1-16,-7 7 0 0,0 1-1 0,-4 5-1 0,1 5-2 15,1 6 0-15,-3 1-3 0,-2 5 0 0,2 6-1 0,0 1 0 16,-4 5-1-16,8 1-2 0,-1 8-3 0,2-4-4 0,0 3-3 0,3 2-3 16,5-1-5-16,3 0-3 0,2-2-4 0,4-1-4 0,4-2-4 15,1-1-3-15,3-3-2 0,6-2-2 0,0-5 2 0,1 0 2 0,5-2 3 16,-1-5 2-16,7 1 6 0,-2-3 1 0,3-7 2 0,4 1 1 16,-1-4-1-16,6-3 2 0,-7-3 1 0,7-4 2 0,0 1 3 15,0-6 2-15,3 0 2 0,-3-4 1 0,1-1 0 0,-3-3 2 0,2 2 1 16,-4-5 2-16,1 0 5 0,1-5 2 0,-5 0 5 0,0 0 3 0,-5-3 4 15,1-1 2-15,-6 0 0 0,0-1 2 0,0-2 2 0,-4 0 4 16,-1 4 4-16,-1-1 5 0,-6-1 3 0,2 4 3 0,-1 2 3 16,1 0 4-16,-4 2 5 0,-2 2 3 0,-1 3 4 0,-2-1 3 0,0 8 3 15,0-2 2-15,0 5-2 0,-2 1-3 0,-1 0-6 0,3 2-4 16,-2 1-6-16,-5 0-5 0,6 5-6 0,-5-3-6 0,3 4-5 0,0 0-5 16,1 0-4-16,-5 5-3 0,5 1-3 0,-1-1-2 0,-2 3-2 15,1 1 1-15,-1 3 1 0,4 0 2 0,-3 3 1 0,1 0 2 16,1 2 1-16,2 0 2 0,0 3 1 0,0 0 1 0,0 0 2 0,0-2 0 15,2 3 2-15,1 2-1 0,1-2 2 0,-3 0-1 0,4-4 0 16,2 3-1-16,-2-2 1 0,0 1 2 0,1-2 0 0,0 2 0 16,1-3 2-16,2-1-1 0,-4 0 0 0,3-1-2 0,-1-2 0 0,0 0 1 15,0 0-1-15,0 0 1 0,0-3-3 0,-1-1-1 0,1-1-2 16,2 3-3-16,-2-5-4 0,-1 2-3 0,1-2-3 0,0 0-4 0,2 1-3 16,-4-2-4-16,3-3-4 0,-3 4-4 0,4-1-3 0,-2-1-1 15,-1-2-2-15,3-1 1 0,-4 4-1 0,4-3 4 0,-4-1 5 16,3 0 3-16,-3-1 2 0,4-3 3 0,-4 3 2 0,4-2 3 0,-1-2 4 15,-3 0 3-15,4-2 1 0,-1 2 2 0,-1-3 2 0,2-1 0 16,3-2 1-16,-6 1-2 0,10-3-1 0,-10-2-1 0,6-1 0 0,-1-1 2 16,2-3 0-16,-1 0 1 0,-3-2-1 0,4-3-1 0,-4 1 2 15,1-4-1-15,-1 1 1 0,-1-1-1 0,-1-5 1 0,0 0 2 0,-2 1 3 16,0-2 2-16,0-2 4 0,-5 7 5 0,4-4 6 0,-4 4 8 16,0 1 9-16,-4 3 6 0,4 4 5 0,-1-1 3 0,-5 6 4 15,3-4-1-15,0 7-3 0,1 1-3 0,-5 4-4 0,5 1-4 0,-1 2-3 16,1 4-6-16,-5 1-5 0,6 1-7 0,-3 8-8 0,3-1-6 15,-6 0-4-15,5 8-1 0,-1 3-1 0,1 2 0 0,-5 1 3 16,5 4-3-16,-1 2-4 0,0 3-7 0,-3 3-12 0,1 0-15 0,2 2-18 16,1 2-27-16,-3 2-31 0,2 1-36 0,-1 0-37 0,3-2-47 15,-5 4-51-15,6-4-35 0,-3 1-25 0</inkml:trace>
  <inkml:trace contextRef="#ctx0" brushRef="#br0" timeOffset="90026.7761">46977 13659 19 0,'2'10'125'0,"-2"-3"-8"0,6 1 2 0,-4 0 5 0,3-1 5 0,2-2 1 16,0-1-1-16,1 0-8 0,4-3-7 0,-3 3-6 0,5-4-4 0,-4-4-5 15,2 3-4-15,1-3-5 0,3 0-6 0,-3-4-6 0,1 1-7 16,0-5-5-16,-1 4-4 0,3-2-5 0,-6-2-5 0,0-4-6 16,-1 2-5-16,-1-2-4 0,-3-4-4 0,2 0-2 0,-2 0-2 0,-3-1-2 15,-2-1 0-15,0 1-3 0,0-4-4 0,-2-2-3 0,-1 6-1 16,-2 1-4-16,0-2-3 0,-1 2-3 0,0 6-4 0,-3-1-2 0,4 3-1 16,-4 5 0-16,-1 2 0 0,-2 4-2 0,-1 2 0 0,2 8 0 15,-2-1-2-15,-1 7-3 0,-3 1-3 0,2 4-2 0,-1 5-2 0,3 2 1 16,-1 2 1-16,-1 5-2 0,3 2-2 0,2-3-1 0,1 6-3 15,4-2-4-15,-2 2-5 0,2-3-4 0,5 0-4 0,3-1-1 16,3-2-2-16,-1-1 2 0,7-3-2 0,1-3 2 0,1-2-1 0,3 0 3 16,2-3 2-16,3-5 3 0,0 0 0 0,0-7 4 0,-1 0 3 15,8-4 5-15,-9-2 4 0,9-3 5 0,-5 0 2 0,2-5 1 0,-4-2 0 16,5-3 2-16,-5-3 0 0,-1-2 3 0,-1-1 3 0,2-8 3 16,-3 3 3-16,-2-4 3 0,2-1 3 0,-2-2 2 0,-3-3 0 15,-1 2 3-15,1-3 2 0,-1 3 3 0,-2-1 3 0,1 0 2 0,-4 3 0 16,-1 4-3-16,2 2-7 0,-4 1-5 0,1 5-4 0,-4 2-3 15,-2 3-2-15,4 8-1 0,-1 0 1 0,-3 2-2 0,0 4-1 0,0 4-3 16,0 2 0-16,0 3-3 0,0 3 1 0,0 4 1 0,-3 4 8 16,3-3 3-16,0 1 0 0,0-1 2 0,0-1-1 0,0 3 1 15,0 1-1-15,0-6 0 0,3 2 1 0,-3-2-1 0,2-5 1 0,1 1 1 16,-3-5 5-16,5 3 2 0,-1-5 3 0,1-1 5 0,-4 1 4 16,6-6 3-16,-5 2 4 0,6-3 2 0,-2-3 0 0,6 2 0 0,-4-7 0 15,2 3-1-15,4-6-2 0,0-1-2 0,-1 0-4 0,1-4-3 16,0-1-5-16,6 2-4 0,-6-4-4 0,-1-2-4 0,1 1-3 15,0 0-3-15,3 4-4 0,-7-1-5 0,0 1-3 0,-1 4-2 0,-1 1-2 16,-3 4 2-16,2 2 0 0,-2 5-2 0,-3 0 1 0,5 5 1 16,-6 2-2-16,5 4 3 0,-3 4 0 0,0 2 3 0,-1 1 3 0,1 5 3 15,1 2 4-15,1-1 3 0,-3 2 1 0,1 2-3 0,1 0-4 16,-3-2-6-16,4 2-6 0,2-3-13 0,-5-2-15 0,6 4-29 16,-2-6-32-16,5-1-43 0,0-3-48 0,1-2-62 0,1-4-67 0,3 1-44 15,6-4-30-15,0-1-15 0</inkml:trace>
  <inkml:trace contextRef="#ctx0" brushRef="#br0" timeOffset="90573.0019">48710 13766 118 0,'5'-16'346'16,"-4"3"-60"-16,6-5-40 0,-5-1-26 0,-2 3-17 0,3-3-7 0,-3 3-13 15,-3-4-14-15,3 0-20 0,-2 0-22 0,-5-1-18 0,2 2-16 16,-3 1-12-16,1-1-10 0,-2 2-10 0,1 0-10 0,-4 4-10 0,5 5-6 16,-8-4-6-16,5 5-5 0,-8 2-5 0,5 5-5 0,-3 0-4 0,-1 5-4 15,-1 1-2-15,-3 3-6 0,-1 3-4 0,3 4-3 0,-3 1-2 16,0 3-1-16,7 2 0 0,-6-1 0 0,2 6-1 0,2-3 0 0,4 3-1 15,2-1 1-15,3 2 0 0,-1-1 1 0,4-2 1 0,2 2-2 0,3-4 1 16,0-2 0-16,7-1 2 0,-2 1 1 0,3-1 2 0,1-6 3 16,-2 1 4-16,1-2 3 0,6-4 1 0,-1-1 3 0,1 0 1 0,3-5 0 15,0-3 2-15,-1 0 2 0,1-3 2 0,1-2 0 0,3-3 2 16,-6-3 1-16,6 2 0 0,1-3-1 0,-7-4 0 0,6-3 2 0,-6 3 0 16,4-8-2-16,-4 1 0 0,0-3-3 0,-1 1 0 0,3-6-3 15,-3-3-1-15,-4 3-1 0,5-6-4 0,-4 0-1 0,-1-3-5 0,2-2 0 16,-4-4-5-16,1 1-3 0,-2-1-2 0,1-1-3 0,-3 1 0 0,4 3 1 15,-2-4 2-15,-2 6 2 0,-4-2 2 0,3 7 4 0,-1 3 3 16,-3 2 3-16,0 3-3 0,0 5-2 0,0 7-3 0,-7 1 1 0,6 5 0 16,-4 2 3-16,-2 6 0 0,2 7 1 0,-4 0-2 0,1 7 2 0,1 3-1 15,-2 6-3-15,-3 6 1 0,2 2 1 0,-2 3 3 0,5 8 5 16,-5-1 5-16,2 6 4 0,-2 2 0 0,2 2 2 0,-2-1 0 0,2 7-3 16,1-3-2-16,1 0-5 0,-1 3-7 0,4 1-8 0,0-6-8 15,2 1-7-15,1 0-11 0,2-4-11 0,2 1-12 0,-2-7-10 0,5-1-17 16,2-4-14-16,-6-1-18 0,8-5-19 0,-1-5-17 0,1-4-17 0,1-4-19 15,2-1-21-15,2-4-15 0,-4-4-11 0,4-3-6 0,3-5-1 16,0-1 1-16,1-4 3 0</inkml:trace>
  <inkml:trace contextRef="#ctx0" brushRef="#br0" timeOffset="91777.2864">49017 13684 144 0,'3'-12'181'0,"-3"0"-10"16,0 6-12-16,0 1-12 0,0 0-17 0,0 5-14 0,0 0-16 0,0 0-17 15,0 5-15-15,0-3-16 0,0 6-14 0,2-2-5 0,-2 2-4 16,6-1 2-16,-4 2 5 0,2-2 3 0,1 1 1 0,0-4 3 0,2 5 2 15,-1-6 2-15,1 2 3 0,0-2 2 0,2 1 4 0,-3-3 2 16,1 3 6-16,2-4 4 0,-1-4-1 0,1 3 1 0,-1-3-1 0,3 0 0 16,1-3-2-16,-2-2-2 0,0 1-2 0,-1 0-4 0,2-4-5 15,-2 1-5-15,-2-4-7 0,1 0-6 0,-1-2-7 0,0-3-4 0,0-1-3 16,-5 1-3-16,1 0-3 0,-3 4 0 0,0-3-1 0,0-1 0 0,0 3-3 16,-5 0-2-16,-2 3-4 0,5 1-1 0,-3 5-5 0,-3 0-1 15,-1 3 0-15,4 2-2 0,-4 3 1 0,-2 0-1 0,0 6 0 0,-1 0-3 16,2 6-4-16,-4 1-2 0,3 2-3 0,0 5-2 0,1 0 0 15,2 5-3-15,2-2 0 0,0 5-4 0,4 0-4 0,-1 1-4 0,6-1-6 16,-1-2-3-16,4 2-7 0,0 1-6 0,2-3-7 0,2-5-6 16,4 3-4-16,0-4-7 0,3 0-8 0,-2-4-5 0,5-1-5 0,-1-3-1 15,3 1 1-15,1-6 0 0,-1-2 1 0,2-1-4 0,1-4-1 0,-1 0 1 16,3-1 3-16,-4-6 7 0,2-1 9 0,-1 0 10 0,2-5 12 16,-4 2 14-16,0-5 14 0,0 0 12 0,-7-1 9 0,6-5 11 0,-2 5 12 15,-2-4 16-15,1 1 17 0,-4 1 16 0,3-6 15 0,-3 3 7 16,-1 1 6-16,1 1 4 0,-4-4 5 0,2 1 1 0,-2 3 0 0,-1 0 1 15,0-1 0-15,-4 1 0 0,0-2-2 0,0 1-2 0,-2 1-6 16,1 0-5-16,-4 4-3 0,0-1-4 0,-4-1-4 0,1 5-5 0,1 0-6 16,-3-1-6-16,-3 5-5 0,2-2-7 0,-2 3-6 0,-6 3-6 0,2 2-6 15,-1 3-6-15,-1 0-4 0,-3 3-4 0,2 1-5 0,-6 4-4 16,2 4-5-16,1 0-1 0,-5 4-1 0,5 1 1 0,-3 2 0 0,6 1 1 16,-2 4 0-16,0 0-2 0,3 4 1 0,4-3-1 0,1 1-3 0,4-1-1 15,0 3-3-15,-2 0-2 0,7-1-3 0,0 1-3 0,4-4-3 16,1 0-3-16,0 1-3 0,4-4-4 0,2-3-3 0,-4-1-2 0,9-2-2 15,-3 1-2-15,1-4 0 0,1 0-3 0,2-7-3 0,0 3-1 16,2-5-3-16,0-1-1 0,1-4-5 0,-4-1 1 0,6-2-1 0,-3-3 0 16,1 0 2-16,-5-4 0 0,6-1-1 0,-7-2 1 0,1-1 1 15,-1-1 3-15,1-3 3 0,-1 2 4 0,-1-6 4 0,-4 0 4 0,1-1 5 16,-2 0 3-16,1-2 2 0,-2-1 4 0,1 1 3 0,-1 3 4 0,-2-3 5 16,-3-1 5-16,5 2 1 0,-2-2 6 0,-3 0 3 0,1 3 4 15,0 2 5-15,-1-3 5 0,3 5 7 0,-1 0 8 0,-1 1 6 0,-1 3 3 16,1 4 2-16,1-4 2 0,-4 6 2 0,1-6 1 0,3 9 3 15,-4-4 0-15,1 7 1 0,-1-1-1 0,0-1 0 0,0 1-2 0,0 2-3 16,0 2-3-16,0-1 0 0,0-2 0 0,0 5 0 0,0-3 0 0,0 1-1 16,0 2 0-16,0-3-2 0,-1 1-1 0,1 2 0 0,0 0 1 15,0-2 0-15,-4-1-2 0,4 3 1 0,0-2 0 0,0-1-3 16,0 3-1-16,0 0-1 0,0 0 1 0,0-1-2 0,-1 1-2 0,1-4 0 16,0 4-2-16,0 0-4 0,-4-1-2 0,4 1 0 0,0 0-4 0,0 0-4 15,0 0-3-15,0 0-4 0,0 0-2 0,0 0-3 0,0 0-3 16,0 0-2-16,0 0 0 0,0 0-1 0,0 0-1 0,0 0 0 0,0 0 0 15,0 0-1-15,0 0 0 0,0 0 5 0,0 0-1 0,0 0 0 0,0 0 2 16,0 0-1-16,0 0 1 0,0 0 0 0,0 0-1 0,0 0 1 16,0 0 0-16,0 0 1 0,0 0-1 0,0 0-1 0,0 0 1 0,0 0-1 15,0 0-1-15,0 0-3 0,0 0-1 0,-3 1 0 0,3-1-2 16,0 4 0-16,-2-4-2 0,2 1 0 0,-3-1 0 0,-1 3 0 0,4-1 2 16,-1 3-1-16,-3-3 2 0,4 1 0 0,-2 2-1 0,2 0 3 0,0 0 2 15,0-1 1-15,0 4 1 0,0-3 0 0,0 3 2 0,0-5 0 16,0 6 1-16,0-5-1 0,0 1 0 0,0-3-1 0,0 3 1 0,0 2 1 15,0-6-1-15,0 3 0 0,0-4 0 0,0 0 1 0,0 0 0 16,0 0-1-16,0 0 1 0,0 0-1 0,0 0 2 0,0 0-1 0,0 0 1 16,0 0 2-16,0 0 0 0,0 0-2 0,0 0 1 0,0 0 1 15,0 0 1-15,0 0 3 0,0 0 1 0,0 0 3 0,0 0 2 0,0 0 3 16,0 0 0-16,0 0 2 0,0 0 0 0,0 0-1 0,0 0 1 16,0 0-1-16,0 0-1 0,0 0-1 0,0 0-3 0,0 0-2 0,0 3-4 15,0-3-2-15,-3 0-3 0,0 1-3 0,3 2-2 0,-2-3-1 0,2 4 0 16,0 0-2-16,-4-3 0 0,3 6 2 0,1-2 1 0,-4 2 2 15,1-1-1-15,3 6 1 0,-2 1 3 0,2-1 2 0,-3 6 2 0,1-2 3 16,2 7 2-16,-7 2 1 0,6 2 3 0,-6 1 1 0,5 7 3 16,-1 1 1-16,1 1 0 0,2 6 1 0,-7-2 1 0,7 6 0 0,-2 1-2 15,-1 1-1-15,1-1-2 0,-5 7-2 0,6-4 0 0,-3 2-5 0,3 2-1 16,-6-2-3-16,5 3-2 0,-5-5-2 0,6 2-4 0,-4-2-2 16,-2 1-2-16,0-2-2 0,0 3 1 0,-1-4 0 0,2-1 2 0,-2 0 2 15,1 1-1-15,-1-3 0 0,-1 6 1 0,-3-9 0 0,2 5 1 16,0-4 0-16,-2-3 0 0,1 3 2 0,-2-5 2 0,-1-3 2 0,-3 1-2 15,3-2 0-15,-3-2 0 0,0-3-1 0,-1-4-2 0,1 0 2 16,-2-4-1-16,0 0 1 0,0-5 0 0,-1-6-1 0,1 2 1 0,0-2-1 16,-3-3 1-16,0-3-1 0,3-5-2 0,-3 0-1 0,2-5-4 0,1-7-6 15,3 0-7-15,-1-3-8 0,-1-4-10 0,2-5-11 0,9-4-13 0,-1-5-13 16,3-3-14-16,-2-4-14 0,7-1-18 0,7-7-20 0,-2 1-33 16,5-2-38-16,4-1-56 0,6-3-63 0,4 0-65 0,2 2-61 0,6-1-26 15,1 1-6-15,9-4 5 0</inkml:trace>
  <inkml:trace contextRef="#ctx0" brushRef="#br0" timeOffset="92347.4338">50348 13528 56 0,'-3'-18'308'16,"0"1"-29"-16,3 1-26 0,-2 3-22 0,2 1-23 0,-4 1-18 0,3 3-13 15,1 0-19-15,0 4-18 0,0 4-22 0,0 0-22 0,0 3-20 0,0 2-17 16,0 3-13-16,0 4-11 0,1 0-6 0,3 4-6 0,-2 2 1 16,4 2 0-16,0 5 3 0,2 0 2 0,-3-1 2 0,4 4 2 0,-4 2 0 15,3-4 0-15,1 5 0 0,-4-3-3 0,3-2-1 0,-2 0-5 0,2-1-2 16,1-2-4-16,-3 1-3 0,3-3 1 0,-2-2 0 0,3-4 0 15,-1-1 1-15,-4 0 1 0,0-6 1 0,3 0 3 0,-3-3 4 0,7 2 2 16,-3-6 4-16,-2-1 3 0,1-1 1 0,4-2 2 0,-3-6 0 16,-2 2 0-16,5-2 1 0,-2-5-1 0,2 1-2 0,-2-3-1 0,-2-3-3 15,1-2-4-15,-1-7-4 0,1 0-5 0,-2-2-3 0,0-3-6 16,-1-4-3-16,1 1-3 0,2-3-1 0,-4-2-5 0,0 2 1 0,0 0-2 16,0-2-3-16,2 6-2 0,-5 1-4 0,1 3-6 0,1 3-9 15,-3 5-9-15,3 3-4 0,-4 6-3 0,0 7 0 0,0 2 1 0,0 5 1 16,0 5-1-16,0 2-1 0,0 7 0 0,0 6-4 0,0 3-1 0,0 7-3 15,-4 2-1-15,3 2-1 0,1 5 0 0,-4-1-6 0,1 5-9 16,3 0-19-16,-2 0-21 0,2-2-28 0,-3 3-31 0,-1-5-34 0,4-1-36 16,0 4-36-16,0-6-35 0,0-3-35 0,7-1-35 0,-5-3-13 15</inkml:trace>
  <inkml:trace contextRef="#ctx0" brushRef="#br0" timeOffset="92975.7224">50952 13684 122 0,'0'-4'177'0,"0"4"-44"0,0 0-36 0,3 0-14 16,1 5-6-16,-2-1-3 0,1 0 0 0,2 2 2 0,4-1 5 0,-1-1 8 15,1 1 10-15,-2 1 7 0,1-1 3 0,4-1 2 0,-2 0 1 16,4 1-2-16,-2-5-1 0,1 1-3 0,1-1-5 0,0-1-5 0,3 1-6 16,-2-5-6-16,-1 1-4 0,3-4-6 0,0 1-4 0,-3-1-3 15,-1-1-3-15,1-2-2 0,-4 2-4 0,2-3-4 0,-3-1-5 0,-4-2-4 16,0 1-5-16,3 0-6 0,-6-5-1 0,-2 3-5 0,0-4-3 0,0 0-5 15,-2 2-4-15,-6 1-5 0,3-3-3 0,-4 6-3 0,1-1-4 16,-1-1-4-16,1 4-3 0,-3 3-4 0,1 1-2 0,-2 3 0 0,2 2-2 16,-4 3 1-16,2 3-1 0,-1 2 0 0,-1 4-3 0,-3 3-2 15,3 7-1-15,4 1-2 0,-4 4 0 0,1 0 0 0,4 5 3 0,-3 3 1 16,6-3 1-16,-1 5 0 0,5-1 1 0,2-3-2 0,0 3 1 16,2-2 2-16,5-2 2 0,-2-1 1 0,8 0 3 0,-2-7 3 0,2 1 2 15,1-1 3-15,6-5 1 0,-1 3 3 0,0-6 3 0,3-1 2 16,0-4 2-16,4 0 1 0,-2-3 1 0,3-5 0 0,-2 0 1 0,-1 0 2 15,4-5-1-15,1-3-1 0,-2 0-1 0,0-4 0 0,-3-1-2 0,2-3-2 16,1-3-2-16,-3 3 0 0,5-6-1 0,-5-3-2 0,1-1-2 16,-4-2 0-16,1-1-2 0,-2 0-1 0,-1-4-3 0,0-2 1 0,1 2-2 15,-6-1-1-15,0 1 2 0,-1 0-1 0,-4 5-1 0,1-2 0 16,-1 4 0-16,-8 3-1 0,6 1-1 0,-7 2-5 0,0 4-4 0,0 2-3 16,-3 5-4-16,-1-2-3 0,-1 7-2 0,0-1-3 0,0 2-4 0,-7 3-3 15,7 3-3-15,-4-2-7 0,1 4-6 0,3 3-6 0,-4-1-4 16,4 1-4-16,0 2-1 0,1 0-2 0,3 0-2 0,1-1-4 0,0 2-2 15,1-1-1-15,3-2 1 0,1 0 3 0,0 3 5 0,4-2 4 0,-1-1 8 16,1 3 5-16,1-5 8 0,2 2 6 0,-2-1 9 0,2 3 5 16,2-1 7-16,-6 2 11 0,2-1 12 0,2 2 10 0,-1 0 8 0,-3 0 7 15,1 3 7-15,-3 2 6 0,3-1 5 0,-2 1 6 0,-2 0 5 16,-3 4 5-16,1-1 5 0,0 0 3 0,-3 0 1 0,2 1-1 0,-2-2 0 16,0 1-3-16,0 0 0 0,0 0-5 0,0 0-4 0,0-3-6 15,4-3-3-15,-4 2-6 0,1-3-2 0,-1 0-4 0,7-2-4 0,-5 0-1 16,3-6-3-16,3 3-3 0,-1-1-4 0,0-2-6 0,5-2-9 0,-2-3-8 15,4 4-10-15,6-4-12 0,-4-4-10 0,4 2-11 0,-1-3-10 16,5-3-13-16,-2 0-16 0,4 0-16 0,-3-4-16 0,3 0-22 0,-2-2-23 16,1-1-21-16,-1-2-21 0,-1-1-11 0,2-6-11 0,-6 1-5 0,0 3-2 15,3-3 1-15</inkml:trace>
  <inkml:trace contextRef="#ctx0" brushRef="#br0" timeOffset="93222.8254">52576 13003 51 0,'-6'-15'180'0,"0"4"-3"0,4-3-6 16,-3 2-7-16,-2-1-4 0,2 2-5 0,0-2-4 0,1 1-7 0,3-1-6 16,-6-1-5-16,5 1-4 0,-1 5-1 0,1-7-5 0,2 7-5 0,-3-4-8 15,-1 5-10-15,4 1-11 0,0-1-12 0,0 2-13 0,-2 1-14 16,2 0-11-16,0 4-10 0,0 0-7 0,0 4-8 0,-5 0-6 0,5 5-4 16,0 2-3-16,0 6-2 0,0-1 3 0,-3 4 2 0,3 5 5 0,-3 1 6 15,3 6 8-15,-2 0 7 0,2 2 5 0,-4 4 3 0,1 2 3 0,3 3 0 16,-2-2 2-16,2 6 0 0,-5-4-3 0,2 2-3 0,-1 3-4 0,3-5-5 15,-4 5-8-15,1 1-8 0,1-5-15 0,1 4-12 0,-5-2-18 0,5-5-19 16,-1 4-22-16,-2-3-24 0,2-5-37 0,1 3-42 0,-3-2-49 0,-2-8-53 16,5 5-60-16,-1-7-69 0,1-3-33 0,-1-3-15 0,-1-4-3 15</inkml:trace>
  <inkml:trace contextRef="#ctx0" brushRef="#br0" timeOffset="93385.3782">52151 13417 100 0,'3'0'315'0,"2"0"-73"0,2 0-110 0,0 0-62 15,5 0-43-15,2 0-21 0,4 4-15 0,1 0-8 0,3 0-8 0,4-3-6 16,5 2-10-16,-4 2-11 0,9-2-13 0,-4 0-15 0,4 2-15 0,0-5-13 16,3 3-13-16,-3-3-5 0</inkml:trace>
  <inkml:trace contextRef="#ctx0" brushRef="#br0" timeOffset="93563.8507">52891 13377 9 0,'5'-10'173'0,"2"0"11"0,-5 1 10 0,1-5 6 0,-3 5 3 0,0-2-1 0,-3 3-2 16,3 0-4-16,-2-2-6 0,-5 2-9 0,5 1-12 0,-1-1-15 16,1 3-17-16,-4 0-18 0,4 1-18 0,2-1-16 0,-4 5-13 0,-1 0-13 15,2 0-12-15,1 2-10 0,-1 4-9 0,1 0-9 0,-5 2-7 0,6 2-7 16,-3 1-2-16,-1 6-2 0,2 2 0 0,-3-2 1 0,3 6 3 16,1-1 4-16,-3 0 2 0,2 2 1 0,-2 4-1 0,1-3 0 0,3 1-5 15,-6 2-3-15,5 0-9 0,-5 1-8 0,6-1-10 0,-5-2-15 0,3 0-17 16,0 1-20-16,1 1-29 0,-3 0-29 0,1-4-46 0,1 1-54 0,1-2-55 15,-1 1-56-15,-1-3-36 0,4-2-25 0,-1-3-10 0</inkml:trace>
  <inkml:trace contextRef="#ctx0" brushRef="#br0" timeOffset="93685.3359">53002 13054 87 0,'2'-8'122'0,"4"3"-129"0,0 2-112 0</inkml:trace>
  <inkml:trace contextRef="#ctx0" brushRef="#br0" timeOffset="94493.2695">53312 13265 123 0,'-3'-7'456'0,"-2"0"3"0,0-3 0 15,0 2-88-15,-2 1-131 0,5-1-73 0,-7 3-41 0,4 1-23 0,-3 1-15 16,-1 2-9-16,1 1-3 0,-2 1-11 0,-4 2-15 0,0 5-13 0,1 0-14 16,-8 0-7-16,2 5-6 0,1 1-3 0,-1 4-3 0,2-2 1 0,-2 4 1 15,2 3-1-15,0 2 2 0,3 0 0 0,-3 1-1 0,7 5 1 16,0-2-1-16,3 1-1 0,-2 0 1 0,8-2 0 0,-3 7-2 0,4-6-3 15,0-3-3-15,4 3-6 0,1-1-8 0,0-3-6 0,7 0-8 0,-4-3-8 16,6-6-5-16,0 3-9 0,1-2-8 0,2-5-7 0,2 0-11 0,3-4-7 16,-1 0-11-16,-1-3-5 0,9-3-6 0,-5-2-1 0,1-2 2 15,4-3 6-15,-1-3 7 0,-3 0 5 0,3-4 8 0,-3-3 8 0,2 1 9 16,-4-5 10-16,-1 1 11 0,-3-2 14 0,3-5 17 0,-7 0 17 0,-1 1 14 16,1-1 13-16,-1-3 12 0,-4 5 9 0,-2-5 9 0,1 2 10 0,-7 5 10 15,4-2 7-15,0 1 7 0,-6 6-1 0,0 1-2 0,0 2-8 0,-4-1-7 16,2 8-8-16,-4-1-7 0,4 3-5 0,-3 4-9 0,-2 0-7 15,5 4-8-15,-5 0-10 0,2 0-11 0,-3 8-6 0,6 0-7 0,-3-3-2 16,-2 5 1-16,6 0 2 0,-3 1 3 0,1-1-1 0,3-1 1 0,-2 0-1 16,2 0 1-16,0 1-1 0,2-2 1 0,-2-3-1 0,3 3 1 0,1-4 1 15,-3 0 0-15,3 0 4 0,-1-2 5 0,2-1 3 0,-3-2 5 0,1 0 4 16,6-1 5-16,-8-2 5 0,6 0 6 0,-2 0 4 0,1 0 5 16,-1-5 4-16,3 2 3 0,-3-2 2 0,4 0 0 0,-4-2 0 0,3 0-1 15,1-3-4-15,-4 1-1 0,4-4-5 0,-4 1-6 0,2-2-6 0,-2-4-4 16,0 2-6-16,-2-1-5 0,-1-1-4 0,1-6-3 0,1 1-5 0,-4 2-3 15,0-2-3-15,-4-1-4 0,1 2-2 0,1-1-4 0,-1 3 1 16,-1 0-2-16,3 3-2 0,-4 3-2 0,-2 1-3 0,0 2-2 0,0 6 0 16,-3-2 1-16,-2 7 0 0,2 7 0 0,-4-2 0 0,-3 6 2 0,2 3-1 15,-6 4 2-15,6 3 1 0,-7 6 1 0,0 1 3 0,3 5 4 16,2-2 4-16,-2 8 3 0,-2-3 1 0,6 1-1 0,1-1 1 0,3 4-2 0,0-5 1 16,3 1-1-16,-1-4 1 0,4 1-2 0,5-4-1 0,0-3 0 15,0-2-4-15,2 0 0 0,6-4-3 0,-2-1-4 0,2-4-3 0,4-2-1 16,2 0-3-16,-1-5-1 0,1 3-4 0,5-6-6 0,-1-2-6 0,3-3-5 15,1 0-4-15,0-3-2 0,2-5-1 0,2 0 0 0,1-4 2 0,-3 0 0 16,3-3 2-16,-1-2 2 0,-4-3 1 0,2-4 1 0,1 0 4 16,-3 0 5-16,-3-6 4 0,0 4 5 0,1-6 3 0,-1 0 3 0,-5 3 2 15,3 0 0-15,-7 0 2 0,2 1 2 0,-5 3 0 0,5 3 0 0,-7 1 0 16,0 1 2-16,-1 4-2 0,-3 0-3 0,6 8-4 0,-7-2-3 0,0 4 1 16,0 1-1-16,0 3 0 0,0 2 0 0,-7 2 0 0,2 3 1 15,0 3 2-15,0 0-1 0,0 5 0 0,-2 1 2 0,5 3 2 0,-3 3 3 16,-2 2 4-16,2 0 6 0,0 1 1 0,2 2 1 0,1 3 1 0,-5-4-1 15,5 2-2-15,-1 0-5 0,-2 1-5 0,1 1-6 0,-1 0-6 0,0-4-6 16,0 1-10-16,-2 2-12 0,2-2-17 0,-3 0-20 0,1 1-30 16,-2-2-32-16,-3 0-40 0,-3 0-43 0,0-3-49 0,1 1-53 0,-5-2-23 15,-3 1-11-15</inkml:trace>
  <inkml:trace contextRef="#ctx0" brushRef="#br0" timeOffset="94847.9193">47318 15780 223 0,'-3'0'319'16,"3"0"-46"-16,0 0-68 0,3 0-51 0,2 0-43 0,4 0-24 0,1 0-16 15,4 0-10-15,3 0-10 0,5 0-9 0,2-1-9 0,6-3-13 16,3 4-13-16,1-4-20 0,3 2-18 0,6-1-27 0,-2 1-28 0,-4-3-32 16,4 3-33-16,-1-1-35 0,-5 0-35 0,1 3-46 0,-3-2-50 15</inkml:trace>
  <inkml:trace contextRef="#ctx0" brushRef="#br0" timeOffset="94981.1654">47373 15944 94 0,'-4'6'154'0,"4"-1"-36"0,5-1-21 0,4 0-15 0,4-3-15 16,8-1-16-16,3 0-21 0,6 0-27 0,6 0-32 0,9-1-35 15,-1-3-34-15,5 0-32 0,8 0-43 0</inkml:trace>
  <inkml:trace contextRef="#ctx0" brushRef="#br0" timeOffset="95522.5388">49242 15613 46 0,'0'-8'347'16,"0"4"5"-16,-2-1-53 0,2 2-85 0,-3 3-58 0,1-1-49 0,2 1-24 16,-4 1-13-16,1-1-4 0,1 3 0 0,-3 2-3 0,2 2-5 0,-2 1-5 15,-2-1-4-15,2 0 2 0,-4 3 3 0,2 1 5 0,-1 2 7 16,-4-1 4-16,2 3 5 0,-4-3 0 0,-3 2 0 0,0-2-1 0,-2 0-4 15,0 1-2-15,-3 2-5 0,0-4-3 0,0 0-4 0,-2-2-3 16,-2 5-6-16,3-5-3 0,-3 2-5 0,2-5-2 0,2 2-3 0,-4-3-1 16,4-1-2-16,0 2 1 0,3-4-1 0,2 1 0 0,2-3-2 0,1 0 0 15,2-3 0-15,2 1 1 0,-2-4-2 0,7 0-1 0,0-5-4 16,0 3-2-16,5-9-5 0,0 2-4 0,0-1-7 0,1-4-6 0,5 0-7 16,0 0-5-16,3-1-5 0,5-6-6 0,-4 7-4 0,7-1-3 15,-2 2-3-15,2-1-2 0,2 4-4 0,3 3 0 0,-1-1-4 0,3 8-1 16,-2-1-1-16,0 7 1 0,0 0 2 0,0 8 4 0,-3 3 3 0,0 3 3 15,1 5 1-15,-1 2 1 0,-5 4 2 0,-1 1 2 0,-3 6 2 16,2 6 3-16,-3-1 4 0,-7 3 3 0,-2 2 4 0,-2 3 0 0,-7 1-1 16,-3 2 0-16,-1-1 0 0,-3 2-2 0,-6 0 1 0,-5 0-2 15,-4 1 0-15,-1-4 1 0,-4 6-1 0,-7-9 0 0,6 5 1 0,-11-7-1 16,6 1-1-16,-6-1 1 0,-2-5-2 0,4-4-1 0,-3-3-2 0,-1-2-2 16,6 1 1-16,-4-8-1 0,6-2-1 0,2-4-2 0,3-6-1 15,3-1-3-15,3-6-6 0,2-2-5 0,7-4-5 0,0-5-3 0,3-3-2 16,5-4-1-16,2-1 0 0,4-7 0 0,6-3-2 0,2 0 0 15,5-1 0-15,4-4-3 0,5 1-7 0,1 1-1 0,7-2 1 0,0 5 2 16,6-4 4-16,6 8 4 0,1 2 4 0,1 4 4 0,2-2 3 0,1 0 2 16,-2 5 5-16,8 6 4 0,-4 0 2 0,1 4 6 0,-1-1 8 15,-3 6 6-15,3 0 5 0,1 6 3 0,-4-4 3 0,1 6 1 0,-1 0 2 16,-3 4 1-16,1 0 0 0,0 0 0 0,-2 4-3 0,-1-3-11 16,-1 3-16-16,-5-2-24 0,4 2-26 0,-4 2-34 0,1 1-35 0,1 1-49 15,-6-5-59-15</inkml:trace>
  <inkml:trace contextRef="#ctx0" brushRef="#br0" timeOffset="95808.7439">49966 15865 39 0,'6'-14'396'15,"-5"-2"16"-15,3 4 13 0,-1 0-64 0,-1 0-102 0,1 0-63 16,-3 5-45-16,0 2-22 0,0-1-12 0,0 1-7 0,0 3-4 0,-3-1-11 16,1 3-13-16,-5 0-14 0,6 3-19 0,-3-1-13 0,-1 3-10 0,0 0-8 15,-2 1-5-15,5 1-4 0,-10 5-3 0,7-3 0 0,-3 3-1 16,3 3-1-16,-4-2 2 0,1 2 0 0,1 0 3 0,-2 2-1 0,-3-2 0 16,2-1-2-16,-2 5-5 0,5-3-6 0,-5-1-5 0,4 0-9 15,-1 0-11-15,3 0-16 0,-6 0-17 0,3-3-23 0,1 1-22 0,2-2-36 16,1 2-41-16,0-4-45 0,0-1-46 0,2 3-50 0,-1-7-52 0,3 1-27 15,1-5-16-15,0 0 0 0</inkml:trace>
  <inkml:trace contextRef="#ctx0" brushRef="#br0" timeOffset="96111.0629">49781 15676 64 0,'3'-8'380'0,"0"-4"-31"0,-3 4-58 16,2 0-48-16,-2 1-44 0,3 1-22 0,1 0-11 0,-4 1-5 16,0-1-4-16,0 1-12 0,0 3-14 0,0 2-17 0,0 0-21 0,0 0-16 15,0 0-16-15,0 0-12 0,0 0-10 0,0 2-5 0,0 3-5 16,0 3-2-16,2 1-2 0,1 4-2 0,-1 2-3 0,5 1 1 0,-6 5 1 16,3 4 1-16,1 2 5 0,-2 3 4 0,-1 3 3 0,5 3 1 0,-6-1 0 15,3 5-2-15,-3 0-2 0,-1 0-4 0,4 2-4 0,-4 1-3 16,0 2-2-16,-4-2-3 0,4 2-2 0,-1 0-4 0,-4 0-5 0,-2-1 0 15,5-1-2-15,-5 2 0 0,1-1-5 0,-1-4-3 0,0 0-8 0,-2 3-7 16,1-7-10-16,-1 0-13 0,1 1-17 0,-1-5-17 0,2-1-20 16,-1-3-27-16,-1 3-32 0,1-8-48 0,3 0-54 0,-4-5-62 0,4-1-61 15,2-6-34-15,-1 1-20 0,4-3-3 0</inkml:trace>
  <inkml:trace contextRef="#ctx0" brushRef="#br0" timeOffset="96373.6913">50372 15935 335 0,'4'-12'389'16,"-4"-1"9"-16,1-2 8 0,-1 5-70 0,7 0-109 0,-2-2-70 15,-3 2-50-15,7 0-26 0,-3 2-15 0,1 1-7 0,7-1 0 0,-1 3-8 16,3-2-8-16,4-1-11 0,1 3-15 0,3-3-13 0,3 5-11 0,2-6-11 16,3 5-10-16,-1-1-15 0,1 1-14 0,4-1-19 0,-3 2-19 15,6 0-29-15,-7-2-32 0,2 5-36 0,-5 0-38 0,5 0-44 0,-6 0-50 16,-6 3-30-16,2-1-18 0,-5 1-2 0</inkml:trace>
  <inkml:trace contextRef="#ctx0" brushRef="#br0" timeOffset="96650.5286">50403 15950 279 0,'-12'-6'376'0,"-2"1"10"0,4 1-39 0,2-1-66 0,-1 2-60 16,4 0-58-16,0 2-32 0,0 1-17 0,1-4-11 0,1 4-5 0,3 0-11 16,-2 4-14-16,2-4-11 0,0 1-9 0,0 5-5 0,0 3-1 15,0 2 4-15,2-2 4 0,-2 4 4 0,3 4 1 0,1 0 3 0,-4 4 0 16,1-1 3-16,3 7 1 0,-4-1 1 0,2-1-3 0,-2 1-3 15,0 2-7-15,0 3-8 0,0-5-6 0,0 4-9 0,0-2-6 0,0 0-4 16,0 2-6-16,0-5-1 0,0 3-4 0,0-3-1 0,3-1 1 16,0-2-4-16,-3 1 0 0,2-5-2 0,5-1-4 0,-2-1-5 0,0-1-3 15,4-3-6-15,-1 1-3 0,-1-5-7 0,5-1-10 0,-2-5-12 16,4 3-14-16,3-5-18 0,2 0-17 0,1 0-23 0,-1-2-26 0,3-1-38 0,2-4-43 16,5 2-49-16,-5-1-52 0,3-6-50 0,-1 4-52 0,1-5-15 15,-5 3 1-15,-3-6 9 0</inkml:trace>
  <inkml:trace contextRef="#ctx0" brushRef="#br0" timeOffset="96834.5635">50292 16274 363 0,'-14'-4'400'0,"8"0"12"0,-3 2 11 0,1-1-80 16,2 0-124-16,3-2-68 0,0 4-36 0,3-2-18 0,3 0-10 15,2 3-8-15,0-2-5 0,4-1-16 0,4 3-16 0,1 0-14 0,8 0-12 16,0 0-13-16,4 0-10 0,3 0-11 0,5 3-12 0,4-1-14 15,-3-2-15-15,10 3-20 0,-4-3-24 0,3 0-30 0,-3 0-34 0,7 0-37 16,-4 0-33-16,-3 0-31 0,3 0-27 0,-6-3-29 0,3 1-32 16,-5-1-13-16</inkml:trace>
  <inkml:trace contextRef="#ctx0" brushRef="#br0" timeOffset="97043.2904">51390 15964 25 0,'0'-25'348'15,"0"1"-16"-15,0 2-11 0,-3-3-11 0,1 2-13 0,2 1-17 0,-3-1-21 16,-1 3-25-16,3 2-19 0,-3 0-18 0,3 3-13 0,1 2-12 15,-7 0-13-15,7-2-14 0,-2 3-13 0,2 7-14 0,-3-2-15 0,-1 3-14 16,4 0-16-16,-1 3-12 0,1 2-13 0,-4 3-10 0,2 0-11 0,2 8-9 16,-3 4-7-16,0 3-8 0,3 2-4 0,-2 4-2 0,-3 5-2 15,1 3 0-15,1 3-1 0,1 1 0 0,-3 5-5 0,-2-1-9 0,-1 4-14 16,3 1-14-16,-4-1-21 0,2 2-24 0,-5 4-27 0,2-3-26 16,-3 0-33-16,1 4-37 0,1-4-50 0,-2 5-62 0,-1-4-61 0,-1 0-64 15,1-1-29-15,4-1-11 0,0-2 3 0</inkml:trace>
  <inkml:trace contextRef="#ctx0" brushRef="#br0" timeOffset="98544.2221">45990 14929 27 0,'76'0'33'0,"-2"-1"2"0,4 1 0 0,-1-2 0 15,3-2-2-15,-3 4-3 0,1-1-2 0,6 1-2 0,-2-4-4 0,1 1-5 16,2 3-4-16,1-1-5 0,-1-3-4 0,2 4-2 0,2-1-4 15,-2-2-4-15,5 3 0 0,-2 0 0 0,-3 0 3 0,7 0 0 0,3 0 2 16,-5 0 0-16,2 0 1 0,5 0 2 0,0 3 3 0,3-2 1 16,2-1-1-16,2 4 0 0,-2-3 1 0,0-1 2 0,0 3 0 0,2 1-3 15,-2-4-5-15,0 1-5 0,-5-1-2 0,3 4 0 0,0-2-1 0,-6-2 1 16,1 1 1-16,2 3 3 0,-7-4 2 0,2 1 3 0,3-1 1 16,-3 7 2-16,-2-6 1 0,0 3 1 0,3 0 4 0,-1-4 2 0,0 6 3 15,-2-5 1-15,0 3-2 0,2 0-1 0,-4 0-2 0,1-3-2 0,-3 3-3 16,-1-4-1-16,-1 3-4 0,-3 2-3 0,-4-2-1 0,-3-1-1 15,3 3 1-15,-2-2-1 0,-6 1 2 0,1 1 2 0,-4 0 2 0,0-2 4 16,-5 2 1-16,4-1 1 0,-4 0 1 0,-2 3 2 0,-4-1 3 0,-1 0 1 16,-5-1 2-16,2 3 1 0,-7-7 0 0,3 7 0 0,-1-2 0 0,-7-1-1 15,0-1-1-15,-2 1-1 0,-3 1-2 0,0-5-1 0,-4 3-1 16,-1 0 1-16,-4-2 2 0,-3 1 4 0,2 0 5 0,-2-1 3 0,-4-2 6 16,-5 2 3-16,-1-2 3 0,1 0 3 0,-1 0 0 0,0 0 3 0,-8 0 2 15,3 0 0-15,-1 0 0 0,-2 0 1 0,0 0-1 0,0 0-5 0,-5 0-1 16,-1 0-4-16,0 0-3 0,0 0-3 0,0 0-3 0,0 0-2 15,0 0-1-15,0 0 0 0,0 0-2 0,0 0 0 0,0 0-3 0,0 0-1 16,0 0-1-16,0 0-1 0,0 0-2 0,0 0-4 0,0 0-2 0,0 0-5 16,0 0-1-16,0 0-4 0,0 0-2 0,0 0-1 0,0 0-3 0,0 0-1 15,0 0-2-15,0 0-1 0,0 0 0 0,0 0-2 0,0 0 0 16,0 0-2-16,0 0-1 0,0 0-1 0,0 0-3 0,0 0-3 0,0 0-4 16,0 0-5-16,0 0-5 0,0 0-8 0,0 0-10 0,0 0-12 0,-1 0-14 15,-3 0-15-15,4 0-20 0,-8 0-20 0,2 0-17 0,-2 0-17 0,-1 0-14 16,-1 0-11-16</inkml:trace>
  <inkml:trace contextRef="#ctx0" brushRef="#br0" timeOffset="107594.955">40415 16309 321 0,'-2'-8'363'0,"-1"5"-56"16,-1 0-83-16,3 3-58 0,-6 3-43 0,5 0-29 0,-3 2-20 16,-2 3-8-16,2 0-6 0,0 5-2 0,0-1-5 0,-7 1 1 15,3 4 1-15,-1 3 4 0,0 0 6 0,-2 1 2 0,2 0 5 0,-4-1 0 16,-6 0-2-16,6-2-2 0,-1 6-1 0,-6-4 0 0,2 0 3 0,1-1 1 16,-3-2 1-16,-1-2-1 0,1-1 0 0,1-2-2 0,-2 0-1 15,3-2-2-15,-3-4-2 0,0 1-2 0,3 0-3 0,0-6-4 16,-1-1-3-16,4-4-4 0,3 0-5 0,-1-4-5 0,-3-5-4 15,7-1-4-15,-2 1-3 0,3-8-2 0,1 2-1 0,3-4-4 0,5-5-3 16,0 0-4-16,0-2-3 0,5-1-2 0,3-1-2 0,4-3-4 16,2 5-4-16,1-3-2 0,7 4-2 0,-1-2-3 0,1 8-3 0,5 0-2 15,-3 4-5-15,4 0-3 0,-1 7-1 0,2 7-2 0,0 1-1 16,-2 5 0-16,2 6 1 0,-2 6 1 0,-4 6 0 0,-3 2 2 0,2 4-1 16,-1 5 2-16,-6 6 0 0,-3 2 6 0,-4 0 5 0,-6 9 5 15,-2-1 4-15,-2 4 3 0,-9-1 3 0,-3 2 1 0,-5 5 2 0,-6-5 2 16,1 2 1-16,-4 1 1 0,-7-1 4 0,-1 0-1 0,-5-2 2 15,-2 5-3-15,1-7-4 0,-3 1-1 0,-3-4 1 0,-1 1 0 16,3-4 1-16,-2-4 2 0,6-2 0 0,-3-4 3 0,4-2 1 0,-1-6 1 16,8-3 1-16,-2-5 0 0,2-5 1 0,6-4 0 0,1-5-2 15,2-3-5-15,6-7-6 0,-3-6-7 0,8-4-8 0,0-3-8 0,4-5-7 16,3-4-9-16,2-3-10 0,5-3-7 0,5-1-10 0,2-4-6 16,3 7-6-16,4-3-4 0,5 1-3 0,3 2 1 0,7 5-1 0,0 2 5 15,2 5 4-15,1 1 6 0,7 5 5 0,-1 3 6 0,1 7 8 16,2 4 6-16,-2 2 3 0,2 4 2 0,-2 2 1 0,-1 6-5 15,-2 2-5-15,-1 4-9 0,-2-1-10 0,-3 4-16 0,-2 2-15 0,-3 1-25 16,-1 3-31-16,-2 0-36 0,1-1-43 0,-5 2-61 0,4-2-70 16,-4 1-36-16,-1-3-19 0</inkml:trace>
  <inkml:trace contextRef="#ctx0" brushRef="#br0" timeOffset="108246.7789">40575 16872 120 0,'0'-8'272'0,"0"-1"-18"0,0-4-12 15,0 4-9-15,0-3-15 0,2-4-15 0,1 4-17 0,1-4-17 0,1 2-17 16,3-1-19-16,-3 3-17 0,4-3-16 0,-2 3-16 0,1 0-15 16,1 0-12-16,4-1-10 0,-1 6-10 0,-5-1-10 0,9 3-7 0,-6 2-4 15,0 0-5-15,5 6-3 0,-1 1-1 0,-4 4-1 0,0 3 1 16,2 3 1-16,-1 6 3 0,-3 0 3 0,-3 2 4 0,4 6 3 0,-2 0 5 16,-6 4 4-16,-1 2 6 0,-1-3 4 0,-6 4 1 0,-2 2 3 15,2-2-1-15,-4 1-1 0,0 4-3 0,-1-7-1 0,-1-2-1 16,-1 2 0-16,-3-1-2 0,3-4-3 0,4-1-2 0,-2-3-3 0,2 0 0 15,1-8 1-15,1 1 5 0,1-1 6 0,0-4 7 0,6-5 8 16,1-3 3-16,-4 2 0 0,4-6 0 0,0 0-1 0,4-6-2 0,-3 2-2 16,6-6 0-16,0-2-2 0,1-3-5 0,4-5-6 0,2-3-9 15,-4-5-9-15,7 3-11 0,2-5-10 0,0-4-7 0,1 0-3 0,2 0-4 16,1-1 0-16,0-5-3 0,3 2-1 0,-2 1 0 0,2 0 1 16,-3-2 0-16,3 5-1 0,-2 5 0 0,1-4 0 0,-2 5-2 0,-3 5-4 15,2 0-2-15,-1 6-2 0,-6 4-1 0,2 0-1 0,0 5-1 16,-3 6 3-16,-1 4 1 0,-4 3 1 0,-2 4 3 0,1 6 4 0,-3 5 3 15,-1 2 5-15,-1 4 4 0,-3 9 7 0,-3-2 5 0,-2 7 6 16,0 0 2-16,-7 4 2 0,3 1-2 0,-4 0-4 0,-1 4-11 16,4-2-14-16,-4 1-18 0,0-2-21 0,2 1-27 0,-1-3-30 0,3 1-31 15,3-7-32-15,2 3-44 0,3-4-50 0,2-6-78 0,2-1-93 16,6-5-47-16,1-3-28 0,1-4-4 0</inkml:trace>
  <inkml:trace contextRef="#ctx0" brushRef="#br0" timeOffset="108701.2182">41407 17431 16 0,'0'-8'461'0,"4"4"-31"15,-3 0-50-15,-1 1-55 0,0-2-56 0,0 1-37 0,0 1-26 16,0 2-20-16,0 1-17 0,0 0-20 0,0 0-19 0,0 0-18 0,0 1-14 16,-1 7-11-16,-3-1-10 0,4 6-7 0,-1 2-7 0,-6 2-6 15,2 6-6-15,3 4-5 0,-7 2-2 0,1 7 0 0,-1 1 2 0,-1-2-2 16,-2 9-5-16,2 1-15 0,-4-3-23 0,-6 6-35 0,6-8-40 15,-1 4-56-15,1 1-63 0,-3 0-108 0,0 0-132 0,2-1-68 16,-2 1-36-16,0-2-21 0,3-5-13 0</inkml:trace>
  <inkml:trace contextRef="#ctx0" brushRef="#br0" timeOffset="111629.7435">42002 16179 69 0,'-11'-29'136'0,"0"-1"-3"0,-2 0-7 0,-8-1-8 0,6-1-10 0,-6 3-10 16,3 0-9-16,-5-1-8 0,1 1-8 0,-2-3-8 0,-3 2-6 15,0 2-8-15,-2-1-9 0,0 2-5 0,2-3-4 0,-8 4-6 0,3-3-6 16,-2 5-3-16,0-1-2 0,-2 5-5 0,0-2-4 0,-6 2-1 16,4 4-2-16,-3 0 0 0,-3 4-1 0,-4-1-1 0,2 6-1 15,-3 2 1-15,-4 5-1 0,-5 0 0 0,1 5 1 0,-1 5 0 16,-8 3 2-16,-1 4 1 0,-1 6 4 0,-3 3 3 0,-1 4 0 0,-1 3 1 15,1 6 2-15,-3 3 2 0,2 1 2 0,1 9 1 0,-3-4 1 0,7 7 0 16,0-1 1-16,1 4 1 0,4 6-2 0,2-4 2 0,6 5 3 0,0 5 3 16,3-1 4-16,7 2 0 0,3 0 3 0,-1 7 1 0,7-1 2 15,0 2 0-15,9 0 0 0,5-1 0 0,0 2-2 0,6 0-1 16,4-1-2-16,6 0-5 0,6-6-6 0,0 5-5 0,6-7-5 0,6-1-5 16,4-4-5-16,6-4-3 0,3 0-1 0,6-8-1 0,5-2 1 15,1-2 2-15,11-4 0 0,2-2 4 0,1-5 6 0,7-6 2 16,3 2 6-16,4-7 4 0,5-4 4 0,2-1 4 0,-3-5 6 0,10-2 4 15,-2-2 2-15,3-5 2 0,-3-4 0 0,1 0 1 0,2-5 0 16,0-5-2-16,0 0-4 0,-3-7-2 0,-3 0-3 0,4-7-3 16,-6-1-5-16,-2-3-4 0,1-5-5 0,1-1-2 0,-1-7-1 0,-1 0-3 15,-1-4 1-15,-1-8-2 0,-2 2 0 0,1-4-1 0,-2-4 1 0,-4-3-2 16,-1-2 0-16,-6-2-1 0,-1-4-2 0,-3 2 0 0,-10-5-3 16,3-2 0-16,-9 3 0 0,-3-4-1 0,-6 1-1 0,-9 1-1 15,1 2 1-15,-9-2 0 0,-4 2 0 0,-4 3 0 0,-9 0-2 0,-4 2 2 16,-8 4 1-16,-1-3 1 0,-5 6 0 0,-2-1 1 0,-7 6-3 15,-7 1 0-15,1 3 0 0,-6 4-2 0,-2 2-1 0,1 5-3 0,-6 3-3 16,-3 4-3-16,-1 7-4 0,-6 1-5 0,2 7-7 0,-2 6-7 16,-7 4-6-16,1 3-11 0,-1 8-11 0,-3 0-15 0,4 11-18 15,1-2-21-15,-2 8-22 0,7 4-25 0,2 0-27 0,9 7-30 16,4 4-28-16,6 2-26 0,8 0-21 0,9 4-45 0,11 0-54 0</inkml:trace>
  <inkml:trace contextRef="#ctx0" brushRef="#br0" timeOffset="112633.9302">43868 19073 12 0,'-15'-2'346'0,"3"-1"-79"16,5 2-49-16,-2-3-34 0,3 4-25 0,1 0-17 0,5-7-11 15,-2 7-9-15,4-5-11 0,1 5-16 0,2-4-19 0,4 0-22 0,1 3-14 16,7-5-8-16,5 5-7 0,2-3-4 0,5 1-3 0,7-2-3 16,5 4-1-16,3-2-3 0,2-1-1 0,3 1-3 0,4-1-9 15,2 4-12-15,0 0-16 0,-3 0-21 0,0 0-25 0,0 0-30 0,-6 7-30 16,2-6-33-16,-3 2-30 0,-10 1-28 0,1 4-54 0,-7-3-67 16,-7 2-32-16</inkml:trace>
  <inkml:trace contextRef="#ctx0" brushRef="#br0" timeOffset="112761.49">44114 19323 68 0,'5'5'107'0,"7"3"-55"0,1-3-34 0,10-1-15 16,-1 1-5-16,5 1-1 0,5-4-1 0,4 1-5 0,9-1-7 16,1-2-22-16,6 0-28 0</inkml:trace>
  <inkml:trace contextRef="#ctx0" brushRef="#br0" timeOffset="113362.1798">46319 18767 131 0,'0'0'188'0,"0"1"-46"0,0 7-30 15,0 0-14-15,0 3-7 0,-2 2-1 0,-5 0 4 0,2 2 6 0,-3 3 8 16,1 2 9-16,-2-2 11 0,-4 6 6 0,1 0 2 0,-2-2-3 16,-3 3-5-16,2-4-9 0,-8 6-11 0,5-2-9 0,-5-4-6 0,-4 1-6 15,5-2-2-15,-4 0-5 0,3-4-4 0,-3 4-2 0,2-7-3 16,2-1-2-16,0 1-2 0,0-4-1 0,3-1-2 0,-2-3-2 16,8 1-3-16,-3-4-1 0,3-2-3 0,-3-2-4 0,6-1-4 0,0-2-6 15,1 0-4-15,4-5-4 0,-3-3-7 0,1 1-6 0,5-2-6 16,-1-3-8-16,3-5-5 0,3 1-5 0,-1-4-6 0,5-2-7 0,1-2-7 15,-1 2-4-15,5-3-2 0,2 0-3 0,3-1-2 0,-2 3-2 16,2 0-2-16,2 4-2 0,3 1 0 0,0 6-1 0,0 1 2 0,1 4 1 16,0 8 4-16,0 0 5 0,-1 8 6 0,3 5 4 0,-6 6 3 15,3 5 4-15,-3 8 5 0,-2 2 5 0,-7 7 4 0,4 7 3 0,-6 0 3 16,-2 8 2-16,-6 0 0 0,-2 4 1 0,-5 7 1 0,-3-2-1 16,-4 1-2-16,-3 0-1 0,-5 0 0 0,-2-2-2 0,-3 2 1 0,-4-7-1 15,-1 3-1-15,-4-5 1 0,0-1 0 0,-3-4 1 0,1 0 1 16,-6-7-1-16,3 0 1 0,-2-3 0 0,1-2 1 0,3-5 1 15,-1-7 1-15,6 1-1 0,-2-2-1 0,7-6-3 0,2-4-2 0,3-3-6 16,2-5-3-16,5-3-6 0,2-2-2 0,-1-2-5 0,10-8-5 16,-1-1-5-16,5-4-6 0,2-5-7 0,2-5-7 0,5-5-8 0,3 1-3 15,7-8-4-15,-2-3-3 0,6 2 0 0,1-3 0 0,5-3 1 16,0 3-2-16,4 2 0 0,-4 0-2 0,2 5 3 0,2 4 1 0,-4 2 3 16,7 4 5-16,-6 8 4 0,-4 3 4 0,3 5 6 0,2 8 6 15,-9 0 6-15,6 8 5 0,-4 3 5 0,0 3 6 0,-3 2 7 16,-2 5 8-16,-2 2 6 0,-1 1 4 0,-2 1 3 0,2 1 3 15,-4 2 1-15,-2 2-3 0,-1-2-7 0,0 1-13 0,0 4-14 0,-2-5-15 16,4 0-26-16,-4-1-28 0,3 1-42 0,1 0-47 0,-2-5-67 16,1 2-79-16,6-5-43 0</inkml:trace>
  <inkml:trace contextRef="#ctx0" brushRef="#br0" timeOffset="113615.7366">47219 18944 201 0,'0'-32'448'0,"-3"-1"-44"16,-1 8-75-16,3-3-57 0,-3 3-47 0,2 4-31 0,-4-3-23 16,4 7-15-16,-1 5-9 0,-1 0-17 0,4 2-16 0,-5 2-20 15,3 7-16-15,-1 1-15 0,-1 1-13 0,-1 10-8 0,0-2-9 0,-3 6-7 16,-1 8-7-16,4 3-2 0,-3 8 1 0,-1 2 2 0,2 4 3 15,-5 8 7-15,2 0 6 0,-2 5 4 0,2 3 2 0,-2 0-3 0,3 1-4 16,-1 5-8-16,0-2-11 0,1-1-16 0,-4 3-18 0,4-5-19 16,-3 4-22-16,5-6-26 0,-1 1-30 0,-1-5-36 0,4 1-42 0,2-6-51 15,-1-2-57-15,4 3-73 0,4-9-84 0,-1-5-40 0,2 4-15 16</inkml:trace>
  <inkml:trace contextRef="#ctx0" brushRef="#br0" timeOffset="113849.5">47502 19091 360 0,'-7'-12'500'0,"6"0"6"16,-3-4-60-16,3 7-96 0,1-5-88 0,0 5-84 0,0 2-47 15,0-2-29-15,0 5-15 0,1-1-7 0,4 1-10 0,2 1-15 16,-2 1-17-16,6-4-17 0,2 6-15 0,1-2-9 0,6-1-8 15,2 3-8-15,2-2-8 0,2 2-7 0,1-4-11 0,4 1-13 0,-2 0-14 16,5-2-16-16,-7 3-20 0,4-1-22 0,-2 0-27 0,-2-1-33 0,1 4-34 16,1-1-35-16,-7-3-32 0,2 4-32 0,-6 0-46 0,3 0-57 15</inkml:trace>
  <inkml:trace contextRef="#ctx0" brushRef="#br0" timeOffset="114141.1042">47518 19043 370 0,'-7'-1'381'16,"-2"-5"-83"-16,2 5-55 0,2-3-39 0,0 1-28 0,2 3-19 0,1-1-22 15,2 1-20-15,0 0-24 0,0 0-27 0,0 0-19 0,0 0-16 16,0 1-9-16,0 6-5 0,2 0-2 0,-2-2 2 0,7 4 2 16,-6 3 5-16,3 1 7 0,1 4 4 0,0 0 6 0,2 6 3 0,-2-2 9 15,-3 6 7-15,1-1 4 0,0 1 1 0,-1 5 0 0,1 0-3 16,-1-2-3-16,-2 5-3 0,0-1-3 0,-2 2-4 0,-1-2-4 0,1 0-4 15,-4 2-4-15,4-4-2 0,2-1-5 0,-4-2-4 0,3 3-4 16,1-5-2-16,0-6-1 0,0 2-2 0,5-3 1 0,-3-3 0 16,6-2-3-16,4-2-2 0,-2-5-8 0,4-1-8 0,3-3-10 0,5-2-16 15,0-2-15-15,2-2-17 0,2-2-17 0,3-3-18 0,0 2-21 16,0-7-24-16,1 1-24 0,-2-2-26 0,-1 1-31 0,0-4-35 0,-1 2-34 16,-4 1-30-16,0-2-46 0,-6 3-55 0,4-1-18 0</inkml:trace>
  <inkml:trace contextRef="#ctx0" brushRef="#br0" timeOffset="114322.7436">47518 19426 284 0,'-7'-4'430'0,"-2"4"-63"0,1-3-95 0,3 2-65 0,-2 1-53 0,5-4-29 16,2 4-18-16,0 0-17 0,2-1-17 0,5 1-17 0,-1-2-16 0,6 2-17 15,5-4-14-15,2 3-12 0,5 1-12 0,5-4-13 0,0 1-15 16,7 3-13-16,3-5-13 0,2 1-15 0,3 0-18 0,2-3-22 0,-1 1-25 15,1-2-24-15,-2 1-24 0,4-3-19 0,-6 1-15 0,1-2-10 16,0-1-6-16,-4-1 4 0</inkml:trace>
  <inkml:trace contextRef="#ctx0" brushRef="#br0" timeOffset="114522.4571">48519 19008 86 0,'0'-14'254'0,"-2"-1"1"16,-5-2-2-16,2 2 0 0,3 0-8 0,-6 2-10 0,3-3-10 0,-4 4-8 15,1-1-13-15,2 1-17 0,-2 1-15 0,3 5-13 0,-2-5-15 16,5 4-15-16,-3 2-13 0,-2 0-13 0,6 0-13 0,-3 4-12 0,1 1-13 15,-2 0-11-15,0 0-9 0,-1 1-10 0,1 7-7 0,-2 1-8 0,1 2-5 16,-1 3-6-16,-2 4-3 0,4 2-1 0,-3 8 2 0,1-3 2 16,-2 8 2-16,-3 1 3 0,4 6 2 0,1 0 2 0,-1 2 1 0,-4 6 0 15,1-2-3-15,-1 4-6 0,2-1-11 0,-3 3-13 0,1 3-19 16,-2-7-21-16,0 8-28 0,1-5-31 0,-3 1-37 0,3 0-36 0,1-5-57 16,2 2-67-16,-2-4-84 0,3-3-92 0,1-1-44 0,2-5-19 15,5-1-2-15</inkml:trace>
  <inkml:trace contextRef="#ctx0" brushRef="#br0" timeOffset="114764.027">48648 19546 177 0,'-3'-4'468'0,"-2"4"3"0,5-4-43 16,-2 3-62-16,2 1-93 0,0 0-106 0,2 0-58 0,-2-3-33 16,5 3-16-16,3-4-9 0,1 3-8 0,3 1-5 0,3-3-11 0,6 0-9 15,2 3-13-15,8-1-13 0,2-3-13 0,6 0-15 0,5 0-23 0,2 3-24 16,4-5-35-16,4 5-41 0,4-3-46 0,4 3-52 0,-6 1-71 16,9-3-84-16,-2 1-40 0,0 2-21 0</inkml:trace>
  <inkml:trace contextRef="#ctx0" brushRef="#br0" timeOffset="115328.947">50466 19192 181 0,'-3'0'278'15,"-2"0"-96"-15,3 5-55 0,2-2-36 0,-4 1-13 0,1 4-4 0,3 2 4 16,-2 0 7-16,-5 3 3 0,6-3 2 0,-3 6 7 0,3 3 8 0,-6-2 11 16,5-1 8-16,-3 4 2 0,-2-2-1 0,0 0-5 0,1 2-6 15,-3-1-7-15,2 1-8 0,-1-6-7 0,-1 3-3 0,1-2-4 0,-1-1 0 16,1-2-4-16,1 1-3 0,-2-2-2 0,-3-2-5 0,4-1-2 16,1-1 1-16,-2-2-1 0,-3 2-3 0,2-3-1 0,-2-4-2 0,5 0-3 15,-4 0-4-15,2 0-4 0,0-4-6 0,3-3-3 0,-3 2-4 16,1-2-3-16,3-6-4 0,-4 1-5 0,4-4-5 0,-2 3-4 0,5-4-4 15,-3-4-6-15,5 0-5 0,0-4-6 0,0-1-4 0,7 2-4 0,0-3-5 16,1 1-3-16,3-2-4 0,-1 1-1 0,3 4-3 0,5-2-3 0,-1 4-2 16,0 1-2-16,1 1-1 0,-2 4 0 0,4 6 1 0,-4 1 2 15,4 3-1-15,-5 5 3 0,6 3 3 0,-6 5 2 0,2 2 3 0,0 3 1 16,-3 6 4-16,0 4 3 0,-4 0 4 0,2 7 2 0,-7 2 2 16,0 0 2-16,-2 6-1 0,-3-1 3 0,-5 3 3 0,-2 1 1 0,1 2 1 15,-6 1-1-15,-5 1-3 0,-2-2-2 0,0 4 1 0,-6-7-2 16,-4 1-4-16,0 3-2 0,-4-5-3 0,1-3 0 0,-2 4-2 0,-4-7-2 15,2 0-3-15,-3-3-4 0,3 2-3 0,0-6-1 0,4-1 0 0,0-4 0 16,-2-1 0-16,5-1 0 0,0-3 1 0,5-4 1 0,-2-6 1 16,7 4-1-16,2-5-2 0,4-5-1 0,-1 0 0 0,6-3-1 0,1-4 1 15,0 1-1-15,7-7-4 0,0-6-4 0,3-1-4 0,2-1-4 16,4-1-5-16,3-6-3 0,2 2-4 0,1-5-4 0,2 5-2 0,2-4-2 16,6 2-1-16,-3 4 1 0,2-1-1 0,4 2 4 0,-3 6 3 15,-1 0 1-15,7 4 5 0,-4 8 5 0,0-2 4 0,1 7 4 0,1 0 5 16,-2 4 6-16,-3 3 6 0,1 1 4 0,3 3 1 0,-6 1-6 0,0 1-9 15,2 3-14-15,-5 0-18 0,3 4-24 0,-2-3-29 0,-4 2-31 16,4-1-34-16,-6-1-58 0,1 3-70 0,2-3-38 0</inkml:trace>
  <inkml:trace contextRef="#ctx0" brushRef="#br0" timeOffset="115899.5243">51022 19810 196 0,'2'-17'429'0,"5"1"-51"0,-2-4-83 0,0 2-61 0,3 3-52 16,1 1-29-16,-1-2-20 0,-1 4-13 0,5-1-8 0,-2 5-15 15,4-3-14-15,0 3-17 0,-2 0-17 0,1 4-13 0,1 0-11 0,-1 4-7 16,1 4-7-16,3-1-4 0,-3 3-2 0,-4 1-1 0,2 5 3 16,2-1 2-16,-4 6 1 0,-2-4 1 0,1 4 4 0,-1 4 1 0,-6-1 3 15,5 1 1-15,-7 3 3 0,0-3 0 0,0 1 3 0,0 1 1 0,-7-2 3 16,5-1 1-16,-3 4-1 0,-3-8 1 0,1 4 0 0,0-2 1 15,-1-4-1-15,3 1 1 0,-4-2-1 0,4-2 3 0,-2 1 1 0,5-6 4 16,-1 0 7-16,0 0 6 0,3-1 6 0,0-2 9 0,0-3 8 16,0 0 6-16,0 0 4 0,3 0 1 0,0-3 1 0,2 1-2 0,4-2 0 15,-4-1-3-15,4-2-2 0,4-5-6 0,-2-1-9 0,2-2-9 16,8-1-8-16,-6-1-12 0,5-3-12 0,3 1-8 0,-3-4-7 0,2 1-4 16,4-5-3-16,-4 2-1 0,2 0 0 0,-2 0-2 0,0-3-2 0,0 3-2 15,1 1 0-15,-1 2-3 0,-7 4-4 0,6-2-2 0,-6 4-3 16,-1 1-3-16,-3 6-3 0,0-2-2 0,1 6 1 0,-2 3-2 0,-2 2-1 15,1 2 0-15,-1 6 1 0,-2 0 1 0,2 5 3 0,-3 6 3 16,0-3 2-16,2 2 2 0,-2 5 5 0,-3 1 2 0,-2 0 4 0,3 2 1 16,-3 0 2-16,-3 2 3 0,3-1 2 0,-2 2-2 0,-3-1-1 0,-2-1-6 15,-1 0-10-15,3 1-12 0,-4 0-14 0,4-3-18 0,-4-1-23 16,4 0-24-16,0-1-26 0,0 2-24 0,-2-9-26 0,7 3-31 0,0-3-32 16,0-4-40-16,7 0-42 0,0-1-39 0,1-6-34 0,6-4-40 15,0 2-38-15,6-6-9 0</inkml:trace>
  <inkml:trace contextRef="#ctx0" brushRef="#br0" timeOffset="116050.8469">52100 19901 276 0,'8'-24'385'0,"-6"2"-36"0,5 2-38 16,-2 3-34-16,-3 4-35 0,-2-3-29 0,0 9-28 0,0-1-20 0,0 4-23 15,0 4-18-15,-2 4-19 0,-1 4-16 0,-3-1-15 0,1 9-14 16,-2-3-17-16,1 7-9 0,-3-1-6 0,1 9-1 0,-3 0 3 0,3 1 0 16,-1 3 3-16,1-1-5 0,-1 4-8 0,1 0-18 0,-1 0-23 15,2 3-30-15,-1-5-30 0,-4 5-36 0,7-1-38 0,-4 0-58 0,8-2-65 16,-6 1-76-16,5 0-81 0,-3-1-43 0,5-7-22 0,-3 1-8 0</inkml:trace>
  <inkml:trace contextRef="#ctx0" brushRef="#br0" timeOffset="118022.1174">28873 18533 132 0,'12'-20'198'0,"-2"4"5"16,2 1 0-16,-5 0-1 0,2 1-3 0,2 1-1 0,-2 2-8 16,-4-2-10-16,0 2-10 0,-1 3-10 0,-3 0-11 0,3 4-8 15,-3 0-9-15,-1 0-12 0,0 0-10 0,0 4-10 0,0 0-10 0,0 0-12 16,0 0-11-16,0 0-9 0,-1 0-10 0,-3 3-5 0,-1-2-8 16,2-1-8-16,-2 7-5 0,-4-6-4 0,2 3-1 0,-5 3-2 0,-1 1-3 15,-4-2-2-15,-5 5-1 0,-2 1-2 0,-4 4 0 0,-2-3 0 16,-10 5-1-16,0 2 1 0,-5 0 1 0,-4 1 2 0,-6 6 0 15,1-4 1-15,-8 2 0 0,-3 3-2 0,-1-1 0 0,-2-1-2 0,-2 2 2 16,0 2-1-16,-2-4-1 0,2 1-2 0,6-2-2 0,-1 0-3 16,5-4-1-16,7 4-1 0,4-5-4 0,6-4-3 0,4-1-2 0,8-2-4 15,4-2-1-15,5-3-1 0,8-1-1 0,0-2 2 0,9-2 1 16,2-2 3-16,6-1 0 0,2 0 2 0,9-1 1 0,5-2 2 16,6-2 3-16,6 1 3 0,5-1 2 0,7-3 2 0,4 3 2 0,3-2 0 15,4-1 1-15,4 3 0 0,2-2-2 0,5 2-2 0,-9 1 0 16,5-1-4-16,-3 1 1 0,0 1-2 0,-6 3-3 0,0 0-2 0,-2 0-3 15,-6 0-2-15,1 3-3 0,-8 2-2 0,-1-1-6 0,-4 0-4 16,-1 1-6-16,-5-1-5 0,-3 4-4 0,-4-3-3 0,-2 3-3 16,0-4-4-16,-6 4 1 0,2-3 4 0,-6 5 2 0,-2-4 4 0,-3 6 4 15,-2-4 4-15,-5 4 6 0,0 0 5 0,-6 1 6 0,-4 0 7 16,-4 2 5-16,-3 0 2 0,-5 3 6 0,-4 0 2 0,-1 2 1 0,-9 7 0 16,-4-9-2-16,-4 7-1 0,-4 0-1 0,-1 3-4 0,-6 0 0 15,-2-5-1-15,-1 7-3 0,-3-3-1 0,1 2 1 0,2 2-2 0,-4-4-1 16,6-1-4-16,5 5-1 0,0-7-3 0,6-2-2 0,9 1-3 15,4-5-1-15,3 3-1 0,3-5 1 0,10-1 1 0,4-2 3 16,4-2 1-16,8-4 2 0,1 3 3 0,8-3 3 0,2-1 4 0,8 1 4 16,3-2 4-16,5 0 4 0,6-4 3 0,6-1 1 0,0 0 1 15,8 0-2-15,4 0-2 0,4-1-8 0,4-2-7 0,3 1-10 0,-1-3-14 16,2 3-15-16,0-1-17 0,3 1-20 0,-3-4-22 0,-1 6-28 16,-1-2-31-16,2-1-36 0,-7 3-34 0,4-2-63 0,-6 2-77 15,0-2-35-15</inkml:trace>
  <inkml:trace contextRef="#ctx0" brushRef="#br0" timeOffset="118641.2064">30427 19422 190 0,'8'-28'310'0,"-3"2"-35"0,4 1-24 0,-4-2-12 0,-2 1-3 16,-3-2-5-16,4 0-6 0,-4 1-12 0,-4 3-14 0,4-1-17 15,-3-1-19-15,-2 3-14 0,-4 0-13 0,4 4-12 0,-3-1-13 0,1 1-11 16,-5 6-12-16,2-3-13 0,-4 4-14 0,2-1-14 0,-2 7-12 16,-3-2-11-16,4 3-9 0,-6 5-6 0,0 0-5 0,-1 5-5 0,-1 3-5 15,-8 3-3-15,9 7-2 0,-6 0 0 0,-1 3-1 0,1 10 3 16,3-2 1-16,0 1 3 0,1 3 3 0,0 5-1 0,5 2 2 16,2-2 0-16,3 3-2 0,1-1-2 0,3-2 0 0,3 3-1 0,1-7 1 15,4 0-1-15,0 0-3 0,5-8-1 0,-1 2-2 0,4-3 2 16,1-7 1-16,-1 2 1 0,3-5 4 0,-1 2 3 0,5-9 4 0,-1 0 3 15,-4-3 2-15,4-2 1 0,3-3 1 0,-2-6 2 0,2 1 3 16,2-4 0-16,1-3 2 0,3-5 0 0,-1-2-1 0,-3-2-1 16,-1-4-2-16,8-1-3 0,-7-2-2 0,-1-5-3 0,5 1-2 0,-5-3 0 15,3-1 0-15,-6-2-5 0,6-2-1 0,-8-1-1 0,1-1-2 0,0-3-2 16,-1-3-1-16,-3 2-2 0,4 0-3 0,-2-6 1 0,-2 4 0 16,-1 0 2-16,3-1 2 0,-5 6 0 0,1-2 0 0,1 2 0 15,-4 3 2-15,3 4 2 0,-3 1 0 0,2 5 0 0,-5 7-4 0,1 0-5 16,-1 3-3-16,-2 3-3 0,0 9-4 0,0 0-1 0,0 8-5 15,0 5 2-15,-2-1 3 0,-1 8 2 0,1 8 1 0,-5 3 3 16,1 5 4-16,-1 4 3 0,-2 4 8 0,2 4 7 0,-5 7 7 0,2 2 5 16,-2 4 0-16,4 2-5 0,-2 4-9 0,-1-2-14 0,-1 4-16 0,7-2-19 15,-3 1-21-15,4-2-23 0,3 7-25 0,1-12-28 0,1 1-27 16,3-2-30-16,1-3-26 0,3-2-26 0,6-7-23 0,-2-4-14 16,2 0-12-16,-1-6-8 0,3-5-7 0,1-4-24 0</inkml:trace>
  <inkml:trace contextRef="#ctx0" brushRef="#br0" timeOffset="119429.9602">30843 19249 33 0,'5'10'86'16,"0"2"13"-16,2-1 5 0,0 2 3 0,-1-1-3 0,1-3-6 15,2 1-5-15,-1 0-2 0,4-3 0 0,-2 0 4 0,1 1 3 0,-3-3 2 16,4-3 3-16,-2 1 5 0,2-3 0 0,-1-3-2 0,2-1-2 15,-1-1-4-15,-2-6-4 0,4 5-2 0,-2-7-3 0,2 2-1 0,-8-6-5 16,6 2-6-16,-3-1-6 0,-1-2-7 0,-1 1-9 0,-3-3-8 16,1 0-4-16,0-1-3 0,-5 1-3 0,0-4 0 0,0 6-1 0,-5-5-1 15,0 4-2-15,0-1-2 0,-1 1-4 0,-2-1-4 0,-1 9-6 16,1-1-7-16,-1 1-3 0,-1 5-2 0,-2 0-2 0,5 6-1 16,-5 6-3-16,2 0-3 0,-3 7-2 0,1 3-1 0,-2 4-2 0,4 8-1 15,-4 2 1-15,2 4 2 0,2 3-1 0,-2 6 0 0,3 1-1 16,1 0-5-16,3 4-3 0,3-5-8 0,-1 5-8 0,3-3-10 0,3-3-10 15,2 0-8-15,0-2-11 0,9-5-9 0,0 0-11 0,-1-3-12 16,8-9-11-16,-1 0-8 0,6-5-10 0,-1-5-10 0,4-1-6 0,2-5-1 16,1-7-1-16,4 0 1 0,-2-7 3 0,4-5 5 0,-2-1 8 15,-1-5 8-15,1-2 12 0,0-2 15 0,-3-6 20 0,-3-3 23 16,1-2 23-16,0 2 23 0,-8-6 21 0,0-2 18 0,2 3 17 0,-9-4 19 16,4-3 16-16,-6 7 10 0,-1 0 9 0,1-3 9 0,-4 3 6 15,-1 4 4-15,-4-2 1 0,3 3-3 0,-3 5-2 0,-1-2-2 16,-1 3-3-16,-1 4-4 0,-2 1-2 0,0 2-5 0,-2 3-3 0,2 1-4 15,-7 3-6-15,6 1-8 0,-6 3-9 0,2 3-10 0,-4 0-10 16,2 4-8-16,-4 0-9 0,-3 7-7 0,4-1-8 0,-7 4-4 0,0 3-9 16,1 1-6-16,-6 6-5 0,2 0-5 0,1 5-2 0,2-1 1 15,1 3 2-15,-1 2 2 0,7 3 3 0,-4 1 2 0,3-3 1 0,2 2-1 16,7 1 1-16,-4-4 1 0,6 0 1 0,0-1 1 0,3-2 0 16,2-3 0-16,4-1 1 0,-1-2 3 0,2-3 1 0,4-1 0 15,1-4 0-15,1-3 1 0,2-4 0 0,-1 1 2 0,6-6 2 0,-1-6 1 16,-3 1 2-16,3-4-2 0,0-2 2 0,0-3-1 0,-3-1 1 15,3-2 1-15,-3-1 1 0,-2-3 1 0,0-2 3 0,-2-2 4 0,1 3 3 16,-3-5 3-16,-6 2 3 0,2 1 3 0,-1-4 3 0,-3 1 4 16,-1 1 3-16,-1-2 5 0,-1 2 3 0,-2 3 1 0,0-2 1 15,0 4 2-15,0 0-3 0,-2 1-5 0,2 1-7 0,-3 8-7 0,-1-2-7 16,4 6-6-16,-2 3-4 0,-1 4-4 0,3 2-4 0,-3 2-4 16,-2 9-2-16,3 3-4 0,-2 8-3 0,-1 4-3 0,0 3 1 0,-2 9 3 15,2 5 6-15,0 4 6 0,0 5 4 0,-2 5 3 0,6 2 0 16,-3 7-2-16,2 4-1 0,-4-1-2 0,0 5-3 0,5 0-2 15,-6 0 0-15,2 4 2 0,-4-4 1 0,4 4 0 0,-3-4 0 0,-1 1-2 16,-1 0-1-16,-2-4 1 0,2 1 1 0,-4-4 3 0,-3-4 1 16,3 0 2-16,-1-3 3 0,-5-7 3 0,4-3 1 0,-6-3-1 0,2-5 1 15,1-9-2-15,-3-1 0 0,-1-7-2 0,5-7 0 0,-4-2-1 16,-2-11-1-16,3-3-2 0,-1-8-4 0,0-2-4 0,1-8-8 0,1-7-11 16,-2-8-13-16,3-4-15 0,2-4-16 0,2-11-15 0,3 1-18 15,-2-5-21-15,9-6-25 0,0-1-26 0,5-3-31 0,2 2-31 0,6-4-47 16,4 4-55-16,2-2-69 0,4 5-75 0,8 0-34 0,1 2-9 15,6 1-1-15</inkml:trace>
  <inkml:trace contextRef="#ctx0" brushRef="#br0" timeOffset="119854.9549">32797 19200 120 0,'-5'-9'373'0,"3"-3"-62"0,2 5-50 0,-3 1-41 16,-1-1-26-16,4 6-22 0,-1-5-16 0,-3 6-12 0,1 0-16 15,1 0-19-15,-1 6-20 0,1-5-21 0,-5 11-14 0,6-4-12 0,-5 5-11 16,0 2-6-16,0 4-5 0,-2 4-1 0,-1 2 2 0,4 3 1 15,-3 1 3-15,1 3 2 0,0-1 0 0,-1 2 1 0,3-3-1 0,-1 2-2 16,3-3-3-16,1 3-1 0,2-7-2 0,2-3-4 0,5 2 0 16,-2-6 0-16,5 1-1 0,2-4 1 0,2-2-2 0,4-6 1 15,1-3-2-15,2-4 1 0,1-3-4 0,2-4-3 0,3 1-1 0,-1-6-4 16,1-3-2-16,-3-1-4 0,5-4-1 0,-5-2-6 0,-2 0-2 16,-3-6-4-16,3 0-1 0,-9-1-3 0,1-3 0 0,-2 1-3 15,-4-5-2-15,-2 2 0 0,-5-2-2 0,-1-1-2 0,-5 1 0 16,3-2-2-16,-9 4 1 0,2-3-1 0,-5 8 0 0,4-1-1 0,-3 2-5 15,-1 5-1-15,-3 3-3 0,3 6-2 0,1 5-4 0,-1 1-7 0,-3 5-7 16,7 6-11-16,-2 2-14 0,3 3-15 0,4 4-20 0,2 1-20 16,1 0-14-16,4 1-13 0,1 4-7 0,9-5-5 0,-2 2-6 0,4-2-5 15,8-1-2-15,-3-2 2 0</inkml:trace>
  <inkml:trace contextRef="#ctx0" brushRef="#br0" timeOffset="120216.8186">33605 18836 55 0,'16'-28'170'0,"-6"1"5"15,0 1 5-15,-1-4 0 0,-1 2-3 0,-3-1-4 0,4-2-3 0,-4 5-6 16,2-1-4-16,-5-1-8 0,3 1-7 0,-2-1-6 0,-3 7-5 16,3 1-7-16,-1 4-11 0,-2-3-15 0,0 4-17 0,0 6-16 0,0-3-11 15,0 12-14-15,0 0-10 0,0 3-9 0,-2 9-9 0,-1 1-4 16,0 7-2-16,-4 8-4 0,0 4 0 0,2 11 0 0,0 3 4 0,-4 9 8 16,4 6 9-16,-3 4 4 0,-1 6 5 0,1 10 1 0,1-1 3 15,-5 7-1-15,3 2 0 0,1-1-3 0,1 5-6 0,0 1-5 16,2-1-6-16,3-2-7 0,-1 2-8 0,-1-3-7 0,4-6-7 0,4 2-10 15,-1-4-8-15,2-6-9 0,4-5-9 0,-2-2-12 0,1-4-11 16,4-4-12-16,2-9-14 0,-4-3-9 0,4-2-5 0,-1-9-2 16,1-8 1-16,3-6 1 0,-3-5 3 0,-1-6 3 0,-1-12 6 0,-1-2 7 15,2-11 7-15,1-4 13 0,-2-11 16 0,-2-2 20 0,-1-5 20 0,-4-7 18 16,0-7 10-16,2 1 12 0,-7-7 11 0,-4 1 9 0,-1-4 8 16,0 3 8-16,-7-1 8 0,2 2 10 0,-4 2 9 0,-3-4 2 15,0 12 1-15,3 2-2 0,-1-3-3 0,0 10-1 0,-4 4-4 0,5 2-6 16,4 0-6-16,-2 8-7 0,4 1-6 0,1 3-10 0,-2 3-10 15,6-1-13-15,-1 5-17 0,8-4-19 0,-1 1-20 0,7 0-25 0,2 1-31 16,4-3-47-16,6-4-57 0,12-2-86 0,-2-4-103 0,13-1-56 16,1-4-31-16,8-1-14 0</inkml:trace>
  <inkml:trace contextRef="#ctx0" brushRef="#br0" timeOffset="120933.436">35570 19271 137 0,'0'-21'247'0,"-3"5"-69"0,1-1-37 0,-2 2-23 0,1 0-9 0,-2 3-4 16,0 0-2-16,0 1-1 0,-2 2-8 0,2 1-14 0,0 0-13 16,-4 2-13-16,1 0-8 0,2 0-3 0,-2 0-2 0,3-1-1 0,-4 2-1 15,1-2 0-15,1 2-2 0,-5-3-2 0,3 4 1 0,1-3 1 16,-2-2 2-16,-1 5 4 0,3-3 2 0,-4 2 1 0,-2-3-1 0,1 0-2 16,2 4-5-16,0-3-4 0,-3 2-5 0,0 4-3 0,1-4-6 15,-4 5-4-15,3 0-4 0,0 2-5 0,-1 2-4 0,-2 1-4 16,-2 6-2-16,2 5-3 0,-2-3 1 0,-1 7 1 0,1 3 1 0,2 1 1 15,2 4 2-15,-2 4 1 0,0 2 1 0,3 2-1 0,0-3 0 16,6 4 2-16,3-4-2 0,0-2-2 0,1 3-2 0,2-3 1 0,2-3-1 16,2-2-3-16,5-1 0 0,-2-5 2 0,4 0 1 0,-3-5-1 15,3-2 3-15,3-1 3 0,2-5 3 0,-4-1-1 0,3-6 2 16,1 0 2-16,3-3 1 0,-3-5 1 0,4 0 0 0,0-1 0 0,-1-4 0 16,-2 0-1-16,5-6-2 0,-1-1-1 0,0 0-3 0,1-2-2 15,-4-2-1-15,4 1 1 0,-4-4 0 0,1-1 1 0,1-1 0 16,-4-1 0-16,3 0 1 0,-3-5 1 0,-1 2-1 0,1-3-2 0,-2-3-2 15,-5 1-1-15,1-4 0 0,1-2 1 0,-4 0-1 0,2 1 2 16,-2-2 2-16,-3 3-1 0,4-3 3 0,-4 2 3 0,1 7 3 0,-1 2 4 16,-2-1 1-16,0 3 4 0,0 9-1 0,-2 0-2 0,-1 5-3 15,1-1-6-15,-1 10-3 0,0 2-3 0,-3 2-4 0,5 5-5 0,-6 1-1 16,5 7-3-16,-5 4-1 0,2 3-2 0,0 7 0 0,0 1-2 0,0 7 1 16,-2 3 2-16,2 0 1 0,2 8-1 0,-4 1-4 0,0 2-4 15,2 0-12-15,3 7-12 0,-5 0-18 0,6 1-22 0,-3 2-24 16,2-3-27-16,-1 8-30 0,0-8-31 0,3 3-28 0,0-2-26 0,3-1-51 15,0-1-65-15</inkml:trace>
  <inkml:trace contextRef="#ctx0" brushRef="#br0" timeOffset="122830.0848">35906 19222 203 0,'0'-18'260'0,"0"5"-52"0,0 1-38 0,-4 0-23 15,1 4-15-15,3 7-12 0,-2-2-9 0,2 3-20 0,0 3-23 16,0-2-20-16,0 7-21 0,0 0-10 0,0 3-7 0,2-5 1 0,-2 4 4 16,7 3 3-16,-5-3 2 0,1-1 2 0,2 2 3 0,0-6 1 15,0 7 0-15,2-6 2 0,2 1 3 0,-4 0 5 0,3-2 5 16,-1-2 3-16,2-2 3 0,-1-1 4 0,1-1 2 0,1-2 1 0,-1-2 1 16,2-2-1-16,3-1-3 0,-4-4 0 0,4 4-1 0,-2-5-3 15,2 1-2-15,-4-3-4 0,3 0-1 0,-1-2-4 0,-1 0-5 0,-3-3-1 16,-3 3-3-16,0-3-3 0,2 0-1 0,-7 2-3 0,0-9-1 15,0 6-2-15,-3-2-2 0,-1 3-2 0,-1-3 1 0,-3 1-4 16,3 6-5-16,-4-4-3 0,4 7-7 0,-4-2-2 0,-1 7-2 0,2 2-1 16,-3 6 0-16,3 0 0 0,-6 6-1 0,2 2-3 0,-3 7-4 15,0 6-4-15,1 4-6 0,0 0-6 0,4 5-3 0,-2 6 0 16,-1 4-1-16,6-2 0 0,0 4-2 0,5 2-4 0,-1-1-3 0,3-2-2 16,3 6 0-16,6-9 0 0,-2 1 5 0,4 1 5 0,3-5 4 15,3-5 6-15,-1 0 4 0,6-6 4 0,3 1 3 0,-1-5 4 0,7-6 5 16,0-1 5-16,-2-5 3 0,5-1 2 0,-2-2 1 0,4-5 1 15,-4-5 1-15,4-2-2 0,0-1 0 0,0-5 1 0,-2-1-2 0,2-3-1 16,-7 0 1-16,5-6-1 0,-5-2 0 0,0-3 0 0,-2 4 1 16,-3-6 2-16,-2 1 5 0,0-4 2 0,-3 1 4 0,1 1 3 15,-6-4 3-15,1 2 4 0,-1 1 1 0,-5 1 5 0,2-2 2 0,-4 4 4 16,2-1 3-16,-2-1 1 0,-6 5 3 0,3 1 0 0,-3 0-2 16,-1 2 1-16,0 5-1 0,-1-1 0 0,-3 3-3 0,3-1-2 0,-6 6-3 15,5 4-5-15,-6-3-6 0,2 8-4 0,-5-3-2 0,2 5-2 16,-5 5-5-16,-1 0-1 0,1 4-3 0,-6 4-3 0,5 2-2 15,-6 5-2-15,2 1-3 0,1 2-1 0,1 4 1 0,-2 3 3 0,5 1 3 16,0 2 0-16,1 0 1 0,1 1-4 0,3-2 2 0,1 2-2 16,3-4-1-16,3 2-2 0,2 0 0 0,2-7-1 0,1 3 2 0,2-6 0 15,4-1 1-15,-1-1 1 0,3-1-1 0,0-5 2 0,3-4 2 16,0 0 2-16,1-2 0 0,2-7 3 0,0-1 0 0,2 0 2 0,0-4 0 16,1-4 1-16,2 1 1 0,-3-5 0 0,3 0 0 0,0-7 4 15,-3-1 3-15,3 0 3 0,-3-1 5 0,0-4 2 0,-2 2 2 16,0-5 3-16,-3-4 2 0,-1 4 5 0,-2-2 2 0,0-3 4 0,-2 1 3 15,-2 3 2-15,1-2 5 0,-1 0 0 0,-5 2 1 0,1 1-2 16,-1 4-3-16,-2 1-1 0,0 2-4 0,0 1-6 0,-2 5-6 16,-1 2-5-16,3 5-5 0,-2 4-4 0,-5 4-2 0,2 3-3 0,0 4-5 15,0 6-3-15,-4 4-3 0,4 4-1 0,-3 11-3 0,-4-2 0 16,3 11 1-16,3 0 3 0,-3 6 3 0,-3 2 3 0,4 6 2 0,1 1 2 16,-2 7-2-16,4-3 1 0,-3 6-2 0,1 0-2 0,2 2-2 15,0 0-3-15,-1 2-3 0,1-1-1 0,2 1-2 0,-1 1 1 0,-1-4 2 16,4 2 1-16,-3-3 2 0,-1 2-1 0,-2-3 3 0,2-1 2 15,0-5 3-15,-3 1 1 0,-1-5 3 0,2 2 3 0,-5-9 3 0,2-1 4 16,-2-2 2-16,2-6 2 0,-4-2 2 0,2-5-2 0,-3-4 0 16,0-9-2-16,1 0-3 0,0-6-6 0,1-6-5 0,-1-3-6 15,0-8-8-15,-3-4-10 0,4-7-12 0,-3-3-12 0,-1-7-13 0,4-4-12 16,-1-8-8-16,2-6-10 0,5-1-9 0,-1-8-8 0,4-2-10 16,4-7-6-16,4 3-6 0,4-4-5 0,2-2-4 0,4 1 0 0,8 0 2 15,4-3 5-15,1 5 4 0,2 2 5 0,5 0 3 0,2 3 5 16,0 3 5-16,1 3 8 0,-1-3 9 0,0 10 10 0,0-1 9 0,3 2 10 15,-3 0 11-15,-7 2 10 0,5 3 12 0,-7 2 11 0,1 4 10 16,-3-6 8-16,-4 6 9 0,1 1 9 0,-5 4 5 0,-4-3 6 16,1 1 3-16,0 4 2 0,-1 0 0 0,-4 1 2 0,3 2 1 0,-7-2-1 15,3 3 0-15,-6 3-4 0,3 0-1 0,-1 3-4 0,-1-5-3 0,-3 6-4 16,0 0-7-16,0-1-2 0,0 8-2 0,0-4-2 0,-3 3-1 16,-1-1-4-16,4 3-4 0,-1 1-5 0,-3-2-5 0,2 4-4 15,-4-1-5-15,4 3-2 0,-1 0-2 0,1 0-2 0,-5 0 1 16,5 3-3-16,-3-1-3 0,-2 4 0 0,2-2 0 0,2 3-1 0,-2-1 2 15,3 1 0-15,-1 0-2 0,-1 1 1 0,4 0-2 0,0 0 0 16,0 0-2-16,0 1-1 0,7-2-1 0,-5-3 2 0,3 5 3 0,3-2 1 16,1-3-1-16,-1 1 1 0,3 0-1 0,-3-2 4 0,6-1 3 15,-2 0 2-15,3 1 3 0,0-3 3 0,-1 0 2 0,0 0 0 0,-4 0 2 16,2 0 1-16,2 0-2 0,-4 0 1 0,0 0 0 0,-1 2-1 16,2 1 2-16,-2-3 0 0,-2 2 2 0,1 3 2 0,1 2 2 15,-4-2 4-15,4 6 5 0,-4-5 1 0,1 6 3 0,-4 2 2 0,2-1 3 16,-3 2 1-16,-1 1 3 0,0 2 1 0,0-1 0 0,0 1 0 15,0 2-1-15,0 3-1 0,-1-2-3 0,-3-1-1 0,4-1-5 0,-2 2-2 16,2-1-6-16,0-1-8 0,0 1-8 0,0-6-7 0,2-2-6 16,-2 1-5-16,5-4-3 0,-1-1-3 0,1-4-3 0,2 1-1 15,-1-5-2-15,3 0-1 0,3-1-3 0,-2-4 1 0,4-6 2 0,-1 2 4 16,1-4 6-16,3-1 6 0,0-2 3 0,-3-7 5 0,1-1 1 16,-1 0 4-16,1-3 2 0,-1 1 3 0,-1-9 1 0,1 5 3 0,-4-3 3 15,4 0 3-15,-2-3 2 0,-2 2 2 0,2-2 3 0,-5 3 3 16,1-4 4-16,4 8 2 0,-7 0 4 0,4 3 0 0,0-1-2 15,-8 6-3-15,4 1-5 0,-1 5-4 0,-1 3-4 0,-3 3-2 0,2 2-2 16,-2 3-2-16,0 4-2 0,0 0-2 0,0 4-2 0,0-1-1 16,0 6-1-16,0 0 0 0,0 3 2 0,0 2 4 0,3 2 6 0,1-3 3 15,-4 7 3-15,1 0 1 0,5-4 1 0,-3 4-1 0,2-3 1 16,0 0 1-16,2-3 1 0,0 5-2 0,1-4 1 0,-1-1-1 16,0-2 2-16,0-1-1 0,0-2 3 0,-1-1 2 0,1-1 3 0,0-1 2 15,2-5 3-15,-4 4 2 0,3-5 0 0,-1 0 1 0,0 0 2 16,1-5 1-16,-2 4 5 0,2-7 1 0,-6 3 4 0,3-5-1 0,2 3-1 15,-6-5-3-15,5 0-2 0,-6-1-2 0,0-2-4 0,0 0-2 16,0 0-2-16,-6-3-2 0,5 4-2 0,-6-2-2 0,0-1-6 0,0 4-3 16,0-6-5-16,-1 3-4 0,-4 6-4 0,2-1-5 0,-2 3-3 15,3 2-1-15,-1 1-3 0,0 5 1 0,-4 0-1 0,-1 5 0 16,1 1-3-16,1 7 0 0,-1 3 0 0,0 4 0 0,1 3 2 0,2 2 1 16,-2 2 4-16,1 2 2 0,3 5 2 0,4 0 3 0,0 0 1 15,2 3 1-15,1 2 0 0,2-5-1 0,0 1 0 0,2 5-2 0,4-7-3 16,-4 0-3-16,7-3-4 0,-1 1-1 0,2-3-2 0,4-6 0 15,0-2 1-15,3-2-3 0,2 1-5 0,1-6-2 0,2-4-3 0,-1-3-1 16,1-1 1-16,5-5-1 0,-1-5 2 0,-2-1 2 0,5-3 2 16,-6-4 0-16,5-6 0 0,-1 3 1 0,-5-4-2 0,4-4 4 15,-2 0 4-15,-4-4 4 0,1-2 5 0,-1-2 3 0,-5-1 1 16,2-3 4-16,-3 1 5 0,0-2 2 0,-1 0 3 0,-4-3 2 0,3 3 4 16,-5-1 3-16,1 2 2 0,-3 3 3 0,2-1 1 0,-5 5 0 15,5 1 2-15,-7 3-3 0,1 3-1 0,-1 2-4 0,0 5-4 0,-1 2-4 16,1 5-3-16,-7 0-2 0,5 4-1 0,-5 4-3 0,2 7-3 15,3-1-1-15,-6 1 0 0,3 9-2 0,-4 0-1 0,4 2 0 16,-2 2 2-16,-1 1 3 0,6 4 3 0,-1 2 3 0,1-3 2 0,2 0-1 16,0 0 1-16,0 1 1 0,0-2 1 0,2-3 1 0,3 0-1 0,-2-2 0 15,2-4 2-15,2 1 2 0,-2-2 3 0,0-5 3 0,0 4 3 16,4-4 2-16,-4-4 1 0,4-1 0 0,-4-2 1 0,3-1 1 16,1-1-1-16,1-6 0 0,-1 0 0 0,3 1 2 0,-2-5 2 0,-2-1 0 15,1 0-2-15,-1-4-2 0,1 2-2 0,-4-3-2 0,0 0-3 16,-2-3-1-16,-3-4 1 0,0 4 1 0,0-1-1 0,-6-1 0 15,1 1 1-15,-4 1-1 0,4 0-5 0,-4 0-2 0,1 4-5 0,1 4-5 16,-5-1-2-16,2 6-3 0,-2 2 0 0,-2 5-3 0,4 5 1 16,-4 2-1-16,1 6 1 0,-4 4-2 0,0 6-2 0,1 2 0 0,3 4-1 15,-3 5 2-15,3 2 3 0,-1 4 3 0,6-2 4 0,1 1 2 16,-2 1 0-16,4 0 1 0,2-2 0 0,-1 2-3 0,4-4-3 16,4-4-5-16,-1 0-6 0,2-4-8 0,4-2-11 0,-2-3-12 0,8-4-11 15,-2-2-13-15,3-2-13 0,4-3-22 0,1-4-25 0,8-3-34 16,-2-2-38-16,2-6-40 0,2 2-45 0,5-7-60 0,3-3-69 0,-2-3-29 15,6-1-9-15</inkml:trace>
  <inkml:trace contextRef="#ctx0" brushRef="#br0" timeOffset="123413.156">39782 19207 141 0,'-8'-20'358'0,"-6"0"-74"0,7 4-49 0,-1-3-35 0,1 8-23 0,0-1-19 15,0-1-13-15,2 3-13 0,3 3-18 0,-5-1-22 0,6 4-17 16,-3 0-14-16,1 4-15 0,3 0-13 0,0 5-12 0,0 3-10 0,0 2-7 15,3 5-8-15,1 2-1 0,1 4-2 0,0 6 2 0,0 2 5 16,4 1 5-16,-4 0 5 0,3 6 4 0,4-1 0 0,-3 0 2 16,-2-2 0-16,1 7-2 0,4-10-1 0,-3 3-2 0,1-4 0 0,0 2 0 15,-1-8 1-15,4 2-1 0,-1-4 0 0,-2-1 4 0,4 0 3 0,-2-5 3 16,-2-3 5-16,4-6 4 0,-1 2 3 0,1-3 2 0,0-3 2 16,1-2 1-16,0-2 2 0,-1-3-1 0,3-3-1 0,0 2-1 15,-3-6 1-15,1-3-2 0,2-5-4 0,0 0-3 0,-3 2-4 16,0-4-5-16,1-2-4 0,-3-4-2 0,-2-3-1 0,-1 2-3 0,3-6-2 15,-7 2-2-15,3-5-3 0,-6 1-2 0,5 1-2 0,-6-9-2 16,3 10-3-16,-2-1-1 0,-2-4 1 0,0 10-3 0,0-3-1 0,-2 4-10 16,-2 4-10-16,3 5-8 0,-6 3-5 0,5 6-4 0,-1 5-5 15,1 6-6-15,-5 2-8 0,2 5-11 0,0 6-14 0,0 4-20 16,-4 4-20-16,4 7-27 0,-3 4-27 0,1 6-25 0,0 2-20 0,-5-2-41 16,4 7-48-16,3 1-41 0,-4-2-39 0</inkml:trace>
  <inkml:trace contextRef="#ctx0" brushRef="#br0" timeOffset="124233.5983">40550 19290 104 0,'8'1'124'0,"2"3"9"15,2-1 6-15,-2-3 7 0,2 4 7 0,-1-4 3 0,2 0-1 0,-1-4-2 16,2 4-3-16,-4-3-4 0,4-2-6 0,-2-2-7 0,-2-1-10 16,4 1-7-16,-3 1-5 0,0-6-4 0,-3 4-6 0,1-2-5 0,-1-2-7 15,-3 1-7-15,1-1-6 0,-3 1-7 0,-1-4-7 0,1 2-6 16,-3-1-5-16,-3 1-4 0,3-3-4 0,-5 4-6 0,3-3-7 16,-7 0-4-16,2 5-5 0,1-5-5 0,-6 3-6 0,3 4-5 0,2-1-7 15,-5 5-4-15,2-3-3 0,-2 2-2 0,2 5-4 0,-2 5-2 16,-2 2 0-16,1 0-1 0,-1 6-1 0,1 3-2 0,-1 1-2 0,4 6 0 15,-6 1-1-15,6 4 2 0,2 4 4 0,-1-3 1 0,7 6 1 16,-1 0 1-16,3 1 1 0,3-3 0 0,2 2 2 0,4 0 1 16,1-4 0-16,4-1 4 0,3-1 0 0,2-2 2 0,1 0 3 0,4-9 2 15,2 3 1-15,-3-4 3 0,5-4 1 0,-1-1 2 0,0-4 2 16,2-1 1-16,-1-2 1 0,1-5-1 0,0-4 1 0,-2 0-1 0,0-4 0 16,0-1 0-16,4-3-1 0,-7-4-1 0,3-1-3 0,1-1-1 15,-6-2-1-15,3-7-1 0,-1 2 0 0,-3-1-1 0,1-2-2 0,-7-3-1 16,6-3 0-16,-6 0 0 0,-1 4-3 0,-2-10 1 0,-2 2-2 15,2 1 0-15,-7-4 0 0,0 5 0 0,0-1 0 0,-2 2-2 16,1 3-1-16,-4 0 1 0,0 5 0 0,-4 3-1 0,1 0-3 0,1 4-2 16,-4 6-2-16,0-1-1 0,-2 7-1 0,3 4-1 0,-4 2-1 15,1 2-1-15,1 2-3 0,-5 5-1 0,3 3-2 0,-1 0-3 16,-2 3-5-16,5 0-1 0,-1 7-1 0,3-4 0 0,-2 1 0 0,7 0 0 16,0 1 1-16,0-2 1 0,7-1 1 0,-2 4 2 0,3-5 2 15,-1 3 1-15,5-4 2 0,-2 2 3 0,4-3 4 0,0 1 5 0,1-1 6 16,0 2 4-16,-1 0 4 0,0-1 3 0,-1-1 1 0,1-1 4 15,3 4 2-15,-3 0 4 0,-1 0 4 0,-1 1 5 0,-2 3 4 0,2 1 2 16,2-2 0-16,-5 5 1 0,-3-3 1 0,1 3 2 0,0 2-1 16,0-2 1-16,-5 0 2 0,3 0-2 0,-2-5 1 0,1 7-2 15,-3-5-1-15,6 0-2 0,-7-3-3 0,2 0 0 0,3 2 2 0,2-9 2 16,-6 6 1-16,3-5 4 0,-2-2 2 0,4-2 3 0,-4-2 3 16,7 2 0-16,-4-6 2 0,3-1-1 0,4-1 0 0,2-2 0 15,-1-2-2-15,-2-2 0 0,6-5-2 0,0 0-2 0,-2 0-3 0,7-2-4 16,-3-5-4-16,2 0-4 0,-6-2-4 0,5-2-3 0,-4-5 0 15,-3 2 0-15,4-2-1 0,0-2 2 0,-6-2 0 0,2-2 1 0,-1-2-1 16,-3-1 2-16,-2 3 3 0,1-3 1 0,4 0 2 0,-7 1 2 16,4 6 1-16,-8-3 1 0,6 4 3 0,-5-2 3 0,1 7 4 0,-1 2 2 15,-2 1 1-15,0 4 1 0,0 4-2 0,0-2-1 0,0 7-7 16,0-4-4-16,-2 7-6 0,-1 2-4 0,1 1-4 0,-5 2-2 0,6 0-6 16,-4 4-3-16,-2 2-6 0,-2 9-2 0,2-3-3 0,1 4-1 15,-1 6 0-15,0 1 1 0,-2 2 2 0,3 5 4 0,-1 3 4 16,0 0 3-16,0 1 1 0,0 6-1 0,0-3 3 0,2 4 0 0,0-3 1 15,2 5-2-15,1-6-5 0,-1 6-10 0,-1-7-11 0,4 2-14 16,0-3-15-16,0 1-21 0,0-4-22 0,4-2-28 0,-1-1-30 16,-1-4-38-16,1 1-44 0,-1-7-56 0,5-2-61 0,-2-1-71 0,3-3-80 15,1-6-32-15,-2-2-9 0,1-1 4 0</inkml:trace>
  <inkml:trace contextRef="#ctx0" brushRef="#br0" timeOffset="124764.2668">42413 19159 61 0,'4'-12'453'15,"-1"-3"-30"-15,-1 4-51 0,-2-1-60 0,0-1-65 0,0 3-36 0,0-3-24 16,0 3-12-16,-2 2-9 0,2 0-12 0,-7-3-12 0,6 6-15 15,-3-3-16-15,3 4-17 0,-8 1-15 0,4 2-15 0,-2 1-12 0,2 0-11 16,-3 0-7-16,-1 4-9 0,2 0-8 0,-6 4-8 0,1 3-7 16,-5-2-4-16,3 7-4 0,0-2-2 0,-1 6-1 0,1 0 1 0,-1 2 2 15,1 2-1-15,4 1 1 0,0 3 2 0,1-3 0 0,2 1 2 16,2 5 3-16,4-5 0 0,-6 2 2 0,7-1-1 0,0 1 1 0,7-1-2 16,-6-6-2-16,4 1 0 0,2-1-1 0,-2-1 0 0,4-4-3 15,-4 3-3-15,4-6-3 0,-1-3-4 0,2 1-2 0,2-5-2 16,2 2-2-16,0-3-3 0,-1-5-3 0,1 0 0 0,1 0 0 0,6-5 0 15,-6 3 0-15,5-8 0 0,-4 3 1 0,6-5 2 0,-2 0 2 16,-4 0 2-16,1-4 2 0,2 0 0 0,-6 0 1 0,4 0 0 0,-3-1 0 16,0 3-2-16,-2-2-5 0,-6 4-8 0,3-2-7 0,-1 3-9 15,-2 0-8-15,-1 3-12 0,-2-1-17 0,0 3-15 0,-3 1-19 16,2 0-20-16,-2 3-19 0,0 2-30 0,0 0-34 0,-2-3-29 0,2 3-25 16,0 0-49-16,-6-3-60 0,1 3-26 0</inkml:trace>
  <inkml:trace contextRef="#ctx0" brushRef="#br0" timeOffset="125376.0966">41520 18455 139 0,'0'-5'115'15,"0"5"-11"-15,0 0-2 0,0 0-4 0,0 5-5 0,0 0-11 16,7 5-13-16,-7 2-10 0,1 6-6 0,-1 2-1 0,4 5 3 15,-2 4 8-15,1 0 10 0,0 9 12 0,-3 1 10 0,2 3 3 0,-2 3-2 16,3 3-4-16,1-2-4 0,-4 4-4 0,0-1-4 0,0-1-9 16,0 7-12-16,0-8-15 0,0 6-16 0,-4-1-20 0,1-5-21 0,3 2-27 15,-2-4-26-15,2 1-31 0,-3-4-29 0,0 0-30 0,3-2-33 16,-2-3-34-16,-2-3-34 0,4-5-56 0,-1 3-63 0</inkml:trace>
  <inkml:trace contextRef="#ctx0" brushRef="#br0" timeOffset="125584.013">41479 18735 249 0,'3'-8'208'0,"-1"6"-65"0,5-3-50 15,0 0-34-15,1 5-25 0,1-2-16 0,8 2-12 0,0 0-18 16,3 0-17-16,2 0-27 0,9 2-32 0,-4-2-28 0,9 2-27 0,0 1-57 16</inkml:trace>
  <inkml:trace contextRef="#ctx0" brushRef="#br0" timeOffset="126382.9258">42582 19287 228 0,'9'-4'215'15,"-2"4"-33"-15,1-1-13 0,4-6-5 0,2 3-4 0,-1 0-6 16,1-4-11-16,0-1-15 0,3 4-14 0,-2-3-15 0,-1-3-10 16,3 5-8-16,-4-7-3 0,4 3 2 0,1-1-1 0,-5-4-3 0,1 2 0 15,-1-1-3-15,-2 1 0 0,1-3 1 0,-2 2-1 0,-2-3-1 16,1 0-2-16,-1-3 0 0,-6 0-5 0,3-4-5 0,2 6-7 15,-7-7-6-15,2 4-5 0,-2-6-5 0,-2 3-2 0,2-1-4 0,-7 6-3 16,2-4-2-16,0 3-6 0,0 3-6 0,-7 0-5 0,3 5-6 16,-4 1-3-16,-1 5-2 0,-1 0-1 0,-2 6-1 0,-2 6 0 0,-3-2-3 15,0 6-1-15,-4 5-1 0,2 2-1 0,-1 3 0 0,2 7 2 16,-4 0 3-16,5 6 4 0,2 0 4 0,-3 3 0 0,6 1 1 0,0 2 1 16,4 4-2-16,2-7 2 0,-1 7 2 0,7-4-2 0,0-2 0 15,2 0-2-15,3-5-4 0,0 1 0 0,5-4-1 0,2-3-1 16,-2 1 1-16,5-6 1 0,-1-1 0 0,3-2 3 0,-4-3 3 0,6-4 1 15,-4 0 2-15,4-2 1 0,-1-3 1 0,1-1 2 0,0-5 1 16,-1 0 2-16,8-5 0 0,-6-1 3 0,2-3 2 0,0-2 0 0,5 0 0 16,-6-1-1-16,1-6 0 0,0 0-1 0,-2 0-1 0,6-2 0 15,-6-7-1-15,-1 4 0 0,-1-2-3 0,4-3-1 0,-7 0-1 16,6 2-2-16,-9-3-3 0,1 1 0 0,4-1-2 0,-7-2-1 0,4 8-2 16,-8-5 0-16,8 7 0 0,-6-3-2 0,-1 4-1 0,5 3-3 15,-7 3-3-15,2 1-2 0,-2 3-2 0,3 5-3 0,-1 0-2 0,-2 2-1 16,0 3 0-16,0 3 1 0,3 2 2 0,1 3 0 0,-4 1 0 15,1 4 3-15,6 2 1 0,-5 2 3 0,1 4 5 0,-1 2 5 16,5 0 3-16,-6 0 4 0,3 0 3 0,-2 4 0 0,1 5 0 0,-3-8-1 16,0 6-6-16,-3-4-6 0,3 5-8 0,-6-5-11 0,5 4-13 15,-8-2-16-15,1 4-19 0,-4-3-24 0,-2 1-25 0,-1-1-35 0,-2 2-39 16,-2 2-49-16,-2-6-55 0,1 2-65 0,-2 3-70 0,-4-3-35 16,-1-2-15-16</inkml:trace>
  <inkml:trace contextRef="#ctx0" brushRef="#br0" timeOffset="140365.3967">25196 1279 312 0,'-10'-16'503'0,"2"4"-43"15,2-2-70-15,1 1-74 0,5 1-74 0,0-1-46 0,0 1-29 16,5 0-19-16,1 0-8 0,4-1-14 0,7-2-15 0,0 3-16 16,5-4-20-16,5 4-14 0,4 0-13 0,-2 0-8 0,10 0-8 15,-1 1-4-15,1 2-3 0,2-2-5 0,0 3-4 0,2 0-2 16,-6 7-5-16,-1-2-4 0,-4 3-4 0,2 0-3 0,-6 3-1 0,-6 1-3 16,0 5-2-16,-7-1-2 0,-3 0-2 0,-7 7-2 0,1-3 0 15,-6-1-3-15,-6 6-1 0,-4 3-1 0,-3 0-2 0,-8 0 1 16,-1 3 1-16,-5 0-1 0,-2 0-2 0,-5 0 1 0,1 4 0 0,-1-6-1 15,2 3 3-15,1-6 0 0,2 3-1 0,2-4 1 0,1-1 0 16,4-1-1-16,5-2 2 0,3-2-2 0,4-2-1 0,1-1-1 0,4-1 2 16,2-2 2-16,6 0 2 0,2 0 2 0,4 0 1 0,1-1 3 0,11 2 2 15,1-4 3-15,-2 2 1 0,11 1 4 0,3 1 3 0,-2-1 2 16,6-1 3-16,-2 1 2 0,6 2 0 0,-4-2-1 0,1 2-2 0,-1 1-1 16,-4-1-3-16,-5-1-2 0,2 6-3 0,-6-7-1 0,-1 6-2 0,-4-4 1 15,-6 3-1-15,-4 0 2 0,1-2 2 0,-8 5 3 0,0 1 1 0,-6-1 3 16,-6-1 1-16,1 3 3 0,-7-4 2 0,-6 6 3 0,-3-1 2 0,-3 1 1 15,-7-1 0-15,1 4-1 0,-2-1-2 0,-6 0-5 0,-4-2-8 16,4 3-15-16,-3 0-16 0,0 0-18 0,1-3-22 0,0 3-28 0,3 0-34 16,2-3-48-16,4-2-54 0,1 0-73 0,6 0-81 0,2-1-50 0,2-3-34 15,10-2-13-15</inkml:trace>
  <inkml:trace contextRef="#ctx0" brushRef="#br0" timeOffset="142824.2838">26678 1271 181 0,'4'-5'345'0,"4"-1"-52"0,1 1-74 0,1-3-83 0,7 4-44 15,2-2-25-15,0 0-13 0,10-1-5 0,0 2-5 0,1-2-8 16,9 2-4-16,-1-3-4 0,3 5-9 0,2-6-10 0,3 5-17 15,0-1-17-15,-2-1-25 0,4 1-34 0,-6 1-36 0,6 0-39 0,-4 3-65 16,-3-2-76-16,0 3-48 0</inkml:trace>
  <inkml:trace contextRef="#ctx0" brushRef="#br0" timeOffset="143053.8527">27103 858 114 0,'-9'-5'332'0,"4"0"-105"15,-2 0-59-15,2 3-37 0,4 2-20 0,-3 0-10 0,1 2-10 16,1 5-10-16,-1 1-14 0,3 5-18 0,0 4-13 0,0 3-13 0,0 3-8 16,0 0-2-16,0 7 1 0,0 5 7 0,0 2 0 0,0 2 2 15,0 1-2-15,-2 8-2 0,2-5-12 0,-3 5-18 0,-1-2-24 0,2 0-28 16,-1 6-37-16,1-6-44 0,2 0-43 0,-3-1-45 0,3 0-57 0,0-7-62 15</inkml:trace>
  <inkml:trace contextRef="#ctx0" brushRef="#br0" timeOffset="143467.1895">27957 931 356 0,'14'-23'317'0,"3"3"-94"0,2 0-64 0,3 0-51 15,0 2-28-15,4 4-16 0,-2-1-10 0,6 6-7 0,-2-3-9 0,-1 5-11 16,0 2-8-16,0 5-8 0,4 4-5 0,-5 0-2 0,-2 4-2 16,-2 4 0-16,-4 0 0 0,-4 4 3 0,0 1-1 0,-7 2 2 0,-6 1 1 15,-1 3 2-15,-5 2 0 0,-3-1 1 0,-3-2 1 16,-6-1 2-16,-1 4 1 0,-5 2 4 0,-2-3 5 0,-2-5 1 0,-1 4 5 15,4-5 1-15,-3 2 3 0,2 0 1 0,2-7 4 0,1 2 2 16,3-2 4-16,2-1 3 0,4-5 4 0,3 4 4 0,-2-7 3 16,6 1 3-16,3-2 1 0,1-2-2 0,4 3-2 0,1-4-3 0,6-4-2 15,1 3-2-15,4-6-3 0,6 3-3 0,2 0-4 0,6-4-3 16,-1 3-7-16,5-2-6 0,3 0-8 0,-3-1-8 0,4 3-6 16,-4 2-5-16,4-2-3 0,-2 5-3 0,-1 0-1 0,-3 0-1 15,-3 1-2-15,-3 4 0 0,-3-1 1 0,-2 4 1 0,-4 0 4 16,0 4 4-16,-10 1 4 0,-3-1 4 0,-2 1 3 0,-5 7 2 0,-4 0 2 15,-6-2 5-15,-7 5-1 0,-5 0-2 0,-7 4-7 0,-4 1-7 0,-6-2-18 16,-4 0-21-16,-2 6-38 0,-4 0-44 0,-4-2-62 0,0 0-73 0,-2 2-74 16,2 0-78-16,-1-2-41 0,-3-2-24 0</inkml:trace>
  <inkml:trace contextRef="#ctx0" brushRef="#br0" timeOffset="146273.07">30034 1315 366 0,'-13'-7'475'0,"1"1"-63"0,3-1-102 0,4 0-61 0,0 2-44 16,2 1-31-16,1 0-23 0,2 3-20 0,0-6-15 0,2 6-18 16,4-2-19-16,1 0-19 0,7 2-20 0,3-3-12 0,5 3-10 15,4 1-8-15,3-3-5 0,5-1-10 0,3 4-8 0,-1-1-13 0,5-2-13 16,2 3-19-16,-2-1-21 0,-4 1-31 0,6 0-37 0,-9 0-43 16,2 1-47-16,-6-1-72 0,1 4-89 0,-7 3-49 0,-2-2-28 15</inkml:trace>
  <inkml:trace contextRef="#ctx0" brushRef="#br0" timeOffset="146399.9327">29959 1642 57 0,'-10'3'386'0,"5"-3"-63"0,5 0-94 0,0 0-70 0,5-3-58 0,5-1-35 16,4 0-23-16,3 0-14 0,5-1-9 0,9-2-17 0,-2 2-20 16,14 0-27-16,-3-3-33 0,7 0-36 0,5 1-35 0,0-3-63 0,4 2-76 15,2-4-47-15</inkml:trace>
  <inkml:trace contextRef="#ctx0" brushRef="#br0" timeOffset="146765.5706">31571 931 245 0,'3'-15'395'0,"-1"2"-74"0,-2-2-51 0,0 3-41 0,0 4-27 0,0 0-17 16,0 1-14-16,0 2-13 0,-2 3-16 0,-1 2-20 0,-2 2-20 15,-4 3-20-15,4 2-17 0,-3 4-14 0,-3 6-14 0,-1 6-12 16,-1 2-9-16,-1 1-7 0,-3 6-3 0,3 1 0 0,1 3 2 16,-1 2 2-16,1 0 1 0,2 6 3 0,5-8-1 0,0 4 1 0,5 0-2 15,2-3-1-15,3-7 2 0,4 7 1 0,3-6 3 0,2-1 4 0,4-4 0 16,2 3 4-16,8-5 2 0,1 0 2 0,1-8 1 0,5 1 2 0,0 0-1 16,3-4 0-16,-1-5-3 0,7 4-2 0,-6-8-3 0,4 1-1 0,0-3-2 15,-2-2-2-15,1-2-1 0,-5-3-3 0,1 1 0 0,-3-8-2 16,-3 4 2-16,-1-4 2 0,0 2 3 0,-5-6 4 0,-5 2 7 0,1-2 6 15,-9-3 3-15,2 2 3 0,-4-3 0 0,-6-2 1 0,-3 2 0 16,-7-1 0-16,1-3-2 0,-10 3-3 0,-3 1-4 0,1-3-8 0,-10 5-10 16,1 4-13-16,-9-1-20 0,0 2-22 0,-3 8-24 15,-2 2-25-15,-3 4-28 0,0 5-29 0,1 3-39 0,-5 3-44 0,4 6-56 16,1 4-64-16,1 5-73 0,1 5-77 0,5 3-35 0,0 0-14 16</inkml:trace>
  <inkml:trace contextRef="#ctx0" brushRef="#br0" timeOffset="147431.7526">33546 3046 115 0,'-11'-14'435'0,"0"1"-67"0,5 0-103 15,1-2-64-15,-2 3-44 0,6 1-29 0,1-1-18 0,1-1-7 16,3 1-4-16,1-3-10 0,4 2-13 0,2 1-14 0,3 0-18 0,1 0-14 15,6-1-11-15,-2 1-7 0,5 2-7 0,3-2-6 0,2 1-5 0,0 5-4 16,-2-5-4-16,4 6-8 0,0 1-8 0,-4 0-8 0,3 3-6 0,-6 1-6 16,2 1-3-16,-7 4-3 0,-1 3-3 0,-4 0-2 0,-5 1-1 0,-1 2 2 15,-3 1 5-15,-5 2 5 0,-5 2 3 0,-3 4 7 0,-1 0 6 0,-5-4 7 16,-1 5 6-16,-5 1 3 0,-1-4 2 0,-1 2 6 0,-4 0 7 16,3 0 7-16,-3-3 5 0,4 2 5 0,0-5 1 0,-1-1 4 0,5 0 4 15,1 1 3-15,3-5 1 0,0 0 1 0,6-6 2 0,3 5 2 0,0-3-1 16,1-1-1-16,4-1-3 0,0-2-3 0,7-1 0 0,0 0-4 15,8 0-2-15,-1-1-2 0,8 1-1 0,2-3-3 0,3-1-2 0,9 3-2 16,3-6-4-16,4 6-2 0,1-3-5 0,4 3-2 0,1 1-5 0,1 0-4 16,-4 0-4-16,3 0-2 0,-1 1-4 0,-10 3-2 0,3 0-1 0,-7 1-1 15,-2 2 0-15,-5 1 1 0,-5 0 1 0,4-1 5 0,-12 3 5 16,-4 0 5-16,2 2 4 0,-10 1 5 0,-2-1 4 0,-6 0 5 0,-2 4 4 16,-6-1 4-16,-8 2 2 0,0 0 3 0,-5 0 3 0,-9 0 3 0,0 0 1 15,-1 2-1-15,-8-2-1 0,-3-1-5 0,-1 2-6 0,3-3-14 0,-7 2-17 16,4-3-28-16,-1 1-36 0,4 1-47 0,-2-3-54 0,7-2-73 15,1 2-86-15,4-6-42 0</inkml:trace>
  <inkml:trace contextRef="#ctx0" brushRef="#br0" timeOffset="147793.9347">35423 2652 264 0,'-7'-9'272'0,"1"2"-49"0,4-1-35 0,-5-1-25 0,7 4-19 0,0-2-12 16,4 2-9-16,1-3-10 0,1 4-14 0,5-4-19 0,2 0-21 0,6 3-17 16,2-2-16-16,2 1-13 0,10-3-10 0,1 2-15 0,3-1-12 0,8 0-20 15,3 0-23-15,3 0-28 0,-2-1-35 0,7 1-33 0,1 0-34 16,-1 0-64-16,-1 1-82 0,-1 2-39 0</inkml:trace>
  <inkml:trace contextRef="#ctx0" brushRef="#br0" timeOffset="148083.5319">35677 2585 225 0,'-17'2'311'0,"4"1"-99"0,-1-2-59 15,2 5-36-15,2-1-19 0,0 0-13 0,-2 2-5 0,3-2-5 0,4 4-7 16,0-1-12-16,2 3-9 0,1-2-7 0,2 2-4 0,2 2-1 0,1-2-2 16,5 4 0-16,-1 0-2 0,10-1 1 0,-3 3 1 0,8-2 0 0,0 2 0 15,6-1 0-15,6-1-2 0,0-1-1 0,2 2 0 0,6-2-3 16,-1-2-3-16,4 4-2 0,1-4-2 0,0 0-1 0,-2-1-2 0,4 0-3 16,-6-1-3-16,1-2-2 0,-6 2-2 0,-1-1-4 0,-5-1-3 0,-4 0-3 15,-1 1-4-15,-6-5-2 0,-3 4 0 0,-3-1 0 0,-2-2 0 0,-10 3 1 16,1-3 0-16,-6 2 1 0,1 0-2 0,-12-1-4 0,1-2-6 15,-4 4-7-15,-2-3-9 0,-10 3-10 0,2-1-12 0,-1-2-17 0,-4 3-26 16,-2-3-32-16,1 2-37 0,3-1-39 0,1 2-66 0,1-2-77 0,-1 0-37 16</inkml:trace>
  <inkml:trace contextRef="#ctx0" brushRef="#br0" timeOffset="148291.9883">37417 2759 381 0,'7'-4'429'0,"-2"0"-2"16,-2 1-87-16,2-2-130 0,0 1-79 0,1 3-55 0,-1-2-30 16,3 3-18-16,1-4-8 0,3 3-6 0,3 1-10 0,2-2-16 0,2 0-21 15,6 2-26-15,4-3-33 0,0 1-39 0,4 2-41 0,-1 0-45 0,4 0-64 16,-2 0-74-16,-2 0-36 0</inkml:trace>
  <inkml:trace contextRef="#ctx0" brushRef="#br0" timeOffset="148434.6646">37398 3023 77 0,'-5'3'428'0,"2"-2"0"0,1 3-59 15,4-3-91-15,1-1-84 0,2 0-84 0,7 0-47 0,3 0-32 16,2-1-24-16,6-3-21 0,4 3-40 0,5-6-47 0,7-1-64 0,2 3-76 15,9-3-64-15,-1-4-60 0,9 4-31 0</inkml:trace>
  <inkml:trace contextRef="#ctx0" brushRef="#br0" timeOffset="148926.4333">39284 2350 61 0,'-5'-23'445'16,"3"0"9"-16,-1 0-59 0,0-2-94 0,1 0-76 0,-5 3-65 0,5-2-30 15,-1 0-18-15,-2 3-4 0,1 1 0 0,-1-3-2 0,0 5-4 0,-3 1-12 16,2 4-14-16,1-3-14 0,-3 4-13 0,-1 0-7 0,1 0-6 0,-2 4-7 16,-4 7-6-16,0-1-8 0,1 2-6 0,-3 2-4 0,1 6-4 15,-6 1-3-15,6 2-3 0,-2 3 1 0,0 5-1 0,-2-3 2 0,6 4 1 16,2 2-1-16,3 3 1 0,3 0 0 0,-2 3 1 0,7 1 1 0,7-2-1 15,0 4-1-15,4 1 0 0,7-3-2 0,0-2-4 0,1 5-2 0,7-3-4 16,3 1-4-16,0-1-3 0,0 2-4 0,5-3-4 0,-5-5-4 16,5 5-2-16,-5-4-3 0,2 1-2 0,-4-4-4 0,0 2-2 0,2 0-1 15,-8-3 2-15,-1 2 3 0,-5-3 1 0,6-2 4 0,-11 2 3 0,-1-2 5 16,-4 0 5-16,0 0 4 0,-5-3 6 0,-2 1 2 0,-3 1 6 0,-4 0 2 16,-2-4 5-16,-3 0 3 0,-1 0 2 0,-6-2 3 0,2-1 3 15,-6 0 1-15,4-2 2 0,-4 2 4 0,1-5 3 0,-2 3 5 0,4-3 7 16,0-3 4-16,0 2 7 0,3-3 5 0,2-3 3 0,3 2 1 0,1-3 0 15,4-4-1-15,4 0-3 0,3-3 0 0,-1 0-2 0,3-4-4 16,3-2-7-16,4-3-8 0,2-5-8 0,3 1-10 0,1-6-9 0,3 0-10 0,1-5-9 16,1-2-5-16,5 0-4 0,-1-1-1 0,0-3 0 0,3-1-1 15,-1 4 0-15,-2-5-1 0,4 5 0 0,-7 1 5 0,0 3 2 0,-2 2 5 16,-2 2 6-16,-3 1 6 0,-2 2 6 0,-1 2 4 0,-4 7 4 0,-2-2 0 16,-3 5-2-16,-3 0-1 0,-2 7-4 0,0-3-4 0,-6 3-5 15,-4 4-10-15,-4 4-12 0,0 0-22 0,-3 1-24 0,-5 6-37 0,0 1-38 16,-1 3-54-16,-6 2-58 0,5 3-71 0,-5 2-77 0,4-1-35 0,1 4-17 15</inkml:trace>
  <inkml:trace contextRef="#ctx0" brushRef="#br0" timeOffset="149920.4141">44815 4522 124 0,'0'-11'378'0,"5"3"-1"15,2-4-67-15,1 0-100 0,6 3-84 0,-1-4-79 0,9 3-40 16,2 0-22-16,7 0-3 0,1 2 6 0,4 0 0 0,3 0-3 0,-1 4-6 15,6-3-10-15,-3 6-11 0,0 1-15 0,-5 1-10 0,3 2-9 16,-6 2-2-16,-3 2-4 0,-4 1-1 0,-7 2 0 0,-2 0 2 0,-4 2 4 16,-8 3 6-16,-3-2 7 0,-7 0 12 0,0 6 14 0,-9-4 18 0,-4 2 24 15,-5 0 16-15,-2 0 15 0,-8 0 16 0,1 0 14 0,-7 3 12 16,0-1 9-16,1-6 7 0,-1 3 7 0,1-2 6 0,2-1 4 0,1-1 4 16,7-3 0-16,-2 2-4 0,8-3-5 0,3 0-8 0,5-4-7 0,0 0-10 15,6 0-12-15,1-3-10 0,7-1-7 0,7 0-11 0,1 0-9 16,8-1-9-16,3-3-7 0,3 4-8 0,12-3-10 0,-2-1-7 0,7 4-7 15,2-1-6-15,4-2-5 0,-3 3-4 0,8 0-2 0,-6 3-2 16,4-2-3-16,-5 3-3 0,-1 4 0 0,-4-1-1 0,-4 0 0 0,2 2 3 16,-9 1 1-16,-3 0 7 0,1 2 5 0,-9 0 8 0,-3 1 6 0,3-2 10 15,-11 5 7-15,0 0 9 0,-5-1 8 0,-3-2 6 0,-4 0 7 16,-5 1 5-16,-2 5 4 0,-3-2 2 0,-5-4 3 0,-2 3 2 0,-3-4-1 16,-4 3-2-16,-5 0-4 0,0 0-7 0,-1-2-9 0,-6 1-13 15,6-3-19-15,-4 2-27 0,-2-1-36 0,6 0-50 0,1-2-58 0,0-1-83 16,5 1-96-16,4-3-46 0,3 1-24 0</inkml:trace>
  <inkml:trace contextRef="#ctx0" brushRef="#br0" timeOffset="150384.0711">47538 4358 394 0,'-9'-15'498'0,"-2"3"16"0,4-1-54 0,0 1-89 15,2 1-73-15,0 0-65 0,1 2-38 0,3 1-25 0,-3 4-14 0,4-4-6 16,0 0-15-16,4 1-17 0,-3 3-20 0,4 0-22 0,2 0-20 15,3-1-17-15,2 1-16 0,4-3-14 0,6 0-13 0,3 1-14 0,3 0-11 16,2 1-11-16,5-3-7 0,4 3-6 0,2-2-4 0,0 3-5 16,3-4-6-16,0 3-3 0,1-1-5 0,-1 1-6 0,-7 1-4 0,3-1-4 15,-4-2-4-15,-1 7-5 0,-6-7-8 0,0 6-9 0,-1-3-20 0,-6 4-24 16,-7-1-33-16,6-2-38 0,-8 3-36 0,-3 0-34 0,-1 3-52 0,0-2-61 16,-8 3-27-16</inkml:trace>
  <inkml:trace contextRef="#ctx0" brushRef="#br0" timeOffset="150733.1296">47460 4313 369 0,'-14'-2'434'15,"4"0"1"-15,-1 2-87 0,3-3-133 0,-4 3-69 0,3 3-37 0,3-1-17 16,-6 0-7-16,3 3-8 0,1 0-6 0,1 5-8 0,-2 0-9 15,-3-1-7-15,4 2-5 0,1 2-4 0,0-3-1 0,0 3-2 0,1-5-1 16,0 4-4-16,5-2-1 0,-3 1-4 0,4-4-1 0,0 3 0 0,4 0-2 16,-3-3 1-16,5 1-2 0,0-2 0 0,8 5 0 0,0-7-1 15,-1 4-1-15,9-3-2 0,2 2-2 0,4 0-5 0,2-2-5 0,6-1-6 16,0-1-6-16,5 2-6 0,0-1-8 0,3 1-6 0,0 3-5 0,1-4-3 16,-4 4-3-16,-2 2-4 0,2-2 0 0,-5 4-1 0,0 0 1 15,-7 2 3-15,-2 0 2 0,2-1 4 0,-7 3 4 0,-2-2 3 0,1 2 5 16,-7 1 3-16,-1-4 3 0,-4 6 3 0,-4-3 4 0,-3 0 2 0,-4-2 3 15,-3 2 3-15,-4 1 3 0,-4-4 3 0,-1 0 2 0,-7 2 3 0,-2 1 2 16,-3 0 2-16,-3-4 1 0,-5 0-8 0,-2-1-11 0,0 5-21 16,-1-7-29-16,-2 3-54 0,1-1-68 0,2-2-87 0,0-1-100 15,1-1-52-15,7-2-28 0,-2-1-15 0</inkml:trace>
  <inkml:trace contextRef="#ctx0" brushRef="#br0" timeOffset="151087.3455">49511 4304 346 0,'0'-17'537'16,"-2"1"5"-16,2 1 5 0,0-1-57 0,2-1-87 0,-2 4-104 15,7-3-111-15,-5 2-59 0,6 2-31 0,4-4-17 0,-2 3-9 0,4-2-12 16,3-1-13-16,2 4-14 0,0-3-16 0,3 0-12 0,5 1-9 0,0 2-4 15,2 0-1-15,-1-1-1 0,1-1-1 0,1 1-2 0,-3 5 0 0,1-2-2 16,1 2 2-16,-5-2 0 0,1 5 2 0,-3-2 1 0,-1 5 0 16,-4-3 1-16,0 0 1 0,-3 1-1 0,-4 0-1 0,2 4 0 0,-4-3-2 15,-1 3-1-15,0 0-1 0,-2 0 0 0,-3 3 0 0,5 1 0 0,-6 0-2 16,-1 1 1-16,4 4 2 0,-1 4 1 0,-3 4 5 0,2-1 2 0,-2 11 6 16,0-2 4-16,0 1 4 0,-2 7 3 0,2 0 4 0,-3 6 3 15,-1 0 2-15,-1 6 2 0,0-1 2 0,0 0-1 0,-2 5 0 0,5-1-3 16,-6 0 0-16,3 3-6 0,0-1-2 0,-2 0-9 0,2 0-11 0,0 3-15 15,-1 0-19-15,0-3-17 0,1 3-20 0,-1-2-20 0,1 3-22 0,-1-4-39 16,0 3-44-16,5 2-64 0,-6-4-71 0,0 1-73 0,0-6-73 16,0 0-31-16,-1 0-12 0</inkml:trace>
  <inkml:trace contextRef="#ctx0" brushRef="#br0" timeOffset="152861.8104">51875 4922 171 0,'-14'-4'488'0,"0"-4"16"15,-1-1-52-15,8 1-86 0,-1 2-69 0,-4-2-62 0,7 3-33 0,0-2-18 16,1-1-9-16,2 3 0 0,-1 4-8 0,3-6-9 0,3 6-17 0,-1-1-20 15,3-3-20-15,2 3-17 0,3-1-16 0,4-2-16 0,6 2-15 0,4-1-14 16,7-1-6-16,5 0-5 0,1 2-5 0,8-2-3 0,2 2-3 0,8 1-3 16,3-1-2-16,2-1 2 0,3 3-1 0,0-3-4 0,7 0 0 0,-2 0 2 15,4 3-1-15,-1-5 1 0,3 5-1 0,1-3-7 0,-4 1-2 0,3-2-5 16,-3 2 0-16,-1-1 0 0,-2 0 1 0,-8-1 0 0,1 1 1 0,-3 0 3 16,-8 0 3-16,-1 1 0 0,-3-2 2 0,-5 0 0 0,-2 0 2 0,-3-1 3 15,0 5 1-15,-9-4 4 0,4-1 3 0,-7 4-1 0,1-3 2 0,-2 0 2 16,-1 3 2-16,-3-1 2 0,-1 1 2 0,1-2 2 0,-5 0 2 0,1 3 2 15,-1-3 0-15,-1 4 0 0,-6-3 1 0,5 2 0 0,-3 1-1 0,-1-3-1 16,-3 2 0-16,-3 1-2 0,5 0-1 0,-2 0-3 0,-3 0-2 0,-2 0-1 16,0 0-2-16,0 0-3 0,0 0-1 0,0 0 0 0,0 0 0 0,0 0-1 15,0 0-1-15,0 0 0 0,0 0-1 0,0 0-1 0,0 0 4 16,0 0-1-16,0 0 0 0,0 0 0 0,0 0-2 0,0 0 0 0,0 0 0 0,0 0-1 16,0 0 2-16,0 0-1 0,0 0 0 0,0 0 0 0,0 0 0 0,0 0-1 15,0 0-2-15,0 0 0 0,0 0 0 0,0 0 2 0,0 0 0 16,0 0 1-16,0 0-1 0,0 0-1 0,0 0 1 0,0 0 0 0,0 0 0 15,0 0 0-15,0 0 2 0,0 0-1 0,0 0 1 0,0 0 0 0,0 0 0 0,0 0-1 16,0 0 0-16,0 0 1 0,0 0 1 0,0 0 0 0,0 0-1 16,0 0-2-16,0 0 0 0,0 0 0 0,0 0-1 0,0 0 1 0,0 0 1 15,0 0 2-15,0 0-2 0,0 1 0 0,0-1 0 0,0 3 0 0,0-3-2 0,0 0 2 16,0 0 0-16,0 0 2 0,0 4 1 0,0-4 0 0,0 0 0 16,0 0-1-16,0 4 0 0,0-4 0 0,0 0-1 0,0 0 1 0,0 1 0 15,0-1 1-15,0 0-1 0,0 0 0 0,0 4 0 0,0-4-1 0,3 0 0 16,-3 0 1-16,0 0 0 0,0 0-2 0,0 0 2 0,0 0 0 0,0 0-1 15,0 0-1-15,0 0 0 0,0 0 1 0,0 0 0 0,0 0 0 0,0 0 0 16,0 0 0-16,0 0-1 0,0 0 0 0,0 0 1 0,0 0 1 0,0 0-1 16,0 0-2-16,0 0 1 0,0 0 2 0,0 0 0 0,0 0 0 0,3 1-1 15,-3-1 0-15,0 0 0 0,0 3-1 0,0-3 2 0,2 0 0 0,-2 2-1 16,4 1 0-16,-1-3 1 0,-3 2 0 0,2-2 0 0,-2 0-1 0,3 2 0 16,-3 1-1-16,2-3 2 0,-2 0 1 0,0 2-1 0,3 1 0 0,-3-3 0 15,4 0-1-15,-3 2 0 0,-1-2 0 0,4 0 0 0,-4 3 0 0,1 0 0 16,-1-3 1-16,0 0 0 0,4 2-1 0,-4-2-1 0,3 3 1 0,-3-3-1 15,0 0 1-15,0 0-1 0,2 1 1 0,-2-1-1 0,0 0 0 0,0 0 1 16,0 0-2-16,0 0 2 0,0 0-1 0,0 0 2 0,0 0 1 0,0 0-1 16,0 0-2-16,0 0-1 0,0 0 1 0,0 0 0 0,0 0 0 0,0 0 2 15,0 0 1-15,0 0 0 0,0 0-1 0,0 0 0 0,0 0-1 0,0 0 0 16,0 0-1-16,0 0 0 0,0 0 2 0,0 0 1 0,0 0 0 0,0 0-1 16,0 0 0-16,0 0-2 0,0 0 0 0,0 0 1 0,0 0 0 0,0 0 1 15,0 0 0-15,0 0 2 0,0 0-1 0,0 0-1 0,0 0-1 16,0 0 0-16,0 0 0 0,0 0 1 0,0 0 0 0,0 0 0 0,0 0 1 0,0 0-2 15,0 0-2-15,0 0 0 0,0 0 0 0,0 0 1 0,0 0 0 0,0 0 2 16,0 0 1-16,0 0-1 0,0 0 0 0,0 0 0 0,0 0 2 0,0 0-1 16,0 0 0-16,0 0 2 0,0 0 0 0,0 0 2 0,0 0-2 0,0 0 0 15,0 0-2-15,0 0-1 0,0 0 0 0,0 0 0 0,0 0 0 0,0 0 0 16,0 0 1-16,0 0-2 0,0 0-2 0,0 3 1 0,0-3-1 0,0 0 0 16,0 0 1-16,0 0 0 0,0 0-1 0,0 0 0 0,0 0 1 0,0 0-1 15,0 0-2-15,0 0 1 0,0 0 1 0,0 0 0 0,0 0-1 0,0 0 1 16,0 0 0-16,0 0 0 0,0 0-2 0,0 0 2 0,0 0 0 0,0 0-1 15,0 0 1-15,0 0 1 0,0 0 0 0,0 0 0 0,0 0-1 0,0 0 0 16,0 0 1-16,0 0 0 0,0 0 0 0,0 0 2 0,0 0 1 0,0 0 1 16,0 0-2-16,0 0 0 0,0 0 0 0,0 0-1 0,0 0 1 15,0 0 0-15,0 0 0 0,0 3 2 0,0-1-2 0,3-2 0 0,-3 3 0 16,0-3-1-16,4 2 1 0,-4-2 0 0,0 0 0 0,0 0 2 0,0 0-1 0,0 0-1 16,0 0 0-16,0 0 0 0,0 0-2 0,0 0 0 0,0 0 0 0,0 0 2 15,0 0 0-15,0 0 0 0,0 0-2 0,0 0 0 0,0 0 0 16,0 0 0-16,0 0 0 0,0 0 2 0,0 0 0 0,0 0 0 0,0 0 0 0,0 0-2 15,0 0 0-15,0 0 0 0,0 0 0 0,0 0 0 0,0 0-1 0,0 0 2 16,0 0 0-16,0 0-1 0,0 0 0 0,0 0 0 0,0 0 0 0,0 0 1 16,0 0-1-16,0 0 2 0,0 0 0 0,0 0 0 0,0 0-1 15,0 0 0-15,0 0 0 0,0 0 0 0,0 0 0 0,0 0 1 0,0 0 0 0,0 0-1 16,0 0-1-16,0 0 1 0,0 0 1 0,0 0-1 0,0 0 0 16,0 0 2-16,0 0-2 0,0 0 1 0,0 0-1 0,0 0 1 0,0 0 0 15,0 0 0-15,0 0 0 0,0 0 0 0,0 0 0 0,0 0 1 0,0 0-1 0,0 0 0 16,0 0 1-16,0 0-1 0,0 0 0 0,0 0 0 0,0 0 1 15,0 0-1-15,0 0 0 0,0 0 0 0,0 0-1 0,0 0 1 0,0 0 0 16,0 0-1-16,0 0 1 0,0 0-2 0,0 0 1 0,0 0 0 0,0 0 0 0,0 0-1 16,0 0-1-16,0 0-2 0,0 0 0 0,0 0-3 0,0 0-1 15,0 0-1-15,0 0-1 0,0 0-2 0,0 3-1 0,0-3-1 0,0 0-2 16,0 0 0-16,0 0-1 0,0 0-1 0,0 0-1 0,0 0 0 0,0 0 0 16,0 0-2-16,0 0-2 0,0 0 1 0,-4 1-1 0,4-1 0 0,-3 0-1 15,3 4-1-15,0-4-1 0,-2 0 0 0,2 0 2 0,0 2-2 0,0-2-1 16,-3 1 0-16,3-1 1 0,0 0-1 0,0 4-1 0,0-3-1 0,0 2-3 15,0 1-3-15,0 1-3 0,0-5-5 0,0 3-3 0,0-2-5 0,0-1-5 16,0 0-7-16,0 0-4 0,0 4-8 0,0-4-6 0,3 3-6 0,-3-3-9 16,0 0-12-16,2 4-13 0,-2-4-18 0,0 0-18 0,0 0-26 0,0 0-27 15,0 0-37-15,0 0-40 0,-2 1-54 0,-5-1-60 0,1 3-26 0</inkml:trace>
  <inkml:trace contextRef="#ctx0" brushRef="#br0" timeOffset="164318.212">53075 19523 105 0,'0'-13'142'0,"4"1"4"16,-1 0-2-16,2 0-3 0,-3 0-4 0,1 0-3 0,2 0-5 0,-1-4-6 15,1 1-7-15,-2-1-7 0,2 4-8 0,-1 1-6 0,-2-1-7 0,1-1-10 16,-1-2-5-16,1 3-4 0,1-1-4 0,-4 5-3 0,0-5-4 16,-4-1-7-16,1 1-2 0,1 3-3 0,-3-3-3 0,1 1-4 0,-4-1-3 15,-1-2-3-15,-1 2-4 0,-3 0-4 0,-1-6-4 0,-3 3-5 0,-2-2-5 16,-3 1-4-16,-4-3-6 0,-3 0-6 0,-1-1-3 0,-4-6-4 0,-4 6-3 15,-1-4-1-15,-6-1-2 0,3-6-3 0,-6 6 0 0,-1-3 0 16,-3-4 1-16,0 1 6 0,-3-4 4 0,-3 5 5 0,0-2 7 0,-2-3 6 16,2-1 5-16,-5 0 4 0,-3 3 3 0,3-5 2 0,-7 3 5 0,0 0 6 15,-2-4 3-15,-6 7 3 0,1-2 1 0,-1 0-3 0,-8-1-2 16,1 1-4-16,-4 4-3 0,1-4-5 0,1 5-5 0,-4 0-5 0,-1 2-4 16,2-3-4-16,-1 3-2 0,1 4 1 0,-2 1-1 0,0 2-1 15,0-3-1-15,5 4-2 0,-7 4 2 0,0-2 3 0,0 4 0 0,2-1 1 16,-1 2 0-16,-5-2 3 0,3 6 2 0,-7-3 2 0,-1 0-2 0,4 5-5 15,-5 1-2-15,2-2-5 0,-4 1-2 0,1 2-3 0,4 0-1 16,-5 0 0-16,6 0 2 0,-3 3 0 0,1-1 3 0,3-2 2 16,0 4 1-16,0-3 2 0,4 3 2 0,-4-3 3 0,2 1 1 0,-2 2 2 15,-2-2 2-15,2 3 4 0,-1-1-1 0,-1-2-3 0,2 3-2 16,-7-4-2-16,7 3-2 0,-1 1-3 0,1-3-2 0,0-1-1 0,2 4 0 16,3-1 1-16,2 1 3 0,3 0 1 0,1 0 2 0,6 0 2 15,0 0 1-15,2 1 3 0,5-1 0 0,3 4 3 0,4-1 2 0,5-2 0 16,3 3 2-16,-1 0 0 0,6 0 1 0,0 3-3 0,6-6-3 15,-2 7-2-15,8-1-2 0,-1-2-2 0,3 3-2 0,0-1-3 0,5 3 0 16,0-3-3-16,2 3-2 0,4-1 0 0,1 3-3 0,3 0 1 16,2 0-2-16,-1-3 1 0,6 4-2 0,2-1 1 0,1 3-1 15,-4-2-1-15,6 1 2 0,4 1 0 0,-2 2 1 0,2-1-2 0,1 0 1 16,1 2 1-16,-2-1-1 0,4 0 2 0,-2-1 0 0,1 5-2 16,2-2 1-16,0 1 0 0,0-4 0 0,0 3 0 0,-2-2 0 0,2 2-2 15,-4 1 1-15,4 0 0 0,-3-2 0 0,-1 1-1 0,4 0-1 16,-4-3 0-16,4 4 1 0,-3 0 0 0,3 0 0 0,-4-2 1 0,4 2-2 15,-4-2-1-15,-1 6 0 0,2-4-1 0,-1 3 1 0,1-5 1 16,-1 4 1-16,4 1 1 0,-4-1 3 0,8 2 0 0,-6 1 1 16,2 0 0-16,5 3 3 0,0 1 2 0,3 2 4 0,2 0 4 0,4 2 2 15,1 0 3-15,4 3 1 0,3-2 0 0,5 4 1 0,0-2 1 16,2 4 2-16,10-4 1 0,-5 7 2 0,7-3-1 0,0-4 1 16,3 8 0-16,0-6-1 0,4 3-1 0,-1 0-2 0,5-1-1 0,-1-1-1 15,1 2 0-15,3-2-2 0,-1-3-3 0,1 1-2 0,1 2-2 16,5-8 2-16,2 2 1 0,-3 3 2 0,4-1 0 0,4-3 2 0,4 0 0 15,1 0 2-15,4-2 2 0,3 2 0 0,5-1 0 0,-2 4 2 16,8-5 0-16,6 0 1 0,0 2 0 0,2 0-3 0,5 1-4 0,-1-1-5 16,5-1-4-16,-1 4-2 0,-1-7-2 0,-2 4 0 0,6-3-1 15,-6 5 0-15,0-5 3 0,2-2 2 0,1 2 3 0,0-2 2 0,-1-2 1 16,1 0 4-16,6 0 1 0,-1-4 3 0,2 3 1 0,6-3 2 16,-3-3-1-16,2 2-3 0,6-3-2 0,1-2-3 0,0-1-5 0,0 1-2 15,5-2-2-15,-5-1 0 0,6 0 1 0,-1-4-1 0,3 0 1 0,-2-1 0 16,4-2 0-16,2 2 0 0,2-1 1 0,-1-1-1 0,1-3 0 15,1 0 1-15,1-1 0 0,-2-1-4 0,-4 0-4 0,0 0-1 0,-3 0-1 16,-5 0 1-16,1-1 1 0,-9-1-1 0,4-3-1 0,-6 0 2 0,-4 0 1 16,-2-5 0-16,-3 3 1 0,2-4 2 0,-7 2-1 0,0-4 2 0,-5-2 2 15,-4 2-2-15,0-8 0 0,-1 4-3 0,-7-3-1 0,-2 0-2 0,-3-1-2 16,-2-3 1-16,-7 0 0 0,-2 2 0 0,-6-6 0 0,-2 5 2 0,-5-4 2 16,-2-1 1-16,-3 5 0 0,-5 0 1 0,-1 0 0 0,-6 0 2 15,-4-2-1-15,-1 0 1 0,-4 3-2 0,-4-1 1 0,-1 2 1 0,-3-3-1 16,-2 3 2-16,-2-2 0 0,-1 1 0 0,-3 4 1 0,0-5 1 0,-3-2 1 15,1 2-1-15,-1 4 1 0,-6-2-1 0,5-3 0 0,-2 0 0 16,-5-1 0-16,2 0 0 0,-2 0-1 0,0-3-1 0,-2-1-1 0,2 0-2 16,-5-1 0-16,1-3-3 0,-1 2 0 0,-2-4 0 0,1 2-2 0,-3-3-2 15,-3-1 1-15,4-1-1 0,-6 1-1 0,0-2-1 0,1-1 0 0,-3 0-3 16,-4 0-1-16,-2 2-1 0,3-1-1 0,-5-3-1 0,-3 4-5 0,-2-1-4 16,0-1-6-16,-7 0-7 0,-3 2-7 0,-6 0-9 0,-1 1-8 15,-3 1-9-15,-6 6-11 0,-3-6-12 0,-8 6-13 0,-2 3-14 0,-4 0-16 16,-5 3-17-16,-6-3-19 0,-4 6-19 0,-2 3-22 0,-1 1-23 0,-9 4-30 15,-3-2-35-15,-3 7-57 0,-7-1-70 0,-1 2-33 0,-8 3-13 16</inkml:trace>
  <inkml:trace contextRef="#ctx0" brushRef="#br0" timeOffset="165529.1386">31951 20623 29 0,'-39'4'93'16,"1"0"1"-16,-1 0-2 0,3-3 1 0,-3 6 3 0,7-3-2 16,-4 0 0-16,5 1-5 0,4 2-4 0,0-3-6 0,5 0-8 0,6 0-8 15,-4-3-9-15,6 6-8 0,6-6-5 0,2 3-3 0,6-3-4 16,0 1-3-16,9 0-4 0,1 1-4 0,6 0-2 0,4-1-3 15,6 1 0-15,1-3 0 0,12 2 1 0,2-2 4 0,9 3 7 0,4-1 0 16,7-2 0-16,4 0 0 0,10 0-2 0,5 0-1 0,6 0-1 16,4 0-2-16,6 0-2 0,8-2-1 0,6 2 3 0,6-3 1 0,7 3 2 15,3-2-2-15,13 2 0 0,4-3-2 0,9 1-3 0,4 2-3 16,12-3-3-16,7 0-1 0,9 3-1 0,4-2 3 0,6 0 4 0,11 2-1 16,3-1-2-16,7 1-5 0,2 0-5 0,1 0-5 0,2 0-5 15,2 1 2-15,-2 1 5 0,-1 0 4 0,1 4 3 0,0-1 2 0,-5 2 0 16,4 0-2-16,-8 1-3 0,-3 2-4 0,-2 0-5 0,-1-1 0 15,-5 3 1-15,-3 0 4 0,0 3 4 0,-12-3-2 0,-5-1-2 0,-1 1-7 16,3 1-4-16,-10-1-5 0,2 1-5 0,-3-2-4 0,-13 6-1 16,-1-5-4-16,-5 0-2 0,-4 0-5 0,-4-2-3 0,-8 2-5 0,-6-1-5 15,-4 1-3-15,-7-2-3 0,-6 2 1 0,-9-3-1 0,-7 3-2 16,-7 0-2-16,-8-1-5 0,-7 1-8 0,-10-6-11 0,-7 4-8 0,-5 0-9 16,-9-3-9-16,-8 0-7 0,-9 4-5 0,-4-6-8 0,-13 3-9 15,-5 0-12-15,-5-3-11 0,-2 2-10 0</inkml:trace>
  <inkml:trace contextRef="#ctx0" brushRef="#br0" timeOffset="166007.5251">33053 20806 27 0,'-50'-6'111'0,"8"5"-13"15,3 1-7-15,6-4-3 0,4 3-1 0,5 1 1 0,6 0-1 0,0 0-5 16,8 0-6-16,3 0-6 0,2 0-6 0,5 0-7 0,5 1-8 15,4 3-3-15,5-3-3 0,8 5-1 0,0-1-2 0,5-4 1 16,9 4-2-16,5 1 1 0,7-1 2 0,6-4 0 0,6 2-3 0,10 0-3 16,7-1-2-16,4 1-2 0,13-3-1 0,5 0-3 0,12 0-2 15,3 0-4-15,7 0-1 0,7 0-2 0,7 0 0 0,5 0 0 0,3 0 1 16,5 0 0-16,6 0 1 0,3 0-1 0,5 0 0 0,3 0-1 16,6 0-2-16,1 0-3 0,5 0-5 0,1 0-3 0,6 0-1 0,0 0 3 15,2 2 4-15,-2 1 3 0,0-3-3 0,-3 2-1 0,0 3-2 16,-2-3-2-16,0 3-1 0,-3-1-2 0,-1 3-3 0,-4-2 1 0,-1 3-4 15,-6 4 6-15,-5-5 4 0,-2 2 0 0,-4 2-2 0,-5-3-1 16,-4 3-2-16,-1-1 1 0,-5 3-1 0,-3-4 0 0,-6 4-2 0,-2-5 3 16,-6 5 1-16,-7-1 3 0,-7 0 4 0,1 3-7 0,-11-6-7 15,-7 0-14-15,-8 4-15 0,-5-3-23 0,-5 3-24 0,-9-4-31 16,-7-1-34-16,-10 1-30 0,-7 2-29 0,-3-5-24 0,-12 2-21 0,-5-1-46 16,-6 0-55-16</inkml:trace>
  <inkml:trace contextRef="#ctx0" brushRef="#br0" timeOffset="166976.582">34018 18861 49 0,'0'-10'138'0,"-2"3"3"0,-1-4 0 0,1 4-5 16,-1 2-6-16,-1-1-12 0,3-1-13 0,-6 3-10 0,5 0-11 0,-3-1-8 15,-2 2-9-15,2-1-12 0,0 4-12 0,0 0-14 16,-2 0-13-16,2 0-11 0,-4 4-7 0,4-1-6 0,-3 2-3 0,1 3-4 16,-2-1-3-16,-2-1-2 0,0 4 0 0,-1 3 1 0,-1 1 1 0,2 2 3 15,0 2 5-15,-3 2 4 0,0 7 5 0,6-1 3 0,-2 1 1 16,1 4-1-16,0 2 2 0,4 2 3 0,0 0 1 0,2 2 1 15,1 0 0-15,2-3 1 0,2 3 0 0,3 2 0 0,2-8 2 0,1 1-1 16,-1-3-1-16,2 3 0 0,4-9 1 0,-1 1 1 0,4-2-2 16,-3-2 1-16,1-1 1 0,1-4 5 0,-1-2 6 0,-1-8 4 0,1 6 4 15,0-6 5-15,-1-3 4 0,1-2 1 0,3-2 2 0,-3-3 2 16,-4-1 2-16,4 0 2 0,-1-6 0 0,-1 0 1 0,2-4 0 16,-4-4-2-16,2 3-6 0,-5-6-3 0,0 1-5 0,-2-3-3 0,0-3-5 15,-2-1-5-15,-1 0-2 0,-2-2-3 0,-2-4-3 0,-1-1-2 16,-2 1-4-16,-4 2-2 0,4-7-4 0,-3 2-4 0,-3 1-4 0,-1 0-2 15,-1 3-1-15,3 1-3 0,-4 1 0 0,2 3-6 0,2 4-9 16,-4 3-14-16,0 4-16 0,3 0-18 0,2 10-16 0,-1-4-22 16,-2 11-21-16,5 1-27 0,-2 5-27 0,1 4-31 0,-4 5-33 0,5 2-52 15,0 4-60-15</inkml:trace>
  <inkml:trace contextRef="#ctx0" brushRef="#br0" timeOffset="167501.2797">34692 19031 74 0,'0'-9'191'0,"0"-1"-37"0,-5 0-20 0,3 2-12 0,-2 1-7 16,-1-1 0-16,0 1-6 0,-2 0-7 0,-1-1-10 0,1 3-12 15,-1 0-13-15,-4 2-12 0,3-1-11 0,-1 3-9 0,0-2-9 16,-2-1-8-16,1 4-8 0,-2 4-8 0,1-1-6 0,-2 2-4 0,4 0-3 16,-2 3-2-16,-2 5-1 0,1-1-2 0,3 3-1 0,-2 3 1 15,-2 2 2-15,5 0 2 0,-1-2 2 0,2 5 1 0,-1 2 3 0,4-3 2 16,2 6 1-16,1-4-2 0,2 1 0 0,2 0-3 0,-2-3-1 16,6 2 0-16,-4 0-1 0,10-6-2 0,-5 2 1 0,1-3 1 0,1-1 2 15,3-3 1-15,-2-1 5 0,0-4 3 0,6 0 5 0,-3-1 4 16,-2-3 6-16,1-4 4 0,1 0 5 0,-3-4 2 0,4-3 2 0,-2-1 3 15,2 0-1-15,-1-4 1 0,-3-1-2 0,4-5-1 0,0 0-1 16,-2 1-2-16,-2-1-2 0,4-7-4 0,-2-2-4 0,-6 3-4 16,10-3-3-16,-9-2-2 0,1-3-3 0,-3-4 0 0,4 5-2 0,-3-6-1 15,0-2-2-15,-1 1-1 0,-2-1-3 0,-1-4 1 0,3 1-1 16,-2 0 1-16,1-2 0 0,-4 4 3 0,1-3 2 0,3 3 3 0,-2 4 0 16,-2-1 3-16,3 2 2 0,-3 3 3 0,3 5 3 0,-1 2 1 15,-2 4-2-15,4-2-2 0,-1 6-4 0,-3 1-6 0,0 4-6 16,0 5-3-16,0 0-4 0,0 2-2 0,0 5-3 0,0 0-4 0,0 2-1 15,0 5-3-15,0 3-2 0,0 2-1 0,0 4 2 0,0 4 4 16,0 5 5-16,0-1 8 0,0 3 6 0,-3 5 4 0,-1 4 4 16,4 0 1-16,-2 3-3 0,-1 3-4 0,0 1-10 0,1 1-14 0,-3 0-16 15,1 4-17-15,1-4-26 0,-2 7-27 0,3-5-27 0,-1 0-28 16,-1 2-32-16,4-1-34 0,-1-2-46 0</inkml:trace>
  <inkml:trace contextRef="#ctx0" brushRef="#br0" timeOffset="168007.6046">35075 18931 95 0,'-6'-20'146'0,"4"1"-2"16,-3 3-2-16,-2 1-7 0,5-2-8 0,-5 4-10 0,2-2-12 15,0 3-12-15,0 0-12 0,0 1-9 0,-2 5-10 0,2-2-8 0,2 1-7 16,-4 2-7-16,0 2-10 0,2-1-7 0,3 4-9 0,-6 4-4 16,2-1-4-16,-2 3-3 0,-4 1-1 0,3 6-5 0,-4 1-1 15,-1 6-2-15,1-4-1 0,-1 7 2 0,4 1 3 0,-4 2 3 16,-3 6 2-16,3-3 2 0,2 3 0 0,-1-1 0 0,6 4-1 0,-5-7 0 16,2 4-3-16,3-3-1 0,2 2-1 0,0-5-2 0,1-1 0 15,3-4-3-15,1 6-2 0,0-11-1 0,0 2 2 0,1-1-1 0,3-5 2 16,-1-1 5-16,-1-2 5 0,3-1 7 0,2-7 5 0,0 4 6 15,-1-5 4-15,3-1 1 0,-2-4 2 0,1 0 2 0,4-5 3 0,-2 0 1 16,2-2 1-16,2-4-1 0,0-1-1 0,-1-3-4 0,1-1-4 16,0-4-5-16,3 0-6 0,-4-1-5 0,-2-5-5 0,0-1-3 0,3 0-4 15,-4-4-2-15,4-4-1 0,-2-1-2 0,-2 3-1 0,0-7 1 16,-1 3 0-16,3-3 1 0,-4 1 0 0,3-1 2 0,-3 1 1 0,1-3 2 16,-4 7 2-16,0-4 3 0,0 1 1 0,2 1 2 0,-5 3 2 15,1 0 1-15,-1 4 3 0,1 1-1 0,0-1 0 0,-3 5 1 16,0 2-2-16,0 3 1 0,0 0 0 0,0 5-2 0,0 4-2 0,0 0-6 15,-3 5-7-15,0 0-4 0,3 4-2 0,-2 2-4 0,-1 5-3 16,1 5-1-16,-5 2-2 0,2 4-3 0,3 6 0 0,-6 1-3 0,1 10-3 16,0 5 1-16,-5 1 1 0,2 7 7 0,-2 7 9 0,2-1 7 15,-2 9 1-15,-2 0-2 0,-1 5-9 0,1 1-17 0,0 3-22 16,-3 2-32-16,0 2-39 0,0 3-38 0,4 1-40 0,-3 0-54 0,3 1-64 16,-4-3-36-16</inkml:trace>
  <inkml:trace contextRef="#ctx0" brushRef="#br0" timeOffset="179755.2815">5766 6849 114 0,'-9'-12'148'0,"1"2"4"0,1 0 5 0,0 0-2 0,2 2-7 16,0 1-10-16,1 0-9 0,-1 4-14 0,2-2-18 0,1 2-15 0,-1 2-16 15,3 1-13-15,0 0-12 0,0 0-10 0,0 1-5 0,0 4-4 16,0 1-3-16,0 4-1 0,3-1 1 0,-1 6 1 0,1 3 3 0,1-2 5 0,-3 8 5 16,3 0 7-16,-4 1 4 0,2 5 6 0,1-2 9 0,-3 4 2 15,3-1-1-15,-1 1-1 0,-2 1-3 0,3-1-2 0,-3-3 0 0,6 1 1 16,-3-4 1-16,2 1 1 0,0-3-2 0,0-2 4 0,4 0 6 0,5-2 2 16,-1-5 2-16,4-1 2 0,5-3 2 0,6-3 2 0,2-4 4 15,8-4 1-15,6-4-2 0,9-4 0 0,10-4-1 0,5-8 1 0,9-5 4 16,8-3-2-16,7-7-3 0,7-1-6 0,11-9-8 0,2 2-5 0,4-8-4 15,2-1-7-15,1-1-6 0,-1 0-6 0,3-1-7 0,-3-2-1 16,1 1 2-16,-5-2-2 0,-1 6-5 0,-6-1-4 0,1 1-4 0,-6 3 0 16,0-1-2-16,-6 2 0 0,-3-1 0 0,-2 5-1 0,-2 2 2 0,-11 1 4 15,-3 4 4-15,-3 0-1 0,-9 5-2 0,-4 2 0 0,-1 1-1 0,-8 4 0 16,-2 1 2-16,-7 3 0 0,-6 3 2 0,-2 1 1 0,-3 3 0 16,-2-2 1-16,-6 5-2 0,-3-2-1 0,1 2-1 0,-5 3-1 15,-3 3-2-15,-1-1-1 0,-3-2-3 0,-3 6-2 0,4-5 0 0,-4 5-2 16,-2-3-1-16,2 4-1 0,-5 0-2 0,0 0-1 0,0 0 0 0,0 0-1 15,0 0 0-15,0 0 0 0,0 0 1 0,0 0-1 0,0 0 0 16,0 0 0-16,0 0-3 0,0 0-3 0,0 0-6 0,0 0-8 0,0 0-10 16,0 0-13-16,0 0-13 0,-1 4-20 0,-3-3-24 0,4-1-26 15,-3 2-25-15,3 2-30 0,-2-4-33 0,-1 4-32 0,-1 0-34 0,3 1-41 16,1-1-45-16,-4 3-65 0,3 3-79 0,-3-3-31 0,-4 3-10 0,-1 3 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4:56:40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23899 7619 32 0,'0'-28'114'16,"-2"3"-13"-16,2 0-4 0,-4 0-2 0,1 4 2 0,3-5 0 0,-5 4 1 16,2 0-5-16,-3 0-7 0,1 6-8 0,0-3-8 0,-3 4-8 15,3 1-8-15,-1 2-8 0,-5 1-6 0,2 2-8 0,0 4-6 16,-1 2-5-16,-3 1-5 0,-1 2-2 0,-3 2-3 0,0 6-3 0,-2-1-6 16,-3 6-5-16,3-1-4 0,-3 5-3 0,-2 3-3 0,2 4 2 15,0-1 1-15,0 1-1 0,-1 0-2 0,6 4-1 0,4 1-5 0,-1 0-3 16,4 0-2-16,5-1-3 0,-2-3-2 0,7 1 1 0,7 2 0 15,-2-5 0-15,5 4 0 0,4-3 1 0,3-2 0 0,2 0 2 16,-1-2 4-16,8 0 3 0,1-1 3 0,0 1 4 0,1-2 2 0,1-1 1 16,-2 3 1-16,0-3-1 0,-3-1-2 0,3-3-1 0,-4 6 0 0,-3-6 2 15,-1 0 2-15,-2 2 9 0,-7-2 10 0,0 1 9 0,-3-2 10 16,-5 0 9-16,1 1 7 0,-6 1 8 0,-2-1 8 0,-4-3 7 16,-4 3 6-16,-1-1 5 0,-8 3 3 0,0-2 0 0,-6-1-1 15,1 1-5-15,-4-1-11 0,-4-1-8 0,2 1-10 0,-3-3-6 0,4 0-7 16,-2-1-9-16,-2-3-10 0,4 3-12 0,-1-4-16 0,3-1-12 15,-3-1-15-15,4-2-19 0,2-2-18 0,-2-1-24 0,3-1-24 0,-1-4-25 16,5 0-29-16,5-1-30 0,-2 0-30 0,5-3-53 0,4-1-65 16</inkml:trace>
  <inkml:trace contextRef="#ctx0" brushRef="#br0" timeOffset="483.1971">24424 7655 18 0,'5'-12'186'0,"-2"1"4"0,2-2 3 0,-5 2 0 0,4-2-5 16,-2 4-9-16,-2 2-12 0,0-3-13 0,0 4-14 0,-2 2-14 0,-2-1-14 16,4 0-14-16,-1 5-16 0,-3 0-17 0,1 0-12 0,1 5-12 15,-1 0-10-15,1 2-10 0,-5 6-8 0,2-1-9 0,0 5-6 0,-3 7-4 16,2-3-1-16,-2 6 0 0,-1 3 1 0,4 3 4 0,-3-1 3 15,4 4 4-15,-1 0 2 0,0 0-1 0,2-2 1 0,3 4-2 16,0-7 0-16,0 2-3 0,0-1 0 0,3-2-1 0,2-4 0 0,0 1 1 16,2-6-1-16,2-4-1 0,-4 3 1 0,5-6 2 0,-1 2 2 15,1-7 3-15,-2 2 3 0,6-3 2 0,-2 0 2 0,2-7 0 0,-1 1 0 16,1-2 2-16,-1-2 0 0,5 1 0 0,-3-7-1 0,2 0 1 16,0-3-2-16,-2 2 0 0,1-3-2 0,-1-4-1 0,2-1-3 15,-3-2-4-15,-1-1 1 0,-2-3-2 0,4-2 0 0,-5 1-3 0,-1-6-1 16,-1 0-1-16,-1 2 0 0,2-5-2 0,-3 0 0 0,0 3-1 15,-1-1-2-15,-2-2 0 0,-1 4 2 0,3-1-1 0,-5 2 2 0,3 7 2 16,-3-2 0-16,0 4-2 0,0 3-1 0,0-1-4 0,-3 9-3 16,3 0-4-16,-2 0-1 0,-1 5 3 0,1 3-1 0,-1 3 1 15,-2 5 1-15,-1 0 0 0,0 5 1 0,0 4 1 0,-2 4 0 0,3 4 2 16,-4 3 2-16,1 4 4 0,1-1 2 0,-2 1 2 0,3 2-5 16,-1 1-6-16,0 0-11 0,2 1-14 0,3-3-17 0,2-1-16 0,0 1-22 15,0-2-22-15,2-4-22 0,3-2-21 0,2 0-20 0,0-3-16 16,1-3-14-16,4-1-14 0,-2-3-7 0,4-2-5 0,3-2-4 15</inkml:trace>
  <inkml:trace contextRef="#ctx0" brushRef="#br0" timeOffset="999.7218">25138 7784 40 0,'0'17'63'0,"0"4"10"0,0 3 13 0,0 0 8 16,-1 5 10-16,-3-3 3 0,4 4 1 0,-5-2-4 0,2 3-4 16,1 1-3-16,-3-4-6 0,2 0-5 0,-1-1-9 0,-1-1-6 0,2-4-7 15,1-2-7-15,-2 0-9 0,3-3-5 0,-3-1-6 0,4-1-3 16,0-6-1-16,0 0 1 0,0 2 0 0,0-6 2 0,0 0 2 16,4-1 6-16,-3-1 4 0,3-1 5 0,-2-2 2 0,1-2 3 0,2-1 1 15,4-1 2-15,-1-4 0 0,1 0-3 0,-1-1-3 0,2-4-4 16,2 0-5-16,-1-3-5 0,2-3-6 0,1 3-7 0,0-4-8 0,3 3-5 15,0-2-6-15,-2-1-6 0,-1 1-4 0,-1 2-5 0,1 1-2 16,0 6-4-16,3-3-5 0,-5 3-2 0,-2 5-1 0,3 0-3 16,-1 2-3-16,-5 3 0 0,5 3 1 0,-2 5-1 0,-1-1 1 0,-1 3 2 15,-2 3 3-15,2-1 2 0,-3 2 2 0,0-2 3 0,2 7 3 0,-2-3 2 16,-1-3 0-16,-3 2 1 0,4 0 2 0,-1-2-1 0,-1 0 2 16,-1-2 0-16,-2 1 1 0,5-1-1 0,-5-3 2 0,4-3 1 15,1-2 3-15,-2 2 4 0,0-1 3 0,-1-3 3 0,3 2 5 16,2-3 2-16,-5-3 4 0,3 2 2 0,3-3-1 0,1-1 2 0,-1 2 1 15,3-5 0-15,2-4 0 0,-1 0-1 0,2-1-2 0,0 2-2 16,3-9-2-16,-2 3-3 0,-1-2-3 0,-1 2-4 0,3-5-1 0,-3 5-3 16,-3-2-2-16,4 1-4 0,-2 1-4 0,-5 5-7 0,0 2-4 15,0 1-6-15,-4 2-1 0,2 3-2 0,-2 1 0 0,1 6-2 16,-2 2 0-16,-2 1 0 0,3 3 1 0,-1 4 2 0,-2 1 1 0,3 3 5 16,-3-1 6-16,4 5 4 0,-3-1 5 0,-1 3 2 0,5-1 1 15,-1 0-4-15,-1 1-6 0,-1-3-10 0,3 0-13 0,-2 1-18 0,3-4-25 16,2 1-24-16,1-1-28 0,1-2-25 0,5 1-25 0,-1-4-25 15,-1 1-21-15,3-6-31 0,6 2-35 0,0-4-43 0</inkml:trace>
  <inkml:trace contextRef="#ctx0" brushRef="#br0" timeOffset="1721.9142">26586 8036 16 0,'-7'-9'426'0,"6"1"-67"0,-3 3-104 0,3-3-64 16,-6 5-46-16,5-1-22 0,-1 3-14 0,1 1-12 0,-5 1-12 16,5 3-15-16,-1 3-18 0,0 1-16 0,-3 1-14 0,5 3-9 15,-3 2-8-15,1 2-1 0,1 2-2 0,-1 2 4 0,3 2 3 0,-2-4 3 16,2 5 4-16,0-3-1 0,0 0 1 0,0 1-1 0,0-2-2 16,2-3 0-16,-2 1-1 0,5 1-1 0,-2-3 2 0,1-2 0 0,1-5 1 15,0 5 1-15,0-2 2 0,4-3 2 0,-4-3 3 0,3-2 3 16,4 2 2-16,-5-2 1 0,5 1 0 0,-2-4 0 0,-1 0 0 15,3-4-1-15,-2 1-2 0,2 2-2 0,-2-4 1 0,-1-2-3 0,-1-1 0 16,1-3-4-16,-8 2-4 0,4-3-2 0,2-1-4 0,-7-2-2 16,0-3-2-16,0 0-2 0,-7-2-3 0,2-3-2 0,-3 3 1 0,-1-5-3 15,-1 3-3-15,0 1-1 0,-6-3-2 0,3 4-3 0,-1-1 0 16,1 1-2-16,-1 5-1 0,0 0-5 0,1 2-5 0,4 5-6 0,1 0-4 16,-3 0-5-16,6 4-4 0,0 1-4 0,2-1-4 0,3 4-3 15,0 0-6-15,3 4-5 0,2-4-3 0,0 4-4 0,6-1-4 16,4-2-4-16,0 2 0 0,4 1-4 0,3-4-3 0,5 0-2 15,2-4-2-15,0 1 2 0,7-1 0 0,-2-4 5 0,4 0 6 0,-2 2 6 16,5-4 7-16,-6-3 7 0,5 4 8 0,-5-4 11 0,3 0 11 16,-4 1 13-16,-1-5 13 0,1 2 10 0,-7 0 11 0,2 1 9 0,-4-6 15 15,-1 3 10-15,-1 0 11 0,-1-4 8 0,-2 1 8 0,-4 0 6 16,1-1 5-16,-4-1 3 0,-3-3 4 0,2 1 4 0,-3-3 3 0,1 1 4 16,-5-3 3-16,2 3-2 0,-5-5-4 0,1 1-5 0,-1-2-5 15,-2 6-2-15,0-6 0 0,-2 8 0 0,-1-3 0 0,3 4-2 0,-2 5-6 16,-1-1-9-16,-1 6-11 0,-1 1-10 0,2 3-10 0,-2 7-3 0,-1 2-6 15,-2 2-1-15,3 4-4 0,-4 9-3 0,-1 5-3 0,-2 4-4 16,-1 5-4-16,-1 7-1 0,-3 7 3 0,3 7 5 0,-5 7 6 16,2 2 5-16,-1 7 3 0,1 4 0 0,1 3-2 0,-1 3 0 0,0 2-3 15,2 3-4-15,-2-5-4 0,3 5-6 0,4-5-4 0,-2 1-4 0,2-3-6 16,1 1-3-16,4-6-3 0,-2 2 2 0,2-3 3 0,5-1 1 16,0-8 1-16,0-1-2 0,5 0-5 0,2-6-1 0,-2-3-5 0,4-4-5 15,-3-2-3-15,6-7-2 0,-1-2-3 0,2-5 0 0,-1-4-1 16,2-2-2-16,0-7-3 0,-1-2-5 0,1-9-4 0,3 0-1 15,0-10-3-15,-3-2 0 0,1-5 2 0,2-7 4 0,-3-2 7 0,-1-4 5 16,-1-4 5-16,-2-5 2 0,1-5 1 0,-5 2 0 0,-4-5 2 16,2 2 3-16,-8-3 2 0,-1 1 2 0,0-2 5 0,-7 0 3 0,-2 4 4 15,1-3 1-15,-1 3-2 0,-3 4 1 0,-3-3 1 0,-1 5 1 16,-1 2 4-16,3 1 1 0,-3-1 1 0,0 8 2 0,3-3 1 0,0 3 1 16,2 2 1-16,0 0 0 0,4 1-1 0,4 4-7 0,-1-3-9 15,5 3-15-15,1-1-18 0,8 2-23 0,1-3-28 0,5 3-38 16,7-2-46-16,2-2-37 0,10 3-38 0,0 0-33 0,10 0-32 0,7-2-54 15,4 3-66-15,8-1-29 0</inkml:trace>
  <inkml:trace contextRef="#ctx0" brushRef="#br0" timeOffset="2311.2415">29241 8074 102 0,'-1'-33'181'0,"-3"2"4"0,3 0 4 0,-6 2 6 16,-2-1-1-16,2 4-9 0,-5-1-14 0,4 6-18 0,-2 1-18 15,-2 0-18-15,-2 8-15 0,1-1-16 0,-1 7-11 0,0 2-12 0,-3 0-12 16,4 9-8-16,-6-1-10 0,2 9-11 0,-2 2-7 0,4 3-8 16,-6 7-4-16,6 2-4 0,-1 4-1 0,1 4-1 0,1 0 1 15,1 4-1-15,1-2 0 0,7 2 0 0,0 0 0 0,1-3-2 0,3-3 2 16,2 0-1-16,3 1 2 0,1-5 0 0,0-5 0 0,3 0 1 15,6-4 2-15,-2-1 2 0,-2-6 2 0,4 0 1 0,0-2 4 16,3-7 3-16,1-2 1 0,-1 1 3 0,2-6 4 0,0 1 1 0,3-2 3 16,0-7 2-16,-3 2 1 0,7-4 0 0,-4-3 0 0,0-3 0 15,2-2-1-15,-2-2 0 0,0-1-1 0,4-5-1 0,-8-2-1 0,1-3-3 16,0-4-3-16,3 2-3 0,-5-7-4 0,0-1-2 0,-1-4-4 16,-3 2-1-16,3-4-4 0,-3 1-4 0,-6-6-1 0,5 3-3 0,-3 0-1 15,-1 0-1-15,-6 3 2 0,3-1 2 0,-2 6 7 0,1-1 5 16,-4 10 5-16,0-1 6 0,-4 3 2 0,1 6 2 0,-2 3-3 0,3 4-4 15,-1 4-1-15,-1 5-3 0,-1-1 0 0,0 7 0 0,-4 5-1 16,4 4-3-16,-3 5-4 0,-1 5-3 0,-1 3-4 0,-4 3-4 0,2 9 0 16,-1 6 1-16,-1 0 4 0,1 7 6 0,-4 1 4 0,3 5 2 15,4 3-5-15,-2 1-6 0,1 3-11 0,3 2-12 0,-1-3-14 16,8 4-18-16,-6-3-19 0,5-2-23 0,2-1-26 0,5-2-27 0,0-4-33 16,1 1-33-16,2-7-31 0,4 0-30 0,-2-4-57 0,4-3-68 0,6-3-31 15</inkml:trace>
  <inkml:trace contextRef="#ctx0" brushRef="#br0" timeOffset="2982.7404">29874 8058 106 0,'0'0'259'16,"0"0"-98"-16,0 0-62 0,5 3-44 0,-1 0-20 0,1-3-10 15,2 5 1-15,-6-3 6 0,8 1 10 0,-4 1 11 0,3-1 11 0,3-2 8 16,4 3 7-16,-1-4 4 0,-1 0 1 0,3 0 0 0,-3 0-2 15,4-5 0-15,2 2-2 0,-2-1-3 0,2-4-1 0,1 0-3 0,-4-1-5 16,4-4-6-16,-6 4-7 0,1-4-5 0,-1-2-4 0,-1-1-2 16,-4-1-1-16,0 1-2 0,-1-1-1 0,-3-4-3 0,-5 4-2 15,0-3-5-15,0 0-2 0,-2 0-2 0,-6 2-3 0,-1-3-4 0,1 4-4 16,-2 2-3-16,-4 2-6 0,-1 5-4 0,1-4-6 0,-1 8-3 16,-2 1-2-16,-6 6-1 0,8 1 0 0,-7 8-1 0,0 0-1 0,1 4-3 15,1 2 0-15,-1 7 1 0,-1 1 0 0,7 1 3 0,1 6 2 16,1 1 2-16,-3-2 2 0,6 5 1 0,1-6 1 0,4 4 1 15,2-6-1-15,3 3 3 0,0-2 1 0,7-2 3 0,0-3 1 0,1-1 4 16,9-2 2-16,0-2 0 0,4-3 0 0,1 0-1 0,7-1-2 16,-5-8-5-16,8 4-4 0,2-7-3 0,2 2-5 0,-4-6-6 15,8-1-5-15,-5 0-6 0,3-1-5 0,-2-6-5 0,0-1-4 0,-4-1 0 16,2-2-1-16,-1-2 1 0,-1-1 3 0,-3-3 4 0,-2-4 4 0,-3 2 2 16,3-5 4-16,-4 3 4 0,-3-6 4 0,0-1 5 0,-2-4 4 15,-5 0 0-15,1 0 3 0,-1 0-1 0,1-3 1 0,-5 3-1 16,-1 0 2-16,1 0 3 0,-4 3 3 0,0 1 1 0,2 3 4 0,-6 0 5 15,-1 7 2-15,0-4 2 0,0 9-2 0,0 0 0 0,0 1-1 16,-1 1-2-16,1 6-1 0,-4 1-2 0,1-1-1 0,-2 5-4 0,3 0-1 16,-1 0-4-16,-1 5-5 0,-1-1-3 0,2 1-3 0,1 1-1 15,-1 3-1-15,1-1 1 0,2 1 1 0,-4-1 1 0,4 1 1 16,4 5 2-16,-4-5 1 0,2 4 2 0,3-4 0 0,2 4 3 0,1-3 2 16,-3 3 0-16,4-4 2 0,-2-1-1 0,6 0 1 0,-4 4 2 15,3-6-1-15,-2 1 2 0,4 5 0 0,-6-4-2 0,4-1-1 0,2-2 0 16,-8 1-2-16,6 1 0 0,-3 1-1 0,-1-3-1 0,-1 4 2 15,2-1 0-15,-4 0 1 0,3-1 1 0,-1 2 0 0,-5 3 0 16,3 0 3-16,-2-3 2 0,1 3 1 0,-4 1 3 0,0-1 2 0,0 3 1 16,0 0 1-16,0 0 1 0,0-1-1 0,-4-2 0 0,1 2-1 15,3-1 3-15,-5-1-1 0,3 0 0 0,-1 0 0 0,-2-5-1 0,1 4-1 16,4-5 2-16,-3 2-1 0,3-4-1 0,-2 0-2 0,-1-1 0 16,3-3-6-16,0 0-5 0,0 0-11 0,0 0-11 0,0-3-11 15,0-1-14-15,0-4-17 0,0 2-17 0,3-4-20 0,-1-2-20 0,-2 2-20 16,3-4-22-16,-3 2-25 0,4-4-24 0,-3 0-20 0,3 1-16 15,-1 2-30-15,-1-5-33 0</inkml:trace>
  <inkml:trace contextRef="#ctx0" brushRef="#br0" timeOffset="4474.0823">30829 7660 81 0,'-5'-5'169'0,"-2"-2"-5"0,2 2-5 0,3-3-2 16,-4 5-9-16,-3-1-9 0,4 3-17 0,-4-3-16 0,4 1-12 16,-3 3-6-16,-1 3-8 0,2 1-6 0,-5 1-7 0,2 2-10 15,-2 1-6-15,-1 0-5 0,2 2-6 0,-6 3-4 0,7 2-2 0,-2 2-1 16,-1 3-2-16,2 0-2 0,-1 2 0 0,4 2-4 0,1 1 0 16,-2 0-2-16,3-1-2 0,4 1-2 0,-1 0-1 0,3 2-1 0,3-3-1 15,-1 3-2-15,6-6 1 0,-1 1 0 0,3-2-2 0,0 0 1 16,2-3-1-16,2-1 0 0,0-1-2 0,-1-2-1 0,6-5-1 15,-2 0-1-15,2-1-1 0,1-2-4 0,3-3-1 0,-8-2-1 0,5 0-2 16,-1 0 0-16,0-2-2 0,0-3-2 0,-2-2 2 0,1-1 1 16,-1-4 3-16,-3 3 0 0,0-5 3 0,-2-3 3 0,1 0 2 15,-2 0 3-15,-3-3 3 0,-3-1 2 0,4-3 4 0,-4 0 4 0,0-1 5 16,-2 0 6-16,3-1 6 0,-6 2 5 0,3 3 4 0,0-2 5 16,-3 3 2-16,0 3-1 0,0 2-3 0,0 3-6 0,-3 0-5 0,0 4-6 15,3 4-4-15,-6 4-4 0,3 0-4 0,-2 1-4 0,3 10-3 16,-6 1-3-16,3 5-5 0,-7 5-3 0,3 6 1 0,-1 4 2 0,-2 2 5 15,5 8 9-15,-5 6 4 0,2-2 4 0,1 8 1 0,1-1 2 16,-4 6-1-16,5-2-1 0,0 5-3 0,0-2-2 0,1 4-2 16,1-3-5-16,-1 2-1 0,1 0-4 0,-2 2 0 0,2-1-1 0,4-2 1 15,-8 0 0-15,4-3 2 0,-4 0 2 0,4-2 0 0,-7-1 1 0,4-6 2 16,-1 3 1-16,-1-4 2 0,-2-2 5 0,-1-4-1 0,-1-4-1 16,4-2 2-16,-2-8 0 0,5 2 3 0,-5-7 1 0,2-5-1 15,1-1-1-15,1-7 0 0,-1-2 0 0,1-5-3 0,3-5-2 0,-4-7-5 16,4-4-7-16,-4-9-8 0,8-3-9 0,-8-6-10 0,6-6-10 15,1-2-13-15,-1-7-11 0,3-1-14 0,3-7-12 0,2 2-12 0,4-3-12 16,-3-2-12-16,6 5-10 0,-1-2-7 0,2 1-5 0,4 1 0 16,5 2 4-16,-3 1 2 0,7 0-1 0,1 1-3 0,0 4-6 0,1-2 3 15,2 4 6-15,1-1 9 0,5 0 10 0,-7 3 11 0,7-2 10 16,-6 5 8-16,1-3 11 0,1 3 8 0,-4 1 7 0,2 0 10 16,-4 2 7-16,-2 2 14 0,2-1 18 0,-8 3 13 0,1 1 13 0,-2-1 7 15,-2 3 7-15,1 1 6 0,-3 2 6 0,-6-2 7 0,5 3 5 16,-3 2 2-16,-1 0 0 0,-3 2 2 0,-3 3 1 0,1 0 0 15,1 2-1-15,-4 3-5 0,-4-1-6 0,1 1-6 0,1 6-7 0,-3-4-7 16,-3 5-8-16,1 1-6 0,-3 2-5 0,1 0-6 0,-1 2-5 16,-2 4-5-16,-2-1-4 0,1-1-3 0,2 6-3 0,-1 1-2 0,-1-2-3 15,4-1 2-15,3 0 0 0,-6 5 0 0,3-2 2 0,7-2 0 16,-4 3-1-16,6-4-1 0,-2 0-1 0,2 1 1 0,2 1-1 0,4 1 3 16,1-4 1-16,2 3 4 0,3-3 1 0,-2-1 3 0,3 2 3 15,1 0 1-15,7-1-1 0,-6-2-1 0,2 3 1 0,2-1 2 16,1 1-1-16,-4 1 2 0,4-1-2 0,-5 0 0 0,-1-1-2 0,3 3-3 15,-3 3-2-15,-4-4-1 0,2 3 1 0,-2 0-1 0,-1 4 3 16,-1 0 1-16,-3-3 1 0,0 5 1 0,-1-1 0 0,1 3 1 16,-5-4 1-16,0 3 0 0,0-2 1 0,0 0 1 0,0 0-1 0,0 1 2 15,0-3-1-15,0-2-3 0,0 2-3 0,0-3-5 0,3 1-4 0,1-6-4 16,-4 2-2-16,1-4-1 0,5-1-1 0,0-1-1 0,0 2-3 16,-1-5 1-16,7 0-3 0,-6 0 1 0,6-5-2 0,-1 1 1 15,-3 0 4-15,6-5 4 0,-2-2 5 0,-2-2 3 0,4-2 1 0,-3-2 2 16,0-1-1-16,-1-5 2 0,-2 1 1 0,1-6 4 0,3 3 3 15,-5 0 0-15,1-5 1 0,-3 1 2 0,4 1 2 0,-2 1 2 16,-2 2 5-16,0 0 2 0,0 4 1 0,-1 1 0 0,-3 3 0 0,3 6-2 16,-4-2-5-16,0 4-1 0,0 1 1 0,0 3-1 0,0 5 1 15,0 0 1-15,0 2-2 0,3 4-1 0,-1 0-3 0,-2 2 0 0,3 5-2 16,1-2 3-16,-3 2 1 0,4-1 3 0,2 3 6 0,-2 2 4 16,0-4 1-16,1 2 1 0,2 0 0 0,-3-3 0 0,4 0 1 15,-4 0 0-15,3 0 2 0,-3-4 1 0,4 0 2 0,0 0 4 0,-4-3 4 16,3-2 2-16,1 1 0 0,-1-4 3 0,1 0 0 0,-1 0 1 15,-1 0 1-15,2-4 2 0,-1-4 2 0,-3 4 2 0,4-4-1 16,-4-3-2-16,3-2-1 0,-2 1-3 0,-3-4-5 0,0-2-1 0,-1 1-5 16,-2-3 0-16,-2 4-3 0,2-8-2 0,-6 3-1 0,0 3-2 15,5-2-3-15,-8 3-4 0,2 1-6 0,1 3-3 0,-6-1-3 0,3 5-4 16,2 0-3-16,-5 7-3 0,2 2-1 0,-4 2-3 0,-1 7-3 16,0 0-2-16,-2 5-1 0,3 0-2 0,0 6-2 0,1 2 1 0,-4 3 2 15,7 2 2-15,-2 1 2 0,5 1 0 0,0 1 4 0,2-1 0 16,1 2 2-16,3 0 3 0,2-3 2 0,3 1 1 0,1-1 0 0,2-3 2 15,0-1 0-15,1-2 0 0,4-4-2 0,-2 2-3 0,7 0-3 16,-1-5-4-16,1-2-6 0,0-3-5 0,2 0-5 0,3-3-5 16,-4-1-4-16,5-1-3 0,2-5-4 0,-1-5-2 0,-2-1 0 0,6-1 0 15,-6-3 1-15,0-3 3 0,3-1 5 0,-6-2 5 0,0-4 4 16,0-3 6-16,-2-2 5 0,0-2 4 0,-4-2 2 0,1-5 3 16,0 3 1-16,-4-3 2 0,-1 2 1 0,-1-1 2 0,1-2 4 0,-4 3 3 15,0 1 4-15,2 5 4 0,-6-1 3 0,3 5 0 0,-3 4 0 16,-1 2-2-16,0 1-4 0,0 3 0 0,0 4-2 0,-1 3 0 0,-3 5-1 15,4 0-1-15,-1 1-1 0,-3 6-2 0,1 2-5 0,-2 0-3 16,0 5-4-16,1 2 2 0,-1 2 0 0,2-1 5 0,1 3 4 0,-1-2 3 16,3 2 2-16,0 2 1 0,0-3 2 0,0 1-1 0,0-3 0 15,5 0 2-15,-2 0-1 0,0-5 2 0,3 2 1 0,-1-1 1 16,0-4 2-16,2-2 2 0,-6-2 4 0,4 0 3 0,4 0 1 16,0-5 2-16,-4 0 0 0,3 0 1 0,4-5 0 0,-5 0 2 0,1 0 0 15,4-2 1-15,-3-2 1 0,1-4-3 0,-1-1 0 0,-4 2-4 16,3-5-4-16,-3 3-5 0,-1-4-1 0,-2-1-1 0,-2-2 0 0,0 5 1 15,0-4-1-15,-6 0-1 0,5 3 0 0,-6-1-3 0,2 2-4 16,0 4-5-16,0 0-2 0,-7 3-3 0,3 3-1 0,-1 1-2 0,-2 5 0 16,-2 5-3-16,-1 1-2 0,-6 7-2 0,3-2-2 0,1 10-3 15,-2 1 0-15,-3 2-2 0,6 5 2 0,-4 4 3 0,5-1 3 0,-6 3 1 16,11 0 2-16,-2-1 3 0,5-1 2 0,0 1 2 0,6-3 2 16,1-1 1-16,1-2-3 0,6-2-5 0,0-1-6 0,5 2-11 15,5-9-13-15,2 2-13 0,3-2-15 0,5-2-20 0,6-4-22 0,2 1-34 16,6-2-41-16,4-3-61 0,4-4-67 0,4 1-77 0,1-5-82 15,4-1-35-15,2-6-12 0,2 1-1 0</inkml:trace>
  <inkml:trace contextRef="#ctx0" brushRef="#br0" timeOffset="5338.6391">34898 8350 70 0,'0'-34'435'0,"0"1"-10"0,0 3-48 0,0-1-69 0,-2 3-41 16,-1 4-29-16,3 0-15 0,-2 4-9 0,2 1-17 0,-7 7-23 0,6-1-24 15,-3 5-28-15,1 3-22 0,-2 5-21 0,0 0-19 0,-4 2-15 16,1 5-15-16,-1 2-13 0,2 5-10 0,-5 0-8 0,4 6-4 16,-6 0-1-16,4 2 1 0,-4 3 0 0,2-1 2 0,2 3 2 0,-2-4 1 15,5 2-1-15,1-4 0 0,0 3-2 0,5-4 1 0,-3-1 1 16,8-2 0-16,-3-1 3 0,5-5 3 0,2 0 0 0,4-2 3 0,-2-1 0 15,9-4-1-15,1-4-4 0,3 0-4 0,0-3-5 0,5-2-4 16,-1-3-4-16,4 0-6 0,1-5-2 0,-3 1-4 0,0-5-4 16,2-2-6-16,-4-3-7 0,-1 1-5 0,-4-1-8 0,-3-6-2 0,-1 3-3 15,-4-7 2-15,-2 0 1 0,-7-2 3 0,0 3 3 0,-5-3 3 16,0 0 2-16,-2 0-1 0,-4 5 2 0,1-3 2 0,-4 6 4 0,0-2 2 16,-1 6 3-16,-2 6 3 0,2 1 4 0,0 3 2 0,-2 4 3 15,3 3-1-15,-1 5-1 0,2 0 2 0,-1 1 1 0,1 4 1 16,2 2-1-16,6 1 0 0,0 3-2 0,4-2 2 0,4 3-1 0,3 0 0 15,6-3-3-15,-2 0-2 0,7-1-3 0,5 1 0 0,2-3 0 0,4-1 0 16,-1 0-2-16,2-5 1 0,4 0 0 0,-2-3 3 0,3-2 3 16,-3 0 2-16,0-2 4 0,-1-1 3 0,-2-2 5 0,-1 1 4 15,2-4 4-15,-6-2 2 0,1 0 5 0,-4-3 1 0,1-2 3 0,-6-1 4 16,2-1 4-16,1 1 2 0,-3-6 3 0,-5 3 1 0,4-3 1 16,-4-1 1-16,-1-4 3 0,0 3 5 0,-4-3 2 0,-2 1 7 15,-2-2 6-15,2 1 6 0,-3 2 5 0,-1 0 3 0,-3 6 1 0,3 1-1 16,-4 3-4-16,0 0-5 0,-4 6-5 0,4 4-5 0,-5 2-3 15,4 4-4-15,-8 4-3 0,0 4-4 0,-2 9-7 0,-3 1-4 0,-1 11-6 16,-3-1-4-16,0 12-5 0,-8 3 0 0,4 6 2 0,-5 7 3 16,-1 7 4-16,5 5 3 0,-6 4 0 0,0 1-1 0,1 2 0 0,-1 3-2 15,2 0-2-15,3 1-4 0,-1-1-3 0,2 0-2 0,5-2-2 16,1-2-2-16,1-4-1 0,4-2-1 0,2-2-1 0,5-1-1 0,-2-6-1 16,5-2-1-16,4-4-1 0,2-3-3 0,1-2-6 0,3-6-2 0,6-4-5 15,-1-2-5-15,8-4-4 0,-2-6-7 0,3-4-7 0,2-6-7 16,3-4-7-16,0-4-5 0,2-5-2 0,0-7-1 0,2-2-3 0,-4-7 5 15,1-3 6-15,-1-4 7 0,-2-4 4 0,-6-4 8 0,3-3 8 16,-8-5 13-16,0 3 11 0,-6-5 15 0,-3-3 14 0,-5 4 11 16,-5-1 10-16,0 0 8 0,-4-1 8 0,-1 1 7 0,-7 4 4 0,-2 2 4 15,-1-1 5-15,1 6 3 0,-3 0-1 0,0 3 0 0,3 2-1 16,-3 4-1-16,3 2-2 0,2 3-4 0,0-2-4 0,7 7-7 0,0-2-8 16,3 2-11-16,-2 2-14 0,9-2-14 0,4 0-18 0,8 1-18 15,1-2-22-15,9 1-31 0,6-3-38 0,4 1-50 0,7-1-52 16,11-2-69-16,1 2-73 0,10 0-46 0,4-1-32 0,2-1-14 15</inkml:trace>
  <inkml:trace contextRef="#ctx0" brushRef="#br0" timeOffset="6299.0952">37047 8354 77 0,'0'-25'380'0,"0"0"-39"0,-4-5-53 15,4 1-57-15,-1-3-34 0,-6-1-22 0,5-1-8 0,-5 2-3 16,0-1-8-16,1 1-7 0,-1 1-15 0,-5 3-17 0,3 0-16 0,-4 0-14 15,4 6-13-15,-4 0-12 0,2 6-12 0,-2 2-8 0,-1 5-8 16,-3 4-6-16,0 1-6 0,2 4-4 0,-6 5-4 0,2 7-4 0,-3-1-4 16,3 7-7-16,-3 2-4 0,0 5-3 0,3 0 0 0,1 7 0 15,-3-3 2-15,7 5 0 0,1-1 2 0,3 2-1 0,1-4 1 16,4 5-2-16,5-6 0 0,0 5 0 0,2-6-1 0,3 0 2 0,2-6 3 16,1 4 3-16,2-7 3 0,1-3 2 0,4 3 3 0,0-9 3 0,2 5 2 15,0-8 4-15,-1 0 4 0,4-3 1 0,-4-2 5 0,2-3 3 16,-1 0 1-16,6-3 3 0,-5-2-1 0,3-3 0 0,-6 0 1 15,7-8-1-15,-5 5 0 0,0-8 0 0,-1 1-3 0,4-2-2 16,-4-4-4-16,1 0-1 0,0-3-3 0,-4-1-1 0,1-5-2 0,-4 0-3 16,4-1 1-16,-2 2 0 0,-5-4 0 0,1 4 0 0,4 2 1 15,-3 5-1-15,-8-3-1 0,4 8-3 0,2-1-4 0,-5 4-6 0,-2 5-3 16,0 2-1-16,0 5-2 0,0 3 2 0,-2 4-2 0,-1 3-2 16,-1 8-1-16,-1-1-3 0,0 8-1 0,-3 2 0 0,-1 6-1 0,1 0 2 15,1 3 4-15,-2 1 4 0,4 2 4 0,-3 1-1 0,2 3 0 16,-2-4 0-16,1-2-2 0,5 2 0 0,-1-1-2 0,1-4 1 15,2-2 0-15,2-2 0 0,3 0-1 0,2-3 3 0,-2-2 2 0,0-3 1 16,7-2 1-16,-5-2 1 0,7-1-2 0,1-4-2 0,4-1-2 16,-1-5-1-16,1-2-4 0,7-2-3 0,-2-5-3 0,1-1-5 15,6-4-2-15,-7-2-1 0,6-1-3 0,1-9-1 0,-2 3-2 0,5-7-1 16,-5-3 1-16,2-1 1 0,-4-6 1 0,1-3 1 0,2-3 0 16,-4-5 3-16,-2 1 2 0,-2-7 2 0,0 0 1 0,-3-2-2 0,1-2 0 15,-4 2-1-15,-3-2-1 0,1-1-2 0,-2 3 0 0,-4 2 0 16,1 2 2-16,-2 2 3 0,0 0 3 0,-6 4 4 0,-1 6 4 0,0 1 3 15,0 7 4-15,0 2 2 0,-1 3 1 0,-3 3-2 0,1 5-2 0,-4 3-2 16,0 5-1-16,5 4-3 0,-6 6 1 0,-1 2-2 0,-1 5 0 16,-2 4-2-16,2 4-1 0,-4 7-4 0,-3 5 1 0,0 3-2 15,4 5 4-15,-3 5 5 0,-1 2 2 0,3 3 7 0,1 7 1 0,1 1 4 16,2 1 2-16,1 4 0 0,1 0 1 0,2 0 1 0,3 5 0 0,1-6 2 16,4 3-1-16,1-1 0 0,3-5-2 0,2-2 1 0,1 0-1 15,1-6 3-15,2 0-1 0,1-8 2 0,1 2-3 0,3-3 0 16,-1-5-4-16,2-2-4 0,-1-7-3 0,9-1-6 0,-7-6-5 0,3 2-4 15,2-7-5-15,1-5-4 0,-1-4-4 0,5 0-4 0,-2-8-4 16,1 0-1-16,2-5 1 0,-2-4-1 0,-1-5 2 0,0-2 2 16,-3-4 1-16,5-4 3 0,-8-3 4 0,-1-5 4 0,-1 2 2 0,0-7 2 15,-6-3 2-15,1-1 0 0,-2-3 1 0,-2 0-1 0,-1-2 1 16,-1 0 0-16,-3-1 0 0,-1 3 2 0,-3 0 4 0,3 4 3 0,-1 0 7 16,-3 1 4-16,0 6 6 0,0 0 8 0,-3 4 6 0,-1 3 5 0,4 3 5 15,-1 5 0-15,-3 3-3 0,2 4-5 0,-4 7-4 0,1 0-1 16,-1 5-4-16,1 6-3 0,-3 1-2 0,-1 8-3 0,-1 4-3 15,-2 4-3-15,2 7-3 0,-4 6-4 0,1 7 1 0,-4 2 1 0,3 8 6 16,0 6 5-16,1-1 5 0,-1 4 4 0,2 1 0 0,4 4 2 16,2-1-2-16,5-1 1 0,-3 3-2 0,8-6-2 0,-3 1-6 15,8-1-10-15,1-3-14 0,4-6-16 0,3 0-28 0,2-5-34 0,1-4-56 16,4 0-67-16,3-8-80 0,1-1-89 0,2-3-55 0,1-5-39 16,1-6-20-16,4-2-11 0</inkml:trace>
  <inkml:trace contextRef="#ctx0" brushRef="#br0" timeOffset="6815.3114">39745 8010 369 0,'-7'-19'445'0,"0"3"-13"0,0-1-87 16,2 6-123-16,3 4-69 0,2 1-44 0,-3 5-20 0,3 1-10 0,3 7-9 15,-1 3-11-15,1 3-12 0,3 7-16 0,-1 3-12 0,7 5-9 16,-4 2-2-16,-1 4 2 0,7-2 5 0,-2 3 3 0,-2 2 2 16,3-2 0-16,-1-1-1 0,-1 1-2 0,2-4 0 0,1 1-2 0,-2-6-1 15,-2-1 2-15,4 0 1 0,-2-4 1 0,1-2 4 0,-3-4 5 16,-1-1 7-16,3-2 9 0,-2-2 6 0,2-5 8 0,-2 0 2 0,4-3 3 16,-4-2 3-16,6-5 2 0,-3 3-1 0,3-8-1 0,1 0-2 15,0-2-1-15,-2 0-4 0,5-7-7 0,-4-2-7 0,4-1-9 0,-6-6-7 16,1-3-6-16,-1 1-5 0,0-5-4 0,-1-6-4 0,-1 1-3 15,-2-5-4-15,-1-2-1 0,-1 3-3 0,-2-4-2 0,5 5 0 16,-9-2-2-16,5 4-3 0,-5 6-5 0,3 0-7 0,-5 9-6 0,0-1-3 16,0 8-3-16,0 7 1 0,0 0-1 0,-5 8 2 0,3 7-1 15,-5 2-3-15,0 7-3 0,-1 5-8 0,-1 5-9 0,-3 6-12 16,6 4-10-16,-10 5-12 0,6 2-11 0,-4 2-22 0,4 4-24 0,-2 1-31 16,2-2-31-16,1 1-32 0,4-2-34 0,-2-3-44 0,6 0-50 15,1 0-39-15,0-5-32 0</inkml:trace>
  <inkml:trace contextRef="#ctx0" brushRef="#br0" timeOffset="7466.7098">40594 8102 204 0,'0'-4'229'0,"0"0"-56"16,0 4-48-16,0 0-28 0,3 1-21 0,-3 2-11 0,2 5-10 15,1 0-7-15,-1-1-9 0,5 1 0 0,-2 1 3 0,4 3 4 16,-4-2 7-16,0 0 6 0,7-3 5 0,-5 4 7 0,1-2 5 0,4-4 6 15,-2-1 4-15,2 1 3 0,-5-3 1 0,8-2 0 0,-1 0 0 16,-4 0-3-16,0-3 1 0,6-2-1 0,-3-3-2 0,3 1-2 0,-3-3 0 16,1 0-6-16,-2-5-5 0,-2 3-7 0,2-5-7 0,-2-2-6 15,2 2-6-15,-7 1-5 0,1-7-2 0,-3 3-6 0,-1-1-5 16,-2-3-4-16,-2 0-4 0,-1 2-3 0,-3-1-4 0,1 5-6 0,-1-2-4 16,-5 1-7-16,3 1-5 0,-2 7-4 0,-2 1-3 0,-2 6-2 15,0 4 0-15,-3 1-1 0,-1 7 1 0,0 1-1 0,3 7 0 0,-4 7 0 16,-1 2-2-16,5 1 2 0,-1 6 2 0,1 1 4 0,1 1 3 15,2 0 2-15,7 3 1 0,0-2 1 0,2 0 1 0,6-2-1 0,2 0 2 16,4-3-1-16,1-3 1 0,4 1 0 0,3-7 2 0,1 3 1 16,3-4 0-16,3-3 0 0,1-3 0 0,-3-2-1 0,6-1 1 0,-1-6 0 15,0 0-1-15,4-5-3 0,-7 0 0 0,7 0-2 0,-4-5-1 16,0-6-2-16,0 2-2 0,1-1-1 0,1-5 1 0,-2 1 0 16,-3-6 0-16,1 0-1 0,-2-5-3 0,-1 0-2 0,-2-5-1 15,2 0-4-15,-1-3-1 0,-6 0-3 0,6-3-3 0,-6-3 1 0,-1 0 0 16,-1 2-3-16,1 1-1 0,-2-2-3 0,-2 6-3 0,-1-1 1 15,-1 5 1-15,-3 2-2 0,0 1-4 0,-1 8 0 0,-1 1 0 0,-3 3 3 16,-3 6 3-16,-2-1 2 0,0 4 1 0,-4 3 3 0,1 2 3 0,-3 3 1 16,-4 4 1-16,5-1 0 0,0 1-1 0,-4 1 2 0,5 0 3 15,-3 4 0-15,2-1 2 0,5 1 0 0,-2-1-2 0,6 1 0 16,-3-5-3-16,4 5-3 0,4-3-2 0,-3 2 0 0,6 0 1 0,-2-3 2 16,4 3 2-16,-2-2 2 0,4-1 0 0,0 4 3 0,2-3 1 15,-1 3 1-15,2-1-1 0,3 0 1 0,-3 4 2 0,-1-2 2 16,-3 3 3-16,2 0 3 0,2 3 4 0,-5 0 3 0,-3 0 4 0,3 4 5 15,-4-1 7-15,2 0 6 0,-5 2 8 0,1 0 8 0,-1 2 7 16,-2-4 5-16,0 5 2 0,-2-7 1 0,-1 4 0 0,3-2-2 16,-2-1-2-16,-2 0-2 0,1-2-2 0,3-3-3 0,-2-2-4 0,-1 1-5 15,3-4-8-15,0-3-6 0,3-1-5 0,-1 0-3 0,5-4-4 16,-5-1-10-16,10-1-9 0,-4-4-15 0,6-1-17 0,-1-1-19 0,3-4-21 16,1-1-20-16,0-2-21 0,5-3-18 0,-3-1-17 0,-1-4-18 15,8 1-19-15,-7-4-10 0,0-6-6 0,3 0 1 0,0 0 4 0</inkml:trace>
  <inkml:trace contextRef="#ctx0" brushRef="#br0" timeOffset="8833.7477">42004 7405 163 0,'-2'-29'201'0,"-1"1"4"0,-2 2 3 0,0-2-2 16,-2 3-4-16,-2 4-6 0,4-3-10 0,-3 3-11 0,1 1-8 16,0 5-17-16,-1 0-15 0,3 3-18 0,-4 3-19 0,4 1-14 0,-4 1-17 15,8 3-13-15,-4 3-13 0,-2 2-11 0,2 6-9 0,-4-2-6 16,1 10-5-16,2 1-3 0,1 3-4 0,0 9 3 0,-2-2 3 0,2 8 7 15,4 5 7-15,-6 3 8 0,2 1 6 0,0 5 4 0,-1 1 5 16,3 4 3-16,-2 1-1 0,1 3-2 0,3-2-2 0,-6 5-3 16,7-2-4-16,-2 3-3 0,2-3-5 0,0 0-2 0,2-5-2 0,-2-2-3 15,7 2-3-15,-6-3-4 0,6-5-6 0,0-1-11 0,0-5-14 0,0-3-17 16,5-3-17-16,-2-3-15 0,2-4-9 0,2 1-8 0,4-7-7 16,1-4-14-16,1-3-18 0,4-4-16 0,2-4-16 0,-2-5-7 15,3-2-2-15,2-3 7 0,-2-5 11 0,1-4 17 0,-1-3 19 0,-3-5 16 16,5 1 15-16,-9-7 14 0,2 1 13 0,1-5 17 0,-3-1 23 15,-5-3 22-15,2 1 22 0,1-5 18 0,-5 2 14 0,1-3 12 16,-1 1 9-16,-2 4 8 0,2-4 6 0,-1 7 4 0,-1-3 3 0,-3 4 2 16,-3 2 3-16,4 4 0 0,-4-1 3 0,0 6 0 0,-2 1 0 15,1 6-6-15,-3-2-9 0,-1 4-8 0,4 3-11 0,-4 1-13 0,0 4-10 16,0-3-12-16,-4 2-9 0,4 5-8 0,0 0-9 0,-1 5-6 16,-6 2-9-16,5 0-3 0,-3 6-6 0,-2-1 0 0,2 2 1 0,3 6 1 15,-6 2 3-15,3 1 4 0,-4 2 5 0,2 1 3 0,1 3 3 16,-3 0 1-16,4 6 1 0,-2-6 1 0,5 2-1 0,-4 5-1 15,1-4 0-15,3-3-1 0,2 4-2 0,-4-4-3 0,4-1-8 0,0-2-11 16,4-1-10-16,-4 0-12 0,2-4-14 0,3-1-13 0,1-1-12 16,3-2-15-16,-2-3-12 0,5-2-20 0,-2-1-20 0,4-6-18 15,3 0-17-15,0-5-6 0,5 0-3 0,0 0 5 0,2-5 10 0,3-6 2 16,1 2 0-16,-1-4 4 0,2-4 3 0,-2 1 9 0,0-8 9 16,-3 3 20-16,2-4 24 0,-2-3 24 0,-4 2 24 0,-1-6 17 15,-2 2 14-15,2-3 11 0,-2 0 11 0,-4 1 19 0,1 0 23 0,0 2 20 16,1 1 18-16,-3 1 14 0,-2 2 13 0,2 1 5 0,-3 5 3 0,-2 2-5 15,1 2-4-15,1 1-8 0,-4 4-7 0,2 2-9 0,-6 0-11 16,3 4-9-16,-3-1-10 0,6 4-10 0,-5-1-8 0,1 3-8 0,2 3-6 16,0-1-2-16,2 4 1 0,0-1 1 0,2 4 2 0,3 0 3 15,-6 2 2-15,3-2 1 0,3 5 0 0,-2-1 1 0,-1-1 1 16,-1 0 0-16,1-3 0 0,-1 4-2 0,-1-1-2 0,0-2-2 16,-2-3-6-16,0 2-4 0,-1-2 0 0,-3-2 0 0,6 2 5 0,-5-6 6 15,1 6 5-15,-3-7 8 0,2 1 8 0,-2-1 9 0,0 0 9 16,0 0 7-16,0 0 4 0,0 0 3 0,0-1 0 0,0-6 0 15,0 2-3-15,0-2-4 0,0-1-5 0,-2-1-6 0,2-3-9 0,-5-4-8 16,2-1-8-16,-1 3-12 0,-1-2-11 0,0-4-6 0,0 4-7 0,-4-1-5 16,4 0-3-16,-7-2-2 0,4 5 0 0,-1 2-1 0,-1-1-2 15,0 4-1-15,1 2-2 0,-4 0-1 0,-1 2-1 0,0 5-2 16,-1 4 0-16,1-3-1 0,-1 7 1 0,-5-1-2 0,4 5 1 0,-1 1-2 16,0 5 1-16,-2 2 2 0,2 1 0 0,4 4 3 0,-1 2 1 15,0-2 3-15,1 3 0 0,2 3 1 0,3 1 2 0,-1-4 0 0,1 2 0 16,6-1 3-16,-1 2 3 0,3-5-1 0,3 2-1 0,-1-1-3 15,3-4-5-15,2 2-4 0,1-5-8 0,-1-2-5 0,5 0-5 0,3-3-7 16,1-2-6-16,-1 2-5 0,7-3-7 0,4-4-6 0,1-3-6 16,0-2-5-16,6 1-4 0,1-4 2 0,2 0 2 0,-2-5 4 15,2 3 7-15,0-6 2 0,3-4 3 0,-7 4 6 0,4-5 5 0,-2-2 5 16,-5-2 7-16,0-2 6 0,-2-2 7 0,-3-2 8 0,-5-2 9 16,1 2 9-16,-1-2 8 0,-2-2 7 0,-3 3 11 0,-4-3 10 0,2 4 11 15,-3 0 10-15,-3 5 8 0,3-2 5 0,-4 0 4 0,2 8 2 16,-5-2-2-16,3 4-5 0,-5 0-6 0,3 3-9 0,0-1-11 15,-3 3-8-15,0 3-11 0,0 2-9 0,0 0-10 0,0 0-9 16,0 2-7-16,2 3-6 0,-2 3-4 0,4-4 0 0,-1 7-1 0,-3-5 2 16,5 5 1-16,-3-2 3 0,1-1 5 0,1 3 0 0,-3-3 3 0,4-1 2 15,-1 2 2-15,-1-4 1 0,-1 3 2 0,3-4 2 0,2-1 2 16,-5-1 3-16,1 1 4 0,0-1 3 0,3-2 4 0,-5 0 3 16,6-2 2-16,-2-1 4 0,4-2 2 0,-4 1 0 0,3 0 0 0,-2-5-2 15,-1 0 2-15,7 2-2 0,-7-8-4 0,0 3-2 0,0-2-2 16,2-3-4-16,-6-1-3 0,3-1-2 0,-2 3-3 0,-2-5 0 0,0 2-1 15,0-1-1-15,0 4 0 0,-2-1-2 0,-2 2-4 0,3 3-4 16,-6 3-3-16,2 1-1 0,-4 2-3 0,4 5 0 0,-5 1 1 16,1 1 0-16,-3 5 0 0,-1 7-1 0,3-1-2 0,-4 7-1 0,-3 4 0 15,3 0 0-15,1 4 1 0,-1 1 3 0,2 5 4 0,-2-3 1 16,8 3 1-16,-1 0 0 0,2-1-1 0,1-1-1 0,3 0-2 0,1-3 0 16,0-2 0-16,1 0-2 0,6-2 0 0,2-1-1 0,-4-2 0 15,5-4-2-15,2 1-1 0,1-3-2 0,1-2-1 0,1-1-5 16,6-3-4-16,-6-2-3 0,6-2-1 0,1 2 0 0,-2-6 1 0,6-1 0 15,0-1 2-15,-3-2 1 0,3-2 2 0,1-3 1 0,1-3 2 16,-5-2 2-16,0 0 0 0,4-2 4 0,-5-4 6 0,-1-2 1 16,-1-3 2-16,0-2 0 0,-4 0 1 0,1-4-1 0,0 1 0 0,-3-2 0 15,-4 0-1-15,2-2 0 0,-4 5 5 0,-3-4 1 0,0 6 3 16,-1-2 2-16,-2 1 2 0,-2 4 0 0,0 3 2 0,-2 0-1 0,-2 4 1 16,1 1-2-16,-2 3 0 0,0 3-2 0,0-2-3 0,-2 5-5 15,2-2-5-15,3 5-3 0,-5 0-5 0,2 3-1 0,0 6-3 0,2-1-1 16,1 3-1-16,-1 1 1 0,3 3 0 0,0 2 2 0,3 6 0 15,-1 1 4-15,4 3 3 0,0 1 3 0,2 2 4 0,-1 3 2 16,5 0 2-16,-2 1 0 0,-1 4 2 0,4-2-1 0,-4 0-1 0,-1 3 1 16,1-2-1-16,-4 0 1 0,0 0-2 0,0 0 0 0,-1-2-1 15,-1-1 0-15,-3 3 0 0,-3-5-2 0,-1 1-1 0,-1 0-5 0,-3-3-5 16,1-2-11-16,-2-1-11 0,-4 0-17 0,-1-4-18 0,-3 0-18 16,0-1-24-16,-2-6-25 0,0 0-28 0,-3-1-41 0,2-4-46 0,-1-3-70 15,-1-3-84-15,2-2-51 0,1-5-35 0,-3-2-9 0</inkml:trace>
  <inkml:trace contextRef="#ctx0" brushRef="#br0" timeOffset="9020.5387">41412 7396 312 0,'12'0'369'0,"2"0"-78"0,5 0-120 0,8 0-71 0,4 0-49 0,8 0-36 16,7 0-33-16,3 0-35 0,13 4-38 0,6-4-39 0,5 0-41 15,8 3-66-15,4-1-75 0</inkml:trace>
  <inkml:trace contextRef="#ctx0" brushRef="#br0" timeOffset="9453.9346">46025 8548 91 0,'-12'-7'483'0,"2"-3"6"0,2 5-71 0,-1-3-106 0,4 4-68 15,2-1-47-15,1 1-30 0,4-1-17 0,1-2-16 0,6 4-15 16,1-1-20-16,3 3-25 0,8-6-22 0,-1 6-21 0,9-3-21 16,-1 0-22-16,7 1-22 0,1 3-25 0,2-1-34 0,1-3-40 0,-1 4-46 15,-3 4-50-15,5-3-71 0,-5-1-81 0,-2 3-47 0,1 1-28 16,-7 1-15-16</inkml:trace>
  <inkml:trace contextRef="#ctx0" brushRef="#br0" timeOffset="9579.129">46116 8650 258 0,'-5'0'384'0,"5"0"-67"16,1 3-100-16,6-3-64 0,3 0-48 0,7 0-36 0,6 0-32 0,0 0-46 15,10 0-52-15,6-3-55 0,7 3-56 0,4-3-63 0,6 1-64 16,7-2-38-16</inkml:trace>
  <inkml:trace contextRef="#ctx0" brushRef="#br0" timeOffset="10124.946">48495 7750 97 0,'1'-7'419'0,"3"-1"-1"0,-1 3 0 0,-1 2-91 0,-2 0-131 16,0 3-76-16,0 0-44 0,0 0-20 0,0 3-5 0,0 1-3 0,0 1 0 16,0 3 0-16,-2 3-2 0,2-3 0 0,-3 4 3 0,-1 0 3 15,3-1 3-15,-4 2 1 0,-2 2 2 0,0-2-3 0,0-1-3 0,-1 0-5 16,1 0-4-16,-2 1-3 0,-3-2-2 0,2 1-2 0,-2-3-2 16,-3 1-2-16,1 0-3 0,0 0-2 0,-6-5-2 0,5 2-4 0,-6-3-1 15,6 0-2-15,-6-3-2 0,6 3-4 0,-5-4-3 0,4-4-4 16,3 3-7-16,-4-3-4 0,0 0-2 0,6-3-4 0,-1-1-6 0,6-5-5 15,-1 1-4-15,2-2-3 0,-1 0-4 0,3-5-2 0,3-1-2 0,0-1-1 16,7-4-1-16,-2 0 2 0,0-1 2 0,4-1 1 0,1-1 1 16,2 3 2-16,-2-1 2 0,4 1 2 0,-1 2 1 0,4 3 0 0,0 2-2 15,-1 1 0-15,-3 5 0 0,4 4 0 0,1 3 2 0,-5 5 4 16,6 4 1-16,-2 0 3 0,-2 5 4 0,6 7 1 0,-6 1 5 0,6 4 5 16,-6 4 1-16,-1 7 8 0,1-2 7 0,0 3 5 0,-3 3 4 0,-5 2 3 15,0 4 2-15,-5-3 0 0,1 3 1 0,-6 3-1 0,1 1-2 16,-10-3 0-16,2 1-1 0,-4 0-2 0,-6-3-2 0,1 1-2 0,-5-1-2 15,-3-5-4-15,-4-1-3 0,-3 2-2 0,-2-5 2 0,2-1 0 16,-5-3 1-16,-2 0 2 0,2-7 3 0,-2-1 1 0,1 0 1 0,3-3 4 16,3-4 2-16,0-4 2 0,5-1 0 0,0-4 1 0,7 0 1 15,-1-4-2-15,6-4-5 0,2-4-5 0,0 0-5 0,8-5-5 16,0-2-6-16,7-4-5 0,0-2-6 0,3-6-5 0,3-1-5 0,5-1-6 16,0-2-7-16,6 2-4 0,-2-6-1 0,7 7-3 0,-1-4-1 0,3 8 1 15,1-1 1-15,-1 5 1 0,3 3 2 0,1 1 2 0,1 7 3 16,-2 1 2-16,0 8 4 0,4 0 3 0,-4 8 4 0,0 1 0 0,1 4 2 15,-1 0-5-15,4 6-7 0,-7 1-17 0,3 1-18 0,2 0-32 16,-2 1-35-16,2-1-45 0,0 3-49 0,-2 0-66 0,2 0-73 0,2-3-36 16,3-1-16-16</inkml:trace>
  <inkml:trace contextRef="#ctx0" brushRef="#br0" timeOffset="10358.4715">49792 7930 109 0,'-3'-25'461'0,"3"2"11"0,-2 1-52 0,-4 2-85 0,4 2-78 16,-2 2-78-16,3 4-41 0,-6-3-23 0,5 8-14 0,-1-2-9 15,1 4-11-15,-5-2-12 0,6 6-13 0,-3 1-13 0,-1 5-10 0,0-2-9 16,-2 6-5-16,0 0-4 0,-1 7 0 0,-4 1 2 0,-2 1 2 16,4 6 2-16,-4 0 4 0,-6 4 5 0,4 3 5 0,-1 1 3 0,-1 1-1 15,-1-1-1-15,-2 6-6 0,3-5-11 0,-1 3-15 0,-2-4-17 16,3 3-20-16,-1-3-22 0,2-3-29 0,-2-1-34 0,2-1-41 0,0-2-44 15,3-1-43-15,1 0-46 0,-1-6-70 0,4-1-79 0,-2-1-37 16,5-4-16-16</inkml:trace>
  <inkml:trace contextRef="#ctx0" brushRef="#br0" timeOffset="10540.9595">49092 7846 436 0,'-4'-12'452'0,"2"0"-1"0,2 7-79 0,0-1-123 0,2 1-72 15,3 5-50-15,2 5-26 0,0 1-15 0,7 3-14 0,1 4-12 0,5 3-10 16,1 3-7-16,3 6-5 0,3-2 0 0,0 6 1 0,7 2 1 16,-3 1-2-16,-2 0 0 0,5 3-9 0,-1-1-9 0,-1 3-15 0,-1 1-20 15,1-3-26-15,-3-1-26 0,0 1-42 0,-2 0-46 0,2-3-54 0,-1-3-53 16,-1-1-67-16,-3-1-75 0,1-3-38 0,-1-3-20 0</inkml:trace>
  <inkml:trace contextRef="#ctx0" brushRef="#br0" timeOffset="10821.0476">50717 7724 384 0,'-5'-22'514'0,"-2"2"17"0,2 1 16 0,0-1-44 16,-1 4-74-16,0 0-82 0,4 0-83 0,-3 5-46 0,-2-2-26 15,5 1-12-15,2 2-7 0,-3 2-14 0,-1 4-21 0,4-1-21 0,0 1-21 16,0 0-22-16,0-1-20 0,0 5-15 0,0 0-15 0,0 0-10 15,-1 5-9-15,1 3-3 0,0 1-5 0,0 4 2 0,0 2 3 0,-4 2 3 16,4 5 2-16,0 4 3 0,-1 3 4 0,1 6 7 0,-4-2 3 0,1 7 6 16,3-2 2-16,-2 4 1 0,-1 2 1 0,1 1-2 0,-5-2-1 15,5 5-3-15,-1-1-3 0,-2-3-5 0,0 1-6 0,-2-2-12 0,5 0-19 16,-6-5-20-16,3 0-23 0,0 2-26 0,-2-7-28 0,5 2-37 16,-3-3-39-16,-2-1-53 0,7-5-59 0,-2 1-84 0,2-3-94 0,2-4-69 15,-2-1-57-15,7-3-21 0,0-3-3 0,1-4 11 0</inkml:trace>
  <inkml:trace contextRef="#ctx0" brushRef="#br0" timeOffset="11026.8624">51228 7854 400 0,'0'-12'552'15,"0"5"9"-15,0-1-1 0,2 2-4 0,-2-1-112 0,7-1-164 16,-5 3-87-16,3 2-52 0,2 1-24 0,-2 0-13 0,8-3-16 0,-2 3-16 15,2-1-17-15,4 0-19 0,2 1-16 0,7-1-13 0,-3 2-15 16,5-2-14-16,2 2-17 0,-2-3-19 0,6 4-20 0,-7-3-22 0,4 2-25 16,-4 1-27-16,0-4-40 0,4 3-48 0,-7 1-55 0,1-3-56 15,-4 3-64-15,1 0-67 0,-5 0-29 0,0 0-9 0,-3 3 5 0</inkml:trace>
  <inkml:trace contextRef="#ctx0" brushRef="#br0" timeOffset="11299.7614">51126 7817 122 0,'-10'0'468'16,"1"-3"6"-16,-3 3 1 0,7 0-78 0,0 0-118 0,0 0-71 0,2 3-48 15,-1-3-27-15,2 4-13 0,2 1-11 0,-3 0-10 0,3 4-10 16,0 2-12-16,0 4-5 0,3 1-3 0,-3 1 2 0,2 1 4 0,-2 5 6 16,4 0 7-16,-1 4 8 0,-3 1 7 0,0-2 1 0,0 4-4 15,0-3-6-15,0 1-5 0,0 3-6 0,0-3-5 0,0 1-5 0,0-1-3 16,2-2-8-16,1-1-8 0,-3 1-7 0,2 1-4 0,1-2-7 15,1-5-7-15,-3 1-3 0,6-1-1 0,0-3-1 0,0-3 3 0,3 1 0 16,0-3 0-16,6 0-6 0,-1-3-11 0,4-2-18 0,3 1-18 0,0-6-25 16,5 3-24-16,2-5-32 0,0 0-32 0,5 0-39 0,-1-5-40 15,3 0-58-15,-4 0-65 0,4-2-83 0,-2-2-91 0,-2 1-49 0,-1-3-24 16,-4-2-1-16,1 1 12 0</inkml:trace>
  <inkml:trace contextRef="#ctx0" brushRef="#br0" timeOffset="11455.1249">51102 8121 319 0,'-3'1'429'0,"-1"3"2"0,8-4-40 16,1 3-58-16,3-2-88 0,6 3-101 0,3 0-59 0,5 0-40 0,2-3-28 16,7 2-23-16,5 1-27 0,1-2-26 0,6 1-34 0,-1 2-33 0,6-2-32 15,-3-1-31-15,4 0-29 0,0 1-30 0,1-3-61 0,-1 2-77 16,1-2-35-16</inkml:trace>
  <inkml:trace contextRef="#ctx0" brushRef="#br0" timeOffset="11644.8044">52258 7847 299 0,'-1'-20'445'0,"1"2"-44"0,-5-2-70 0,1 3-41 0,1 0-26 0,3-2-15 16,-2 2-12-16,2 5-5 0,-3-2-5 0,-1 3-10 0,4 2-15 15,-2 1-19-15,2 0-21 0,-3 3-20 0,1 1-22 0,2-1-17 0,0 5-19 16,0 0-15-16,-6 5-18 0,4-1-12 0,-2 4-16 0,-4 2-9 0,6 5-9 15,-3 2-4-15,-3 5-3 0,1 4 0 0,0 0 0 0,-2 9-6 0,-3 1-9 16,2 4-18-16,-3 3-22 0,1 2-34 0,-2 3-41 0,0 0-51 16,-1 2-60-16,-2 1-66 0,0 3-66 0,2 2-73 0,-2-1-76 0,-2 2-41 15,-2-6-21-15,6 4-4 0</inkml:trace>
  <inkml:trace contextRef="#ctx0" brushRef="#br0" timeOffset="12642.5534">46048 10073 300 0,'-9'-8'308'0,"-3"3"-37"0,5-3-24 15,-1 4-17-15,1-4-13 0,2 3-10 0,3 0-10 0,-1 0-18 0,3 3-24 16,0-1-26-16,3-2-28 0,-1 3-21 0,3-1-17 0,3-2-14 15,6 5-10-15,0-3-11 0,8 3-9 0,3 0-10 0,6-4-8 0,2 4-11 16,4 0-13-16,6 4-16 0,-1-4-18 0,10 3-31 0,-3 2-37 16,0 0-42-16,6 3-43 0,-4-1-63 0,-1 3-74 0,-1 2-43 15,2-3-32-15,-1 3-15 0</inkml:trace>
  <inkml:trace contextRef="#ctx0" brushRef="#br0" timeOffset="12797.0069">46187 10449 361 0,'-8'3'434'0,"-1"-3"1"16,8 0-75-16,1 0-116 0,0 0-71 0,1-3-51 0,11 2-32 15,-2 1-23-15,8-4-26 0,4 4-27 0,0 0-45 0,7 0-50 0,7 0-54 16,-1 0-55-16,10 4-76 0,1-4-89 0,2 4-48 0,4 0-27 16,0-3-14-16</inkml:trace>
  <inkml:trace contextRef="#ctx0" brushRef="#br0" timeOffset="14367.3017">39929 2726 27 0,'-56'12'36'0,"1"5"0"0,5 0 0 0,-1 2 1 16,2-3 1-16,-2 4 2 0,8 2 2 0,-6 3 2 0,1 3 2 0,4-3 4 16,-3 4 2-16,3 5 2 0,3 3-2 0,2 3 1 0,-2-1 2 0,5 5 5 15,0 4 5-15,7 4 4 0,0 2 3 0,6-1 1 0,4 7 1 16,-2-2 1-16,8 1 2 0,6 3-1 0,0 0 0 0,5 0 0 0,4-1 2 15,7 2-2-15,3-2-5 0,1 1-5 0,6-1-7 0,0-6-5 16,8 2-4-16,0-4-4 0,4 1-3 0,5-5-5 0,0-2-3 0,5 1-3 16,1-7 1-16,1-2-2 0,6 1 1 0,1-4-1 0,3-5 2 15,1-2 1-15,8-1 2 0,-4-4 1 0,5-1 1 0,0-5 3 0,2-1 1 16,6-4 3-16,1-1 3 0,-1-3-1 0,6-2 0 0,-2-2-3 16,2 2-2-16,0-7-4 0,3-4-2 0,-3 0-3 0,3-3-4 0,0-1-3 15,-3-4-4-15,-1 0-3 0,1-2-3 0,-2-3-5 0,-2-3-3 0,-1-1-3 16,-4-3-3-16,2-4 1 0,-2 2 1 0,-5-4-1 0,1-2 2 15,-1-4-2-15,-5 1 0 0,3-5 1 0,-10-1-1 0,-1-2 0 0,-1-5 0 16,-6-1-1-16,-2 1-1 0,-6-6-3 0,1 1-2 0,-12-3-2 16,2 0-6-16,-4 1-2 0,-8-1-4 0,-6 3-2 0,-3-6 0 0,-3 5 2 15,-4 0 3-15,-6 2 0 0,-4 3 0 0,-2-1 2 0,-5 6 1 0,-3-1 0 16,0 3 2-16,-7 2 2 0,-2 3 5 0,-3 0 4 0,-2 3 4 0,-5 1-1 16,4 4 1-16,-7-1-4 0,-1 3-5 0,-1 2-4 0,-7 4-5 0,1-2-7 15,-3 3-7-15,-3 5-8 0,0 0-11 0,-5 5-15 0,0 0-19 16,-5 4-25-16,-1 2-26 0,-2 4-30 0,-1 4-30 0,0 2-29 0,1 4-24 15,-1 3-19-15,4 1-18 0,-2 6-49 0,7 4-63 0</inkml:trace>
  <inkml:trace contextRef="#ctx0" brushRef="#br0" timeOffset="15307.6576">48887 9977 45 0,'0'-8'73'0,"0"4"-9"0,0 4-12 0,0 0-13 0,-2 4-9 0,-1-3-7 16,-2 6-1-16,0 1 2 0,-2 1 4 0,0 2 6 0,-2 2 3 15,-3 1 2-15,2 2 7 0,-2 1 7 0,-1-4 7 0,-1 3 4 0,0 3-1 16,-1-6-3-16,1 4-6 0,-6-1-6 0,5-4-4 0,-6 1-5 0,6-4-3 15,-6 0-2-15,-1 2-2 0,2-3-4 0,-1 0-2 0,-1-4-3 16,0-1-1-16,3-3-2 0,0 1-3 0,1-1-2 0,-3-1 0 0,6-2 0 16,-2-1-2-16,0-8-2 0,3 5-3 0,4-2-4 0,-2-4-3 15,3 1-3-15,2-3-3 0,4 0-3 0,0-2-1 0,3-3-1 0,6 4-1 16,-4-5-2-16,10 1-2 0,-3 3-3 0,4-3-3 0,6 2 1 16,0-1 1-16,0 3 1 0,10 4 0 0,-9-1 0 0,9 8-1 0,-2-3-1 15,1 5-1-15,-1 3 1 0,4 5 1 0,-8 2 0 0,5 6 1 0,-3-2 0 16,-3 9 1-16,1-3 1 0,-5 4 1 0,-1 7 1 0,-3-1 2 15,-5 0 3-15,-3 5 4 0,-6 0 5 0,0 0 2 0,-6 4 2 0,-3-3 1 16,-5 5 3-16,-6-5 1 0,-4 3 1 0,-3-2 1 0,-4 0-2 16,-5 0-2-16,-3 0 1 0,-2-2-1 0,-3-1-1 0,1 1-2 0,-6-3 0 15,-1-3 0-15,3 2 3 0,-3-3 1 0,1-2 0 0,3-3 2 16,-2-2 3-16,7 0 4 0,-3-3 6 0,8-2 4 0,0-5 5 0,7 1 6 16,-2-5 5-16,6-1 2 0,6-3 1 0,0-3 0 0,2 2-2 15,7-7-2-15,-2-4-3 0,7 0-3 0,1-1-4 0,3-5-6 0,2-2-6 16,6-1-7-16,-2-2-7 0,6-2-7 0,1 0-7 0,3 0-4 15,5-1-3-15,-4 0-3 0,6 5-1 0,3-2-2 0,-1 0-2 0,2 6-2 16,1 4-3-16,-3 0-2 0,5 3-2 0,-2 1 0 0,-3 6 1 16,2 3 3-16,-2 3 2 0,1 6 0 0,-1-2 2 0,2 5 0 0,-2 0 2 15,1 6-1-15,-1 2 2 0,-2 2 3 0,0 2 5 0,4 1 4 0,-4 2 4 16,-3-2-3-16,3 5-7 0,-3-2-13 0,0 1-18 0,1 3-23 16,-1-2-24-16,0 0-24 0,-1-2-20 0,3 0-26 0,1-1-28 0</inkml:trace>
  <inkml:trace contextRef="#ctx0" brushRef="#br0" timeOffset="15520.6206">49695 10205 196 0,'0'-16'358'0,"0"3"-70"0,0 1-85 0,-1 2-46 15,-3 5-24-15,2-1-15 0,-1 4-11 0,-2 4-15 0,0 4-18 16,-4 1-18-16,-3 5-19 0,-1 5-15 0,2 0-9 0,-2 5-6 0,-1 3 1 15,-6-1 4-15,4 6 4 0,-4-1 5 0,1 4 1 0,0-1 1 16,-6-1-1-16,6 5-7 0,0-4-12 0,-3 2-20 0,0-4-21 0,3 5-28 16,-1-1-31-16,-2-2-34 0,6-1-34 0,3 0-31 0,-1-2-28 0,-3-2-39 15,7-3-45-15,1 1-41 0</inkml:trace>
  <inkml:trace contextRef="#ctx0" brushRef="#br0" timeOffset="15700.9921">49213 10216 87 0,'8'5'102'0,"-1"3"-21"0,2 4-15 16,2 0-8-16,0 5-1 0,2 3-1 0,4 2 1 0,0-1 2 0,-1 6 3 16,1-1-2-16,0 4 1 0,2-2-8 0,-4 5-11 0,5 0-25 15,-4-1-31-15,4-1-33 0,-4 3-39 0,4 0-39 0,-1 1-40 0,0-3-60 16</inkml:trace>
  <inkml:trace contextRef="#ctx0" brushRef="#br0" timeOffset="16067.6893">50292 10406 168 0,'7'-17'424'0,"-2"2"-65"0,4 2-101 0,-1 1-65 0,-1 3-44 15,5-3-28-15,-2 4-16 0,4 0-10 0,6 0-10 0,-1 4-14 0,3-1-18 16,-3 2-14-16,6 1-11 0,-2 2-9 0,1 5-6 0,1 0-5 16,-1-1-4-16,2 4-3 0,-6 1-3 0,2 2-1 0,-5 2-3 0,0 2-1 15,-3-1-4-15,-4 3-1 0,-5 3-1 0,2 1 0 0,-7 3-2 0,-3 0 1 16,-2 1-1-16,-7 0 0 0,-4 1 2 0,-1 2-1 0,-2 0 0 16,-6 1-1-16,-2 1-1 0,-4-5 2 0,2 2 2 0,-5-3 3 0,1 3 5 15,3-2 6-15,-1-5 6 0,2 0 8 0,2-3 7 0,-2-2 8 16,5-1 5-16,5 2 5 0,-1-7 6 0,4 2 2 0,3-5 4 0,-1 2 1 15,6 0 0-15,2-4-3 0,-2 1-5 0,1 1-6 0,5-1-6 0,2-4-4 16,-5 6-3-16,5-3-3 0,0-1-4 0,5 2 0 0,-3-1 2 0,5 1 1 16,-2 3 6-16,4-4 1 0,1 4 1 0,2 0 5 0,1-4 6 15,6 4 2-15,0-1 1 0,1 1-3 0,1-4-8 0,8 0-10 0,-2 3-12 16,2-6-18-16,5 3-21 0,-3-3-26 0,1-1-27 0,1 0-40 16,2-1-48-16,0 1-54 0,2-4-57 0,-1 3-73 0,3-2-80 0,-3-2-39 15,0 0-20-15</inkml:trace>
  <inkml:trace contextRef="#ctx0" brushRef="#br0" timeOffset="16421.9441">51305 10476 295 0,'-8'-11'486'16,"4"3"-2"-16,2 0-8 0,4 3-97 0,2-2-138 0,4 2-75 0,1-1-40 15,1-1-20-15,7-4-11 0,2 4-18 0,-1 3-20 0,8-4-18 0,5 0-14 16,-4 3-12-16,9-2-9 0,-7 3-6 0,7-1-1 0,-1 1-3 16,5 0 2-16,-8 0-2 0,4 1 1 0,-2-1-2 0,-5 3 0 0,5-6 2 15,-7 6 2-15,-3-3 4 0,2 1 3 0,-7-1 4 0,-2 3 5 16,-2-2 6-16,0-1 6 0,-1 3 7 0,-7 1 7 0,0-4 4 0,1 4 4 16,-3-1 2-16,-3-2 3 0,-2 3-2 0,0 0-3 0,0 0-1 15,0 0-2-15,0 0-5 0,0 0-5 0,0 3-6 0,-2-2-8 0,-1 3-6 16,1 1-6-16,-5 3-5 0,-1-1-2 0,3 2-2 0,-4 3 0 0,-1 4 1 15,-2 1 2-15,-2 3 1 0,1 2-1 0,-1 2 1 0,4 4 3 16,-7 0 1-16,1 3 0 0,-1 2 2 0,4 2-1 0,-1-1-1 0,0 3-1 16,-3-3-2-16,7 6 1 0,-5-2-6 0,8 0-10 0,-5 1-12 0,3 0-17 15,1-6-17-15,1 6-22 0,-1-5-28 0,2 1-31 0,0 0-43 16,4-6-50-16,2 3-57 0,-3-2-63 0,1-4-59 0,2 1-62 0,0-6-23 16,0-1-5-16</inkml:trace>
  <inkml:trace contextRef="#ctx0" brushRef="#br0" timeOffset="16595.1108">51222 10832 228 0,'0'-9'448'0,"0"1"2"0,6 5 3 0,3-6-72 16,5 5-109-16,4-1-81 0,4 1-64 0,2-1-34 0,12-3-18 16,3 3-15-16,6-2-11 0,-3-1-12 0,11 3-11 0,2-2-13 0,1 2-9 15,-1-3-18-15,3 3-16 0,-4-2-21 0,1-1-21 0,-2 4-29 0,-4-5-34 16,1 6-44-16,-4-5-49 0,1 3-50 0,-6-2-52 0,-3 2-49 15,4-3-49-15,-6 3-20 0</inkml:trace>
  <inkml:trace contextRef="#ctx0" brushRef="#br0" timeOffset="19451.7557">25964 9865 129 0,'-10'-31'207'0,"-2"2"-10"0,-2-1-5 15,-1 4 1-15,-6 0 1 0,6 5 3 0,-2 3-10 0,-2 0-18 16,-1 6-22-16,1 2-23 0,0 5-17 0,-3 5-16 0,0 3-13 15,-4 7-10-15,-1 4-11 0,0 6-7 0,-1 4-10 0,-2 8-7 0,-3 4-5 16,1 4-4-16,-2 7-3 0,5 1-2 0,-5 8 0 0,3-5 2 16,4 2-3-16,3 0-6 0,-2 2-1 0,7-3-2 0,2-1-1 0,4-3-2 15,4-4-2-15,4 0 0 0,3 0 0 0,4-8 1 0,3-1 1 16,4-2 4-16,4-1 3 0,4-8 1 0,2 1 4 0,8-3 5 16,2-5 1-16,0-1 0 0,2-1 3 0,5-7 3 0,3-3 1 15,-1 2 3-15,-3-6 0 0,6-2 0 0,-5-2 0 0,3-6-1 0,-3 2-2 16,0-2 1-16,-4-3-2 0,-1 1-1 0,0-3 1 0,-7-2-1 15,-2 2 1-15,0-2 1 0,-5-4-1 0,-3 4-1 0,-4-3-2 0,-5 2-2 16,2 0-1-16,-5 0-3 0,-4 0-2 0,-5 3-2 0,2-1-5 16,-4 3-4-16,-1 0-4 0,-2 3-7 0,-3 2-3 0,-6 3-7 0,3 0-5 15,-1 4-4-15,-3 4-7 0,-4 1-9 0,-1 6-9 0,3 2-12 16,-7 2-16-16,7 1-16 0,-6 5-20 0,4 1-20 0,2 3-31 0,-1-1-35 16,9 4-35-16,-1 1-38 0,5 1-30 0,2-2-25 0,7 4-47 15,3-1-57-15,3-1-28 0</inkml:trace>
  <inkml:trace contextRef="#ctx0" brushRef="#br0" timeOffset="19688.0512">26915 10287 262 0,'5'-29'483'0,"2"4"-49"0,-5-3-81 0,1 4-63 0,-1 2-53 0,-2 2-34 16,0 2-24-16,0 2-19 0,0 4-18 0,0 0-18 0,-2 4-20 15,-1 5-19-15,1-1-14 0,-5 4-11 0,1 4-12 0,-3 3-12 16,-3 2-11-16,2 5-11 0,-7 4-8 0,3 1-6 0,-3 3-2 0,-2 4 2 16,-3-1 2-16,4 6 4 0,-5-2 3 0,1 4 0 0,0-3-3 15,0 2-7-15,0 0-7 0,-2-1-11 0,2 2-11 0,-1-3-17 0,1-1-19 16,4-2-22-16,0-2-27 0,3 3-34 0,0-8-37 0,1 1-42 16,0-1-41-16,8-3-42 0,-1-3-42 0,2 2-45 0,1-5-43 0,3-3-16 15</inkml:trace>
  <inkml:trace contextRef="#ctx0" brushRef="#br0" timeOffset="19884.4761">26506 10010 5 0,'0'-13'387'0,"0"1"-46"16,0 4-69-16,2 1-50 0,-2 7-40 0,7 0-29 0,-2 7-20 15,0 1-18-15,0 4-17 0,7 1-16 0,-2 7-18 0,4 2-8 0,-1-1-1 16,4 7-1-16,1 0 1 0,-3 4 0 0,2 3 1 0,5-2-6 15,-3 0-5-15,1 5-7 0,-4-1-5 0,6-1-15 0,-3 2-17 0,-2-1-22 16,1 4-25-16,3-5-36 0,-2-1-42 0,-1 1-48 0,-1 1-50 16,2 1-70-16,2-5-82 0,-6 2-48 0,4-2-31 0</inkml:trace>
  <inkml:trace contextRef="#ctx0" brushRef="#br0" timeOffset="20215.6932">27666 10216 115 0,'-5'-19'445'15,"5"6"0"-15,0-3 1 0,0 4-91 0,5-1-132 0,2 3-78 16,-1-2-48-16,8 5-26 0,1-1-16 0,-1 2-11 0,5 0-8 0,3 5-11 16,0-3-15-16,2 1-7 0,2 3-3 0,-3 3-3 0,0 1-4 15,-1 3-1-15,0-2 1 0,-3 4-1 0,-6 2-1 0,1 3 0 16,0 1-1-16,-8-1 1 0,-4 3 0 0,-2 0 0 0,-2 5 0 0,-4-2 0 15,-8 1 1-15,-1 4 1 0,-6-3 1 0,-1 3-1 0,-5-1 2 16,-2 1-1-16,-5 0 0 0,5 0 4 0,-6-4 5 0,0 2 4 0,4 1 2 16,-1-3 4-16,4-4 1 0,3 1 2 0,1-2 0 0,2-4 1 15,5 4 1-15,-2-5 1 0,5-2 1 0,6 0 2 0,-1 2 3 0,4-4 0 16,3 0 0-16,-1 1-1 0,6-3 2 0,-1 2 2 0,3-2 3 16,7 3 3-16,2-3 2 0,5-2-2 0,-1 2-3 0,11 2-14 0,0-7-20 15,7 1-25-15,8-1-31 0,6-1-49 0,3 1-60 0,5-7-48 16,1 6-45-16,8-5-62 0,1 1-72 0,4 1-47 0,-4-1-33 15</inkml:trace>
  <inkml:trace contextRef="#ctx0" brushRef="#br0" timeOffset="20437.8356">29577 10612 49 0,'-23'0'561'0,"-3"-4"-28"0,4 3-16 0,5 1-7 0,3-3-117 16,7 3-168-16,-1-3-91 0,3 2-53 0,5 1-24 0,1 0-12 0,4-4-9 15,9 4-6-15,3 0-9 0,9 0-8 0,-2 0-17 0,11 0-16 16,6 0-23-16,9 0-26 0,-1 4-38 0,9-4-42 0,0 1-48 16,5 2-52-16,-1-3-73 0,-3 3-82 0,3-3-45 0,-8 0-26 0,-3 0-12 15</inkml:trace>
  <inkml:trace contextRef="#ctx0" brushRef="#br0" timeOffset="20645.3526">30149 10229 147 0,'-16'-16'429'0,"-1"0"-2"15,4 4-1-15,2 3-91 0,-1 1-139 0,4 4-71 0,1 1-40 16,0 6-21-16,-1 1-11 0,3 4-6 0,0 4-2 0,-1 5-9 15,1 3-12-15,-2 5-6 0,2 5-4 0,0 2 0 0,0 4-1 0,-2 2 0 16,2 4-3-16,-3 1-10 0,1 0-14 0,-2 3-24 0,-3 1-28 16,2-1-39-16,-2 0-44 0,2 2-44 0,-2 2-44 0,-2-4-68 0,4 2-78 15,-3-8-39-15,1 4-18 0</inkml:trace>
  <inkml:trace contextRef="#ctx0" brushRef="#br0" timeOffset="23685.7629">31477 10156 155 0,'-10'-17'409'0,"1"3"-71"15,1 2-111-15,6-1-58 0,-1 2-34 0,3-1-18 0,3 5-10 0,-1-2-7 16,6 0-7-16,4 5-14 0,2-4-21 0,1 3-17 0,6 2-17 16,-2 1-11-16,3 4-6 0,2 1-5 0,1 2-3 0,-1 3-1 15,2 1-2-15,-4 4-1 0,0-2-4 0,-2 2-1 0,-3 6-2 0,-3-3 1 16,-2 1 0-16,-3 3-2 0,-8-1 0 0,-1 1-3 0,-1 0-1 15,-11 4-1-15,1-3-1 0,-2 1 0 0,-8-1 2 0,-3 3 1 16,-1-1 2-16,1-3 0 0,-3 1 1 0,-2-3-1 0,0 0 1 0,3 1 0 16,2-4 3-16,-1-1 5 0,6-2 2 0,0 1 7 0,5-3 6 15,-1-3 8-15,2 1 8 0,7-6 5 0,1 3 5 0,2-5 4 0,3 0 0 16,7 0 3-16,-2-5 2 0,5 3 0 0,4-3-1 0,6-3-1 16,-1 0-3-16,5-1-3 0,5 0-3 0,0-2-7 0,7 2-9 0,-2-2-6 15,3 3-4-15,-1 3-4 0,0 1-4 0,-4 0-3 0,4 3-2 16,-2 2-3-16,-1 3-2 0,-6 0-4 0,0 1-2 0,0 3-2 15,-4 4-1-15,-3 0 0 0,-1-1 0 0,-6 3 1 0,-2 4 2 0,-3-3 6 16,-1 2 5-16,-7 0 6 0,-7 3 7 0,2-1 3 0,-5-1 3 16,-7 2 6-16,-5 0 2 0,-1-2 3 0,0 2 1 0,-12 0 1 0,6-4 1 15,-10 4-2-15,0-2-2 0,-2-1-2 0,4-4-8 0,-6 3-12 16,0-1-18-16,4-3-18 0,-2 1-19 0,2-1-29 0,3-2-34 16,0-2-45-16,7-1-49 0,2 1-77 0,-2-6-89 0,7 1-44 0,7-6-23 15</inkml:trace>
  <inkml:trace contextRef="#ctx0" brushRef="#br0" timeOffset="23922.8152">32814 10333 465 0,'-3'-8'486'0,"-2"-5"-10"0,3 5-18 0,-5-1-90 0,2 4-127 0,3-1-70 15,-5 4-42-15,2 2-21 0,0 0-12 0,0 2-19 0,-7 6-20 0,4 0-19 16,1 0-17-16,-9 5-11 0,3 3-6 0,-6-1-3 0,2 2 0 16,-3 3-1-16,-1 2-1 0,-1-1-7 0,-5 4-10 0,3 2-12 15,-2-3-15-15,-5 3-21 0,4-2-20 0,0 2-36 0,0-2-38 0,3-1-47 16,-2 1-48-16,2 2-71 0,2-3-81 0,0 0-46 0,1-3-26 16,3 1-7-16</inkml:trace>
  <inkml:trace contextRef="#ctx0" brushRef="#br0" timeOffset="24122.62">32209 10188 141 0,'7'-7'368'0,"-6"5"-39"0,11 2-59 0,2 2-69 15,-4 5-70-15,9 2-43 0,3 4-25 0,4 6-13 0,1-3-6 0,4 6-3 16,1 6 2-16,0-2 1 0,4 5 1 0,-2-2-3 0,2 4-5 15,0-3-11-15,-4 6-16 0,1-2-27 0,1 4-31 0,-5-3-47 16,1-2-53-16,-2 2-54 0,-1 1-54 0,4-3-58 0,-6 0-59 0,-1 2-32 16</inkml:trace>
  <inkml:trace contextRef="#ctx0" brushRef="#br0" timeOffset="24485.908">33394 10171 346 0,'-5'-17'439'0,"5"-3"-47"16,-4 7-68-16,4 1-84 0,-1 3-91 0,-3 3-49 0,4 5-28 0,0 1-13 15,0 4-1-15,0 4-9 0,0 5-11 0,4-2-8 0,-3 9-8 0,-1 2-3 16,4 0 0-16,1 6 3 0,2 0 4 0,-6 1 3 0,5 1 2 16,0 2 1-16,-4-3-1 0,7 0 0 0,-4 1-4 0,3-6-1 15,1 4-3-15,-1-3 0 0,1 0-1 0,1-3 1 0,2-2-1 16,-5-4 2-16,6 0 1 0,-1 0 1 0,-1-4-1 0,6 0 1 0,-4-5 0 15,1 0 0-15,5-4-1 0,-2-1-2 0,2-2-2 0,3-2-3 16,-2-1-3-16,1-4 0 0,1 0-1 0,-2-5-2 0,2-4-2 0,-1 1-1 16,-1-5-2-16,-1-1-3 0,0-2 1 0,1-1-2 0,-6-5-1 15,0-3 2-15,-1 3 0 0,1-3 1 0,-4 1-1 0,-1-1-1 16,3 7-3-16,-7-3-5 0,3 2-6 0,-6 6-5 0,3 0-5 0,-5 4-3 16,4 7-2-16,-4 1-1 0,-4 8 1 0,4 3-1 0,-5 3 0 0,3 5-2 15,-5 3-5-15,1 9-6 0,-3 1-12 0,1 3-11 0,-4 6-15 16,1 2-24-16,1 2-32 0,-5 5-42 0,1-1-49 0,4 7-69 15,0-4-81-15,-6 4-49 0,6 1-35 0</inkml:trace>
  <inkml:trace contextRef="#ctx0" brushRef="#br0" timeOffset="24687.9574">35046 10638 211 0,'0'-5'484'15,"7"0"-18"-15,-2-3-12 0,6 3-116 0,6-3-172 0,1 5-93 0,5-1-56 16,11-1-34-16,-2-2-21 0,6 6-26 0,4-5-28 0,4 5-36 16,0-3-37-16,7 4-34 0,-3 0-33 0,2 0-51 0,-2 0-62 0,1 4-33 15</inkml:trace>
  <inkml:trace contextRef="#ctx0" brushRef="#br0" timeOffset="25199.366">35570 10197 5 0,'-5'-12'457'0,"-4"-2"-33"0,4 2-61 0,-3 2-51 15,1 0-48-15,2 0-34 0,3 6-26 0,-5-1-19 0,0 3-12 0,1 2-18 16,0 2-22-16,5 3-20 0,-6 4-21 0,-2 6-16 0,4 2-17 0,-3 5-10 16,1 3-10-16,-2 6-3 0,-3 3-2 0,2 5 2 0,-2 0 2 15,5 6 2-15,-4 2 1 0,0 5-1 0,3 0-2 0,-1 3-6 16,-3-1-7-16,5 4-14 0,1-5-15 0,-1 3-19 0,0 0-18 0,0-1-26 16,0-2-27-16,2 2-46 0,0-4-53 0,0 1-66 0,2-4-71 15,-1-4-71-15,2 3-75 0,-1-7-35 0,3-3-14 0,0-3-4 16</inkml:trace>
  <inkml:trace contextRef="#ctx0" brushRef="#br0" timeOffset="26393.2064">26197 5813 45 0,'-8'0'157'16,"1"0"-4"-16,-1 0-4 0,2 0-7 0,-2 0-4 0,1 0-12 0,2 2-14 16,3 1-14-16,-1-3-15 0,3 0-10 0,0 0-8 0,3 0-4 15,-1 4 1-15,6-1-1 0,1 2-2 0,5 0-2 0,3 0-1 0,7 2-1 16,3-3-2-16,9 5-2 0,8-5-1 0,11 3 0 0,6-2-2 15,11 3 0-15,6-3-1 0,11 1-3 0,10-2-8 0,8 1-5 0,9 0-4 16,7-2-4-16,10 1-5 0,3-1-5 0,8 2-4 0,4 0-2 0,0-2-3 16,7 1 4-16,2 1 6 0,-3 3-1 0,-1-1-1 0,4-4-3 0,-3 9-3 15,3-4 0-15,-2 0-3 0,-5 0 1 0,2 3-1 0,-7-2 2 16,-2 3 0-16,-2-2 2 0,-13 1 2 0,0-4-3 0,-9 3-5 16,-8 0-5-16,-7-2-1 0,-10 0-3 0,-9 0-2 0,-8 0-2 0,-7-4 1 15,-7 1 6-15,-12 1 6 0,-6-5 10 0,-4 6 11 0,-7-6 11 0,-7 3 10 16,-3-4 9-16,-4 0 7 0,-6 0 5 0,1 0 2 0,-6 0 0 15,3 0 1-15,-7-4 1 0,0 3-1 0,0-2-5 0,-1-1-9 0,-3 0-16 16,-1 1-21-16,0 2-28 0,-1-3-31 0,-3 0-37 0,-1 0-39 16,0 3-50-16,0-5-54 0,-4 5-57 0,1-3-60 0,-6 3-54 0,0 1-54 15,-3-3-25-15,0-1-9 0</inkml:trace>
  <inkml:trace contextRef="#ctx0" brushRef="#br0" timeOffset="27101.0456">26770 4124 1 0,'11'-12'84'0,"1"4"-3"0,-2 3-6 15,3 0-6-15,-1 2-7 0,2 3-7 0,0 0-5 0,-1 5-4 0,3-1-1 16,-3 0 0-16,3 8 0 0,-6 0 1 0,0 0 0 0,2 0-1 0,-2 4 0 16,-3 1 0-16,-2-3 1 0,-3 6 0 0,1 1 1 0,-3-1 4 15,-3 0 2-15,-2-1 3 0,-4 3 2 0,1-2-1 0,-2-2 0 16,-1 6-2-16,-1-7 1 0,-1 3-2 0,-1-3-3 0,-3 0-3 0,3 0-5 15,1-5-1-15,2 4-4 0,0-4-3 0,0-1-2 0,-1-2-3 0,6-1 1 16,-3 0 1-16,4-4 6 0,-2 1 5 0,2-2 6 0,5-3 5 16,0 0 3-16,0 0 4 0,0 0-1 0,0 0 0 0,0-3-3 0,3-2 0 15,-1-3-4-15,5 1-4 0,-2-2-6 0,4-2-7 0,-3-3-8 16,6-5-10-16,-1 3-8 0,2-4-9 0,4 0-6 0,0-1-6 0,2-2-1 16,3-4 0-16,-3 0-1 0,3 2 1 0,0-4 0 0,0 1 1 15,-3 0 1-15,3 2 1 0,-3 1 3 0,2-3 0 0,-6 4 3 0,2-1 3 16,-3 3 4-16,-1 2 5 0,-4 0 6 0,-4 6 4 0,4-5 2 15,-4 8 2-15,-2-2-1 0,-1 3 1 0,-2 3-2 0,-2 2-1 0,-1 0-1 16,-2 2-2-16,-4 3 0 0,0 3-2 0,3 2-3 0,-10 3-3 0,3 1-2 16,-6 5-1-16,0 5-2 0,0 2-2 0,-6 2 2 0,1 4 1 15,-2 2 3-15,4 3 2 0,-2 4 2 0,4-5 0 0,1 2 0 0,0 2 1 16,6-3-2-16,1 0-1 0,1-4-1 0,6 4-2 0,-1-4-2 16,4-2 1-16,2-4-1 0,2 2-2 0,4-4-1 0,-1 0-2 0,6-3-3 15,1-1-4-15,1-2-8 0,6-2-10 0,0 1-15 0,3-4-13 0,5-2-22 16,1 1-26-16,2-3-40 0,4-2-45 0,0 0-43 0,2-2-44 15,0-1-63-15,3-1-69 0,1-2-35 0,-3-1-16 0</inkml:trace>
  <inkml:trace contextRef="#ctx0" brushRef="#br0" timeOffset="29701.742">36985 10217 185 0,'0'-20'324'0,"0"2"-85"16,0-2-51-16,7-2-35 0,0 3-22 0,2 1-13 0,4-1-11 0,1 3-7 15,3-1-18-15,2 4-23 0,3-2-21 0,0 5-19 0,4 2-12 16,-6 0-8-16,6 3-2 0,-1 5-2 0,-1 0-1 0,-2 1 0 0,0 6-1 16,-3-2 0-16,-2 3 0 0,-1 2 0 0,-1 0 0 0,-5 3 2 15,-5 1 3-15,0-1 3 0,-1 3 1 0,-8-1 3 0,-1 4 1 0,0-2 1 16,-5 2 4-16,-5 1 1 0,-4-3 3 0,3 3 0 0,-9 0 3 15,-1-3 3-15,6 0 0 0,-9 0 3 0,2 2-1 0,3-5 2 16,-2 1-1-16,2-2 0 0,2-2 0 0,0-2 1 0,5-1 1 0,1 0 1 16,3-3 1-16,1 0 1 0,3 1 1 0,1-2 2 0,6-4-3 15,-1 2-2-15,3-2-2 0,0 0-2 0,5 0-1 0,3-2-4 0,1 2-2 16,5-3-3-16,-1 2-5 0,4 1-6 0,5-3-4 0,1 3-4 16,0 0-3-16,5 3-3 0,-3-2-4 0,-1 4-3 0,5 0-1 15,-2 6-3-15,-4-2 0 0,1 0 0 0,-6 3 0 0,3 3-1 0,-6-2 1 16,2 2 3-16,-7-2 3 0,-1 4 3 0,-1-2 5 0,-4 3 6 15,-4-5 9-15,-4 6 8 0,-4-5 5 0,-1 1 5 0,-4 2 6 16,-6-1 3-16,-3 1 5 0,0-4 3 0,-7 4 4 0,0-2 1 0,-7-2 2 16,3 2 0-16,-4-3-2 0,1-1-3 0,0-1-6 0,-3 0-6 15,0-2-6-15,3-1-7 0,2-1-10 0,0-2-12 0,3 1-16 0,4-5-17 16,0 3-27-16,4-3-31 0,5-3-45 0,1-1-48 0,8-1-44 16,2 1-40-16,7-5-59 0,2 1-66 0,6-2-34 0,4 0-16 0</inkml:trace>
  <inkml:trace contextRef="#ctx0" brushRef="#br0" timeOffset="30083.6448">37833 10406 124 0,'19'-12'206'0,"3"-1"-35"0,-3 5-22 16,3-4-19-16,-2 4-10 0,-1 3-9 0,0-2-13 0,-2 3-16 0,0 0-13 15,-2 4-13-15,-1 0-9 0,0 7-4 0,-6-6-4 0,-3 10 1 16,2-3 0-16,-7 5 3 0,0-2 2 0,-7 6 2 0,0 1 4 15,-5-1 2-15,-1 4 3 0,-4-1 1 0,-5 3 3 0,1 2 1 0,-5-3-1 16,-1 3 0-16,2-2-4 0,-3-2-4 0,1-1-6 0,3 2-5 16,-3-4-5-16,5-2-3 0,1 3-1 0,6-7-2 0,-6 1 1 0,8-2 0 15,4-1 3-15,2-2 3 0,1-1 1 0,1-2 2 0,5-3 0 16,0-2 2-16,0 0-1 0,5 0 3 0,3-2 0 0,4-3 1 16,-2-2 1-16,7-1 0 0,2-2-1 0,0-1-1 0,6-2-2 15,3-6-4-15,-1 3-3 0,0-1-1 0,4-5-3 0,-4 1-2 0,1-3-2 16,-1-4-2-16,2 4-2 0,-5 2-2 0,-2-3-1 0,-3 4-1 0,3 1-1 15,-5-1-2-15,-3 4-5 0,-4-1-4 0,2 7-5 0,-4 0-5 16,-3 6-3-16,-3 0-1 0,-2 5-2 0,0 0-2 0,-2 5 1 16,-3 3 1-16,-3 4-2 0,-1 3-2 0,1 5-2 0,-3 0 0 0,-1 4 2 15,-1 1 0-15,-1 0 4 0,1 1 3 0,2 5 0 0,-2-3 3 16,4 1 0-16,-3-2 1 0,7-2 0 0,0 2-1 0,2-5-2 0,6 1 1 16,2-1-9-16,4-5-10 0,4-1-21 0,6-3-25 0,8-2-39 15,4-3-46-15,5-3-59 0,8-5-62 0,6-4-74 0,1-1-77 16,10-6-40-16,-1-1-24 0,6-4-9 0</inkml:trace>
  <inkml:trace contextRef="#ctx0" brushRef="#br0" timeOffset="31056.0346">33438 10146 144 0,'0'-9'166'0,"0"-2"4"0,0 3-2 0,0-1-4 0,0 0-6 16,0 2-7-16,0-5-6 0,0 4-6 0,0 5-10 0,0-6-7 0,0 5-11 15,-3 2-11-15,3-1-12 0,-2 0-15 0,2 3-13 0,0 0-14 16,-3 3-10-16,3 0-10 0,-2 3-8 0,2 3-8 0,-3-1-4 16,-1 8 0-16,4 3-3 0,-1 1 0 0,-3 3 1 0,2 2 5 0,-1 3 4 15,0 0 2-15,3 2 6 0,-2 3 3 0,-2-1 3 0,4-3 0 16,-1 1 0-16,1 2 0 0,0-6-2 0,0 2-2 0,1-1-2 0,-1-4-1 15,6 0-1-15,-3-5-1 0,2 2 0 0,0-1 0 0,2-5 0 16,0 1 1-16,0-2 3 0,1-1 3 0,-1-2 3 0,7-3 2 16,-6-2 3-16,6 0 2 0,-1-1 2 0,1-4 1 0,1 0 1 0,4 0 1 15,0-4 0-15,0-5 2 0,1 4-1 0,2-6 0 0,-1 1-2 16,1-5-3-16,0 1-2 0,-1-2-2 0,-1 0-2 0,-3-4 0 0,5 0-2 16,-5-2-2-16,-1-4-1 0,1-1-2 0,-4-1-3 0,1 2-1 15,0-6-2-15,-6 1-4 0,4-1 2 0,-5 1 2 0,0 1 1 16,0 0 3-16,-4 3 1 0,2 2-1 0,-5 4-5 0,4 0-7 0,-4 7-5 15,0 3 0-15,-4 2-3 0,4 6-1 0,-5 6 0 0,2 2 1 16,-4 6-2-16,0 5-5 0,0 4-3 0,-5 7-6 0,4 1-1 0,-3 5 0 16,0 0 3-16,-3 6 4 0,0 1 0 0,4 5-4 0,-2-3-11 15,2 6-12-15,-2-2-18 0,5 0-19 0,-5 2-19 0,7 0-21 16,0 4-32-16,2-1-39 0,3 1-52 0,3 0-59 0,-1 0-71 0,4 0-77 16,1 0-36-16,2-4-16 0,3 0-1 0</inkml:trace>
  <inkml:trace contextRef="#ctx0" brushRef="#br0" timeOffset="32288.7129">27759 12352 108 0,'0'-12'246'0,"-1"3"-40"16,-3-2-26-16,1 2-15 0,3 1-10 0,-2 1-12 0,-1 2-14 15,3 2-16-15,-2 3-15 0,2 0-15 0,0 0-14 0,0 4-13 0,0 4-12 16,0 3-7-16,0 3-6 0,0 5-6 0,0 2-3 0,-3 4-3 15,3 4-1-15,-4 7 2 0,4 0 3 0,-1 4 5 0,-3 1 7 0,1 4 3 16,-2 3 2-16,3-2-1 0,-5 4-4 0,0 0-4 0,1-1-3 16,-3 0-5-16,4-1-8 0,-5 3-9 0,1-5-15 0,1 1-22 15,2-4-27-15,-2-2-40 0,5 4-48 0,-3-7-40 0,6-1-35 0,0-5-57 16,0 1-67-16,6-4-42 0,2-7-32 0</inkml:trace>
  <inkml:trace contextRef="#ctx0" brushRef="#br0" timeOffset="32902.8897">28923 12499 176 0,'0'-8'335'0,"3"1"-84"0,0-1-67 0,-3 3-58 0,0 5-33 16,0 0-20-16,0 0-8 0,0 5-2 0,-3 2-6 0,0-2-11 0,3 8-8 15,-6 2-4-15,3 0-2 0,-2 5 3 0,-4 0 4 0,4 1 4 16,-3 4 7-16,-3 0 4 0,0 0 4 0,-3 3 4 0,0-1-2 16,1-1-5-16,-3-1-3 0,3 1-5 0,-8 1-2 0,8-6-1 0,-5 2 0 15,5-1-1-15,-3-5-1 0,-1 1-1 0,7-2 2 0,-3-2 3 16,1-1 2-16,1-5 2 0,3 0 0 0,-4 0 1 0,7-6 1 0,-4 1 0 16,4-3 0-16,2-3-2 0,-2 1-3 0,0-4-3 0,-1 0-3 15,1-5-1-15,2 2-4 0,-1-3-4 0,-1-8-5 0,5 4-5 16,-3-1-4-16,3-5-5 0,3 1-3 0,-3-2-2 0,5-5-2 0,2 3 0 15,-2 0-2-15,4 2 1 0,1-5-2 0,2 5-2 0,3-2-4 16,-1 3-4-16,7 2-3 0,-6 0-4 0,5 3-3 0,-1 1-2 0,0 4-3 16,0 3-4-16,1 2-2 0,-1 2-3 0,0 5-1 0,1 0-2 15,-1 5 0-15,0 2 1 0,-2 6 0 0,-2 2 1 0,2 2 3 0,-3 4 3 16,-1 2 3-16,1 4 4 0,-5 2 4 0,-4 3 6 0,1 1 4 16,-4 5 7-16,-2-2 3 0,-2 4 5 0,-4 0 4 0,-1 0 3 0,-9 1 3 15,3 1 4-15,-3-1 3 0,-4 0 2 0,0 1 1 0,-6-2 3 16,2 2-1-16,-5-2 0 0,0-2-2 0,-5 1 0 0,5-3-2 15,-5-3-2-15,1 2-4 0,1-2-2 0,-2-6-2 0,3 1-2 0,2-7-1 16,2 2-3-16,-2-3-2 0,5-2-3 0,2-6-4 0,0-2-5 0,3-5-4 16,2-3-3-16,0-2-3 0,-2-2-3 0,6-3-1 0,2-5-4 15,-1-2-2-15,2-2-4 0,-2-5-4 0,5-2-3 0,-1-2-3 16,1-2-1-16,5-2-1 0,-1-2 1 0,3-2-1 0,3 2 2 16,-1-1 0-16,7-2 2 0,-1 4-1 0,4-1 0 0,-2 4 1 0,0-2 3 15,6 4-1-15,-1 3 2 0,4 7-1 0,-2 0 2 0,2 6 1 16,3 2 2-16,0 2 2 0,0 8 3 0,4 1 2 0,-2 4 2 0,1 3 4 15,-1 6 2-15,2 1 5 0,-4 1 1 0,0 4 3 0,-1 1 4 16,1 5 0-16,-2-3 0 0,-4 3-7 0,1-2-7 0,-4 3-15 16,1 1-17-16,0-1-26 0,-1-1-28 0,1 1-33 0,-1-4-39 0,-1 0-38 15,-1-1-38-15,2-3-55 0,1 0-67 0,3 0-34 0</inkml:trace>
  <inkml:trace contextRef="#ctx0" brushRef="#br0" timeOffset="33318.8643">29484 13098 60 0,'0'-4'154'0,"-2"4"2"16,2-1-2-16,0-2-6 0,-4 3-7 0,4 0-11 0,0 0-10 0,0 0-15 15,0 0-13-15,0 0-13 0,0 0-7 0,0 0-10 0,0 0-12 16,0 0-9-16,6 0-7 0,-1 0-5 0,2 0 0 0,1 3-1 16,-1-2 2-16,7 6 2 0,1-6 2 0,0 3 5 0,7-3 3 0,6 4 5 15,-1-2 3-15,9-1 4 0,0 3 2 0,5-5-3 0,1 2-7 16,4 1-14-16,4-3-19 0,-1 3-28 0,1-1-35 0,2-2-40 16,-6 0-44-16,4 0-41 0,-2 3-41 0,-7-1-63 0,0-2-73 0,-6 2-41 15,1-2-21-15</inkml:trace>
  <inkml:trace contextRef="#ctx0" brushRef="#br0" timeOffset="33544.1288">30017 12753 289 0,'-8'-12'267'0,"3"2"-52"16,0 2-40-16,-1 4-30 0,0 0-24 0,1-1-10 0,3 5-7 15,-2 0-13-15,1 1-14 0,-2 7-18 0,1 0-17 0,3 4-13 0,-3 5-10 16,3 0-4-16,-8 4-1 0,4 7-1 0,-2 4 3 0,2 3 5 16,2 3 7-16,-2 1 7 0,-4 3 5 0,4 3-1 0,-4 3-3 15,3-2-14-15,-3 4-16 0,-3-1-33 0,4 3-37 0,1-2-42 0,-2 3-45 16,2-2-56-16,1 0-60 0,-1-5-61 0,5 6-59 0,-1-9-32 16</inkml:trace>
  <inkml:trace contextRef="#ctx0" brushRef="#br0" timeOffset="33846.6848">30938 13033 103 0,'-1'-12'250'16,"-3"-1"-45"-16,4 4-29 0,-3-2-18 0,3 5-15 0,-2-1-13 15,-1 2-13-15,3 1-17 0,0 4-18 0,0 5-19 0,0 1-15 0,0 0-15 16,0 5-7-16,0 3-7 0,0 3-3 0,0 4 0 0,0 0 2 16,0 6 3-16,0 1 6 0,0-1 7 0,0 6 4 0,0-2 5 0,0 2 0 15,0 1-3-15,0-1-8 0,0 2-15 0,-2 1-25 0,2-3-31 16,-4 2-37-16,4-2-43 0,0 0-42 0,0-2-43 0,4 4-66 15,-4-2-79-15,2-3-41 0</inkml:trace>
  <inkml:trace contextRef="#ctx0" brushRef="#br0" timeOffset="34202.2094">31387 13023 299 0,'5'-15'378'0,"3"3"-83"16,1-1-122-16,1 7-65 0,5-5-37 0,-1 7-20 0,1-1-8 16,6 2-7-16,-1 0-4 0,3 3-10 0,-3 3-7 0,2 0-6 0,-1 3-2 15,-1 2-2-15,-1 3 0 0,0 1-1 0,-6 2-2 0,1 3 1 16,-6 0-2-16,1 3-1 0,-4 4-1 0,-5 0 2 0,0 3-1 0,-7-2 2 16,-1 2 1-16,-4 2 2 0,-4 1-1 0,-4 0 0 0,-2-2-1 15,-2 7 2-15,-3-6 3 0,-1 2 4 0,-1-3 5 0,0 0 4 16,2 0 6-16,-2-3 7 0,2-2 6 0,5-3 5 0,1 0 5 0,-1-4 5 15,5-3 7-15,0 2 4 0,7-6 6 0,-2 1 1 0,5-2 1 16,-2-3-5-16,4 0-3 0,2-3-7 0,-1 2-6 0,4-4-7 0,4 0-5 16,-1 4-5-16,2-3-3 0,4-1-2 0,5 0-3 0,-4 0-7 15,9 0-6-15,3-1-12 0,5-3-12 0,4 3-13 0,5-2-14 16,-1-2-20-16,10 3-25 0,-4-3-35 0,8-3-38 0,1 3-43 0,-3 0-43 16,3 1-67-16,1-4-77 0,-3 2-39 0,1 0-18 0</inkml:trace>
  <inkml:trace contextRef="#ctx0" brushRef="#br0" timeOffset="34431.1915">33053 13417 276 0,'-14'-5'448'0,"1"-3"0"0,4 0-3 16,2 1-95-16,0 2-143 0,6 0-77 0,1 0-48 0,1 1-23 0,6 1-11 16,0 1-11-16,7 2-7 0,3 0-12 0,8 0-12 0,-1 0-7 15,12 2-4-15,0 1-6 0,5-2-7 0,7 2-10 0,-2 2-13 0,8 0-23 16,2-2-29-16,-4 2-38 0,2-1-42 0,-1 4-39 0,0-3-36 16,-4 3-57-16,-3-4-64 0,2 4-34 0,-7-4-16 0</inkml:trace>
  <inkml:trace contextRef="#ctx0" brushRef="#br0" timeOffset="34646.4879">33691 13082 276 0,'-14'-23'415'0,"4"5"-60"0,-2-2-99 0,5 2-55 15,-2 3-37-15,1 4-19 0,-1 0-11 0,4 2-12 0,-3 6-10 0,-1 0-15 16,8 3-18-16,-6 6-16 0,2 0-15 0,0 8-13 0,-1 0-10 15,1 8-7-15,-2 3-4 0,6 3-1 0,-6 7 1 0,2 1 3 0,0 5 3 16,-4 6-4-16,7-1-7 0,-4 4-17 0,1 3-20 0,-1-2-32 16,1 9-38-16,-2-9-51 0,2 9-58 0,4-5-80 0,-3 2-93 0,1-2-47 15,3-3-23-15,0-3-13 0</inkml:trace>
  <inkml:trace contextRef="#ctx0" brushRef="#br0" timeOffset="35132.9285">35162 12962 133 0,'14'-8'112'0,"0"-3"-59"15,-1 6-32-15,8 1-13 0,1 0-6 0,-2 3 3 0,3 1 4 16,4 1 0-16,2 4-3 0,-5 3-2 0,3 0-5 0,0 3 0 16,-1 2 1-16,-4-2-2 0,0 3 1 0,-6 2 1 0,-3 1 3 0,1 3 0 15,-6 0 0-15,-1 0 5 0,-7-1 3 0,0 4 7 0,-7-4 6 0,-1 1 10 16,-6 3 11-16,1-3 9 0,-3 0 9 0,-4-2 9 0,1 0 10 16,-3-2 7-16,3 0 5 0,0 0 6 0,-6-4 8 0,6-3 4 15,2 2 3-15,0-3 2 0,3 1 2 0,1-5 0 0,2 1-2 0,3 0-2 16,-1-5-3-16,8 3-4 0,-6-3-6 0,7-3-8 0,0 1-8 15,0-1-10-15,3-2-10 0,2-2-9 0,0 1-12 0,4-1-10 16,-1 1-12-16,6-5-9 0,3 7-11 0,0-4-9 0,4 4-6 0,1-3-5 16,3 2-2-16,-1 5 1 0,7 0 1 0,-4 4 1 0,4 0 4 15,0 4 1-15,-2 1 2 0,0 5 1 0,-2 0 2 0,-3 3 2 16,3 3 2-16,-6-2 0 0,-3 9 4 0,-1-2-1 0,-1 1 1 0,-8 2 1 16,1-2 2-16,-6 5 2 0,-3 1 3 0,0-2 2 0,-8 1 4 0,-4 0 1 15,-2-2 1-15,-1 1 1 0,-7-1 1 0,-4-1 0 0,-1 0 3 16,-4-2 2-16,0-4 0 0,-1 1 2 0,-4-3 0 0,0 0-1 0,4-4-3 15,-4-1-9-15,4-3-7 0,-4 1-14 0,2-6-13 0,5 1-21 16,-2-3-24-16,4-4-40 0,1-1-51 0,4-5-65 0,7 1-76 16,-6-3-72-16,11-6-72 0,5-1-36 0,-2-6-18 0</inkml:trace>
  <inkml:trace contextRef="#ctx0" brushRef="#br0" timeOffset="35535.7692">36158 13294 167 0,'11'-5'414'0,"0"1"-56"0,0 2-87 0,2-1-73 0,-1 1-67 15,2 2-40-15,0 2-25 0,3 1-12 0,-4-1-4 0,1 2-7 16,-4 5-5-16,4-2-5 0,3 2-1 0,-7 5-5 0,2-1-5 0,-3 0 0 16,-3 3-1-16,-2 1 2 0,-1 3 0 0,-6-2 3 0,-1 2 4 15,-2 0 4-15,-3 3 4 0,-3-1 4 0,2 1 4 0,-7-3 4 16,3 0 3-16,4 0 4 0,-4-1 3 0,1-2-2 0,-4-2-3 0,5 0-1 15,1-2-2-15,3-5-3 0,-1 4 1 0,4-5-2 0,2-1 2 16,3 1 0-16,0-6 2 0,0 3 1 0,3-2-1 0,2-2-2 0,2-6-2 16,0 1-2-16,7 1 1 0,1-4-1 0,4-4-2 0,3 0-2 15,0-4-4-15,2-1-4 0,2-3-7 0,1-2-6 0,2-2-5 0,0-1-5 16,0-3-3-16,-2 1-4 0,2-2 1 0,-5-2-3 0,1 5-1 16,-2-2 2-16,-5 3-1 0,-2 0 0 0,1 2-1 0,-4 6-3 0,-1 1-3 15,-3 3-1-15,-4 1-4 0,-3 5-1 0,1 4 2 0,-3 3 2 16,-3 3 0-16,-2 7 1 0,-4 2 3 0,1 3 1 0,1 5 0 15,-7 7 4-15,-1 1 0 0,1 3 2 0,-1 2 5 0,1 7 3 16,-3 1 1-16,0-3-5 0,3 6-10 0,1-2-14 0,4-4-14 0,4 6-19 16,0-3-19-16,2-2-31 0,3 0-35 0,6-5-46 0,0 0-53 15,4-5-73-15,3-2-85 0,4-2-54 0,0-4-42 0,6-4-16 0,-3-5-2 16</inkml:trace>
  <inkml:trace contextRef="#ctx0" brushRef="#br0" timeOffset="35761.09">38745 13809 123 0,'-13'0'403'0,"4"0"-2"0,4-1-3 16,5-3-91-16,0 1-137 0,9 2-75 0,1-3-43 0,5 0-21 0,4 0-11 15,3-1-10-15,5 0-10 0,4-1-15 0,-2 1-16 0,7 1-21 16,0 1-21-16,3 1-27 0,-3-1-31 0,1 3-26 0,-3 0-28 0,-5 0-18 16,2 3-17-16,-4-1-15 0,-5 4-13 0,-1 0-13 0</inkml:trace>
  <inkml:trace contextRef="#ctx0" brushRef="#br0" timeOffset="35880.246">38907 14022 114 0,'-20'9'259'0,"-1"-4"-9"16,8 3-11-16,2-4-8 0,3-1-17 0,3 2-21 0,-2-1-22 15,7-1-22-15,0-3-21 0,9 1-19 0,-1-1-19 0,9 0-20 0,5-1-33 16,2-2-41-16,10-2-59 0,4-2-68 0,3 2-82 0,8-3-89 16,7-2-55-16,-4 0-34 0,6-3-19 0</inkml:trace>
  <inkml:trace contextRef="#ctx0" brushRef="#br0" timeOffset="36304.1101">40841 13254 221 0,'-5'-13'409'0,"2"2"-57"0,1-2-87 0,2 1-58 0,2 4-45 0,3-4-28 16,3 5-19-16,1-1-9 0,8 3-6 0,-2 0-16 0,7-1-22 15,1 1-22-15,4 3-23 0,2-1-19 0,3 3-16 0,1 0-24 0,2 0-25 16,1 5-38-16,3-2-42 0,-3 2-40 0,2 0-38 0,-4 2-55 16,2 1-63-16,-7-2-38 0,-2 4-27 0</inkml:trace>
  <inkml:trace contextRef="#ctx0" brushRef="#br0" timeOffset="36719.355">40860 13276 37 0,'-7'-5'254'0,"-1"-1"-46"0,1 4-40 15,0-1-27-15,0 1-19 0,2 2-4 0,-4 2 2 0,4 1-7 0,-3 2-12 16,-1 5-14-16,4-3-14 0,-3 6-9 0,1 2-7 0,-2 0 0 15,1 5 1-15,-4-3 3 0,5 5 1 0,-5-2 2 0,2 2 2 16,-2 1-2-16,2-2-5 0,-2 1-6 0,3-2-6 0,-1 1-3 0,1-3-2 16,-1 1-2-16,5-3-1 0,-3 3 0 0,1-5-1 0,5-2 0 15,-1-2 2-15,1 0-1 0,-1-4-1 0,3 3 3 0,0-5 3 0,0 0 3 16,3-1 3-16,-3 1 4 0,2-3 4 0,-2-1-2 0,5 0 0 16,-2 0-1-16,2-1-1 0,2-3-2 0,0 1-3 0,7-1-6 15,-3-4-1-15,3 3-5 0,3-4-5 0,2 2-8 0,5-1-4 0,-2-2-8 16,5 1-6-16,4 0-4 0,3-2-3 0,-2 3-3 0,1 0-1 15,6 4-3-15,-3 3-1 0,1 1-2 0,-1 0-2 0,0 4 0 0,0 5-3 16,0 3 1-16,-1-1 2 0,0 6 0 0,-6 3 2 0,-2 0 0 16,2 3 0-16,-9-2-1 0,2 7 3 0,-1-2 2 0,-7-1 2 0,-1 3 3 15,-4 0 3-15,-8-2 3 0,5-1 2 0,-6 1 2 0,-6 1 1 16,1-4 1-16,-7 0 2 0,-1-1 2 0,-1-2 2 0,-8 3-1 16,2-7-2-16,-3 4-9 0,-4-5-9 0,-2 2-16 0,0-5-16 0,-2 1-22 15,1-2-26-15,2-3-35 0,1 3-39 0,2-6-54 0,-3-1-63 16,9 0-76-16,2-3-85 0,4-1-41 0,-1-1-21 0,9-6-4 0</inkml:trace>
  <inkml:trace contextRef="#ctx0" brushRef="#br0" timeOffset="37086.5429">42125 13374 337 0,'0'-9'408'0,"0"-2"-30"0,0 5-83 0,0-1-109 0,0 0-57 16,-1 6-28-16,1 1-11 0,0 4-1 0,-4 1-7 0,1 6-7 16,3 1-10-16,-2 5-9 0,2 2-5 0,-3 1-2 0,3 3 2 15,0 5 5-15,0 1 4 0,3 1 5 0,-1 0 0 0,1 5-1 0,2-5-4 16,0 0-7-16,4 3-5 0,3-3-3 0,1-1-1 0,-2-2-1 0,2-2 0 16,4-2-2-16,0 2 0 0,-1-7-1 0,6-1 1 0,-3-1-1 15,3-4 1-15,-2-3-1 0,4-1 3 0,-2-4 1 0,4 3 0 0,-2-7-4 16,1-3 0-16,3-2-1 0,-4-1 0 0,3-3 0 0,0-3-2 15,2-6 0-15,-5 1-1 0,3-3-2 0,-1-1-3 0,-4-6 0 16,2 1-4-16,-2-4-4 0,-3 2 0 0,1-5-2 0,3 0 2 0,-8 4 0 16,-1 0 0-16,-1-3-1 0,1 7-4 0,-2 4-5 0,-4-1-8 15,-6 6-4-15,5 3-3 0,-7 6 0 0,0 2 0 0,0 5-1 0,-4 5 1 16,-1 7 2-16,-2 4-2 0,1 7-4 0,-8 2-8 0,0 10-12 16,-3 1-10-16,0 7-9 0,-5 2-16 0,3 4-19 0,1 2-28 15,-5 1-31-15,1 3-45 0,3-2-50 0,-1 5-59 0,1 0-66 0,0-2-70 16,6-1-73-16,-1 1-30 0,1-4-10 0</inkml:trace>
  <inkml:trace contextRef="#ctx0" brushRef="#br0" timeOffset="37376.5888">39369 15429 99 0,'-13'-6'459'0,"-1"-1"-2"0,6 0 0 0,-3 2-92 0,6 1-137 15,0-1-78-15,5 2-50 0,0 3-27 0,2-1-18 0,3 1-10 16,9 0-7-16,-1 1-12 0,8-1-16 0,3 4-12 0,6 0-9 0,3-1-12 15,9 2-9-15,-1 0-14 0,4-2-17 0,4 5-26 0,-6-3-32 0,6 6-37 16,-1-3-41-16,-4 1-40 0,-3 3-37 0,-3-1-49 0,1 1-54 16,-8 0-25-16</inkml:trace>
  <inkml:trace contextRef="#ctx0" brushRef="#br0" timeOffset="37496.5992">39634 15746 121 0,'-10'3'332'0,"-2"-1"-60"16,3 1-50-16,7-3-46 0,2 3-32 0,5-1-24 0,4-2-20 15,8 3-17-15,2-1-28 0,5-2-30 0,11 0-36 0,8 0-37 0,3 0-43 16,9 0-46-16,6 0-65 0,4 0-76 0,7-2-45 0,3-1-32 0</inkml:trace>
  <inkml:trace contextRef="#ctx0" brushRef="#br0" timeOffset="38566.1728">41380 15489 310 0,'-5'-12'279'0,"1"3"-24"0,4-3-16 0,-1 0-14 0,1 4-12 0,0 0-17 16,1-4-17-16,-1 5-26 0,7-2-28 0,-2 1-24 0,1 4-22 15,-1-4-19-15,3 3-17 0,1 0-14 0,1 1-10 0,2 1-9 16,-2 1-5-16,7 2-7 0,-3 0 0 0,3 2-1 0,-3 1 1 0,-1 1-1 16,3 1 2-16,-1 3 0 0,-5 1 0 0,0 3 1 0,2-1 0 0,-3 2 2 15,-4-1 0-15,3 4 3 0,-8-3 2 0,0 4 3 0,0-1 1 16,-8 1 4-16,3 0 2 0,-7 0 2 0,2 3 3 0,-4 0 2 15,0 0-1-15,-6-3 2 0,1 3 1 0,-3 1 1 0,3-4 0 16,-3-2-2-16,3 1-3 0,-1-1 0 0,1-3-2 0,0-1 1 0,2-2 1 16,7-1 0-16,-2-2 1 0,4 1 1 0,1-3 5 0,0-1 1 15,2-2 3-15,3 3-2 0,2-4-1 0,0 0 1 0,0 0-1 0,2-4-2 16,1 3-4-16,6 1-6 0,-4-7-5 0,3 7-4 0,3 0-4 16,1 0-6-16,1-3-6 0,2 3-4 0,6 3-5 0,-6-3-1 0,7 7-2 15,1-1-2-15,-1 5-2 0,-3-2 2 0,3 6 2 0,0-2 2 16,-3 4 1-16,-2 0 3 0,0 0 0 0,-4 2 4 0,-2 1 1 15,1 1 3-15,-7-1 0 0,0-1 3 0,-2 2 4 0,-3-1 4 0,-3 0 3 16,-2 0 3-16,-4-4 3 0,-1 4 2 0,-4 0 2 0,-6-4 1 16,4 3 3-16,-6-4 1 0,-5-1 2 0,1-2 2 0,-1 1 0 0,-4-1-1 15,1-2-2-15,1-3-7 0,-5-2-9 0,5 1-11 0,-5-4-10 16,6 1-13-16,-2-3-12 0,2-3-22 0,1 1-23 0,0-4-30 16,1 1-34-16,6-2-44 0,-1-5-50 0,6 0-52 0,1-4-49 0,6 1-55 15,3-2-57-15,5 1-25 0</inkml:trace>
  <inkml:trace contextRef="#ctx0" brushRef="#br0" timeOffset="38902.0719">42054 15601 154 0,'3'-13'434'0,"-1"-2"-29"0,1 6-65 0,1-2-85 0,-4 2-50 15,0 1-35-15,0 0-18 0,0 4-11 0,0 0-15 0,-4 0-19 16,1 4-21-16,3 0-23 0,0 0-16 0,-5 3-13 0,3 2-10 0,-1 3-7 15,-3 0-5-15,1 7-8 0,-2 3-2 0,2 5-1 0,-3 2 2 16,3 2 0-16,-4 1 4 0,4 8 3 0,0-2 3 0,0 4 3 16,1-2 1-16,1 4 1 0,1-2 1 0,2-1 1 0,2 0 1 0,1 0-1 15,3-3 0-15,-1 2-1 0,3-4 2 0,4-6-1 0,2 0 1 16,1 1 2-16,-1-6 1 0,6 2 5 0,-1-5 1 0,3-4 4 0,0 1 2 16,2-6 2-16,3-1 2 0,-1-4 3 0,1 0 2 0,1-4 1 15,2-5 3-15,1-1 1 0,-4-3 2 0,1-3 3 0,-1-4 0 16,-2-1 0-16,-4 0-1 0,1-4-2 0,-5-8-3 0,0 1-4 0,-7-1-5 15,-1 0-2-15,-4-5-4 0,-5-1-4 0,-2-3-6 0,-4 1-10 16,-5-4-13-16,-2 6-16 0,-4-1-16 0,-6-1-20 0,1 6-23 0,-5-1-24 16,-2 3-30-16,-5 2-33 0,-2 6-45 0,0 1-53 0,-5 8-82 15,-3-1-98-15,0 6-56 0,-2 5-33 0,-7 2-12 0,2 0 1 16</inkml:trace>
  <inkml:trace contextRef="#ctx0" brushRef="#br0" timeOffset="39546.1342">35983 15058 151 0,'0'-13'394'16,"0"1"-47"-16,0 3-63 0,1-3-67 0,3 4-42 0,-1-1-31 0,2 1-15 15,4-2-7-15,-2 3-14 0,1-1-18 0,6 2-19 0,3 0-22 16,0 2-15-16,5-1-14 0,-1-2-5 0,8 7-5 0,-6 0-1 16,10 0 0-16,-4 7 0 0,3-2-1 0,-1-1 1 0,-2 7 0 0,2-2 0 15,-4 3 1-15,-2 1-1 0,-2 1-1 0,-5 1 0 0,-1 2-1 0,-6 0 1 16,1 5 0-16,-11-5 0 0,-1 4-2 0,-1-1 0 0,-6-1 3 16,-7 5 0-16,-1-3-1 0,-6 2 0 0,-1-1 0 0,-5-2 0 15,0-2 0-15,-4 2-1 0,2 0 0 0,-2 1 0 0,-1-4-2 16,3 0-1-16,-4-2 0 0,10-1 0 0,-3 0 2 0,2-5 3 0,4 2 3 15,4-5 5-15,3 2 3 0,-1-2 4 0,2-5 3 0,4 3 1 16,6-4 0-16,-5-4-1 0,7 3-1 0,0-5-1 0,0-2-1 0,7 2-2 16,0-8-4-16,1 5-6 0,9-3-5 0,0-4-5 0,2 4-5 15,3-2-4-15,5-2-4 0,4 6-3 0,-2-5 0 0,7 7-2 0,0-1 1 16,0 5 1-16,3 4-1 0,-3 0 2 0,1 1 1 0,-3 11 2 16,-1-4 2-16,-1 8 3 0,-3 1 0 0,-5 5 3 0,1 1 3 15,-9 3 2-15,1 5 3 0,-3-2 3 0,-6 2 5 0,-3 2 4 0,-5 6 5 16,-3-6 3-16,-4 2 2 0,-7 0 1 0,1-1 3 0,-8 1 1 15,-3-4 0-15,-3 2 2 0,-7-4 0 0,2 1-1 0,-1 1-2 0,-6-5-1 16,0-1-3-16,-2-2-3 0,3-4-5 0,-1 1-4 0,0-4-4 16,5 0-6-16,-2-4-7 0,2 0-10 0,3-7-9 0,2 3-14 15,2-5-14-15,1-1-22 0,4-2-22 0,7-5-37 0,-1 0-46 0,3-3-47 16,8-5-54-16,3-2-68 0,2-1-76 0,2-5-36 0,10 0-15 16,1-1-5-16</inkml:trace>
  <inkml:trace contextRef="#ctx0" brushRef="#br0" timeOffset="39936.7452">37105 15480 299 0,'7'-6'304'16,"1"4"-79"-16,1-1-57 0,3 3-45 0,-2 0-29 0,0 0-19 16,5 3-17-16,-1 2-13 0,0 3-7 0,-4-1-3 0,4 3 0 0,-3-1 1 15,0 4 2-15,1 2 4 0,-6-1 1 0,3 6 1 0,-4 0-2 16,-5-3 1-16,0 3 1 0,0 0 2 0,-2 1 3 0,-3 0 3 15,-2-1 5-15,1 0 0 0,-3-1 4 0,1-1 4 0,-1-3 3 0,1 0 1 16,-1-3 3-16,2-3 3 0,-1 3 1 0,-1-4 4 0,4-3 3 16,2 1 5-16,-1-4 1 0,4 1 1 0,0-3-1 0,0 0-4 15,0-3-5-15,7-2-6 0,-5-3-7 0,6 0-8 0,4-4-6 0,-5-1-8 16,7-7-8-16,-1 4-7 0,3-6-10 0,2-3-10 0,1-3-8 16,0 3-7-16,3-6-4 0,0 1-4 0,-3 0 0 0,3 2 0 0,-1-4 0 15,-3 4 0-15,-1 0 2 0,-1 4 1 0,-3 0 0 0,1 4-2 16,-5 4-4-16,-1-1-4 0,1 4-3 0,-4 4 1 0,-5 4 0 0,0 5 1 15,0 0 1-15,-2 9 2 0,-5-1 1 0,2 9 2 0,-3 4 2 16,-3 3-1-16,-1 5 4 0,-1 4 3 0,-1 4 6 0,1 2 8 0,-1 4 2 16,0 1 2-16,1 0 0 0,2 4-1 0,-1-5-4 0,7 2-5 15,2-2-11-15,3-3-11 0,5 1-18 0,4-4-17 0,8-1-24 0,5-6-24 16,5 5-47-16,5-9-54 0,11-4-82 0,0-1-96 0,6-2-55 16,7-7-34-16,2 0-16 0,2-3-3 0</inkml:trace>
  <inkml:trace contextRef="#ctx0" brushRef="#br0" timeOffset="40481.443">37042 17708 418 0,'-16'-14'459'0,"6"-5"0"0,0 7-76 0,1-4-116 0,4 4-69 15,2 3-49-15,3 0-28 0,3-1-15 0,-1 0-14 0,10 2-11 16,-2 2-19-16,7-2-25 0,5 0-18 0,2 4-17 0,3-1-11 0,4-1-6 15,0 6-3-15,1 2-2 0,1 3-4 0,1 3-4 0,-2 0-2 16,-5 1-3-16,4 4-1 0,-7 2-2 0,-4 2 1 0,-4 0 4 16,1 4 0-16,-5-1 3 0,-7 1 1 0,-3 2 1 0,-4-4 3 0,-3 2 3 15,-4 2 5-15,-3 2 5 0,-3-2 3 0,1-4 3 0,-6 1 2 16,5 0 4-16,-8-3 0 0,3 3 2 0,5-4 3 0,-2-4 4 16,-1 0 4-16,5-2 3 0,-1-3 3 0,6 0 3 0,1-4 2 0,0-2 0 15,2-1 1-15,3-4 2 0,-1-1 1 0,3-2 1 0,3-3-2 16,2-2-3-16,4-6-6 0,-2 2-4 0,6-8-7 0,3 3-5 0,4-7-6 15,1 3-5-15,1-5-1 0,2-5 1 0,3 6-2 0,0-5 0 16,2 1 0-16,-5 0 0 0,2 3 2 0,1-3 3 0,-5 6 3 0,-3-1 4 16,-2 7 2-16,-2 1 4 0,-1 2 2 0,-6 1 3 0,4 5-5 15,-7 3-5-15,1 1-1 0,-3 3-1 0,-3 5 0 0,0 0 0 16,-3 5 1-16,-3 3-2 0,1 4 0 0,-3 4 0 0,-4 2 0 0,3 4-2 16,-4 2 0-16,-1 9 2 0,-1-1 4 0,1 3 4 0,-3 0 1 0,0 2 2 15,3 0-1-15,1 0-3 0,-1 1-6 0,4-2-9 0,-2-1-16 16,3 0-14-16,1-1-26 0,6-2-28 0,-1-1-42 0,6-3-46 0,2 0-47 15,7-1-46-15,-2-5-65 0,7-3-70 0,2 1-37 0,5-5-19 16</inkml:trace>
  <inkml:trace contextRef="#ctx0" brushRef="#br0" timeOffset="40678.4617">39064 17755 58 0,'-2'0'424'0,"-1"-2"-2"0,3-1-3 16,5 1-82-16,2-4-120 0,3 4-85 0,4 0-66 0,5 0-40 15,1-3-28-15,4-1-23 0,3 1-19 0,4 1-22 0,0-1-23 16,1 2-24-16,2-2-25 0,0 4-26 0,-3 1-26 0,-4 0-22 0,1 0-18 16,-6 0-15-16,-2 1-9 0,-4 4-10 0</inkml:trace>
  <inkml:trace contextRef="#ctx0" brushRef="#br0" timeOffset="40789.9196">39018 17990 94 0,'-14'7'165'0,"3"2"-6"0,5-1-9 0,5-4-12 15,1 4-14-15,1-1-17 0,8-6-29 0,5 4-33 0,4-5-48 0,8 2-54 16,5-2-54-16,6-2-52 0,2 1-57 0,7-4-61 0</inkml:trace>
  <inkml:trace contextRef="#ctx0" brushRef="#br0" timeOffset="41041.6474">40548 17460 96 0,'-12'-12'475'0,"3"0"8"15,1-1 2-15,1 5-67 0,-2 0-102 0,1 1-83 0,3 1-74 16,-2 3-40-16,2 0-23 0,3 3-13 0,-5 6-7 0,6-5-12 0,-3 11-15 15,-1-4-15-15,2 8-14 0,-2 4-7 0,0 2-3 0,-1 3 1 16,3 1 1-16,-2 8 3 0,0 3 3 0,-2-3-2 0,2 4 0 0,0 3-6 16,0-1-9-16,-4 2-14 0,4 0-17 0,-4 0-19 0,4-1-16 15,-3-1-28-15,1 0-32 0,2-1-43 0,-4 1-48 0,8-5-60 0,-3-2-66 16,2 3-59-16,2-7-58 0,0-1-24 0,0-3-6 0</inkml:trace>
  <inkml:trace contextRef="#ctx0" brushRef="#br0" timeOffset="41386.7646">41024 17691 101 0,'-7'-9'410'0,"5"-3"-7"0,-5 5-10 0,2 3-89 16,3 0-129-16,-4 4-67 0,1 4-38 0,3 4-16 0,-5-1-5 0,2 6-1 15,0 2-1-15,0 1-3 0,-2 4-5 0,2 4 2 0,3 0 1 16,-5 4 4-16,2 2 3 0,-3 0 3 0,6-2 0 0,-2 4 1 15,1-3-2-15,3-2-4 0,0 1-3 0,0-5-3 0,7 5-3 0,-5-6-2 16,9 0-1-16,-2-1 1 0,-2-5 0 0,6-1 1 0,3 1 2 16,-1-7-1-16,6-1 2 0,-1-3-3 0,2-3-1 0,6-4-1 15,-3-3-1-15,2 0-1 0,1-4 1 0,-1-5 2 0,4 1 1 0,-6-7 3 16,-1 2 0-16,2-2 1 0,-8-1-3 0,0-4-1 0,-3-3 0 16,-3-2-1-16,-2 1-1 0,-5-3 0 0,2-1-1 0,-7-2-3 15,-7 1-3-15,5-4-5 0,-10 3-9 0,2 4-11 0,-3-2-18 0,-1 1-18 16,-6 4-17-16,-1 5-22 0,1 0-23 0,-3 6-32 0,-4 3-35 15,5 0-49-15,0 8-57 0,-2-1-75 0,2 7-86 0,0 4-46 0,-1 4-28 16,1 0-8-16,7 0 1 0</inkml:trace>
  <inkml:trace contextRef="#ctx0" brushRef="#br0" timeOffset="42342.8548">39114 20081 106 0,'-23'2'274'0,"5"0"-41"0,2 0-38 16,-1 3-22-16,0-2-22 0,4 0-3 0,-1 2-1 0,4-3-2 0,-2 1-1 15,3-1-6-15,-1 3-10 0,5-4-12 0,-2 3-13 0,2-3-9 16,3 6-9-16,-1-7-3 0,3 0 0 0,3 4-1 0,-1-3 0 0,3 2-1 15,7 2-2-15,5-1-3 0,-2-1-3 0,8 2-5 0,9-3-7 16,4-1-3-16,8 3-7 0,6-3-1 0,8 2-1 0,8-3-4 0,7 0-6 16,8 0-5-16,9-3-5 0,7 2-5 0,4 1-1 0,10-4-4 15,1 1-2-15,6-1-3 0,1 3-1 0,4-2 0 0,2-1-2 16,-3 4-5-16,3-1-5 0,-1-3-2 0,-9 4 1 0,4 0 2 0,-5 0 1 16,-6 0 1-16,-6 0-2 0,0 0 1 0,-11 0 3 0,-4 0 1 15,-7 0 4-15,-5 0 4 0,-12 0 2 0,-5 4 6 0,-7-3 11 16,-10-1 10-16,2 4 7 0,-14-1 9 0,0-3 5 0,-9 0 6 0,-3 0 5 15,-3 0 4-15,-1 0 2 0,-4 0 2 0,-4 0 5 0,2 0 1 16,-2 1-1-16,-3 3-3 0,1-4-6 0,-3 0-11 0,0 0-10 0,0 0-10 16,-3 2-9-16,3-1-6 0,-2-1-6 0,-3 4-6 0,-2-4-3 15,-2 4-3-15,4 0-4 0,-5-3-1 0,2 6-1 0,-4-6-1 0,5 2-1 16,-7-2-8-16,2 6-10 0,-1-6-14 0,-4 3-17 0,3-3-16 16,4 4-17-16,-2-2-18 0,-2-1-18 0,4 0-22 0,-2 1-21 15,5-3-24-15,0 2-23 0,0 1-28 0,1-1-27 0,4-2-32 0,-1 3-35 16,3-3-34-16,-2 3-34 0,2-3-46 0,0 0-49 0,0 0-15 15,0 0 0-15</inkml:trace>
  <inkml:trace contextRef="#ctx0" brushRef="#br0" timeOffset="44140.1097">8873 4651 133 0,'-9'-4'169'0,"3"4"0"16,-1-1 4-16,2 1 2 0,-1-4-2 0,1 4-9 0,2 0-13 0,0 0-16 16,-3 0-16-16,5 0-18 0,1 0-17 0,0 0-15 0,0 0-11 0,0 0-12 15,0 0-11-15,0 0-12 0,0 0-10 0,0 0-8 0,0 0-6 16,0 0-1-16,1 4 0 0,5-4 1 0,2 1 1 0,1-1 2 0,-1 4 5 16,9-1 2-16,-1 1 3 0,6-3 3 0,0 6-1 0,9-2 2 15,1-1 2-15,4 1 2 0,5-3 3 0,6 3-1 0,5 0-2 0,0 0-2 16,6 0-3-16,2-1-6 0,7-1-4 0,4 2-8 0,1-2-3 0,5-1-2 15,4 2 1-15,3 0 1 0,3-1 3 0,7 2 1 0,0 2 1 16,5-2-1-16,8-1 4 0,0 0 0 0,6 3 1 0,-1 1 3 0,6-4 1 16,3 4-1-16,0 0 2 0,0-2-2 0,4 1-4 0,-2 1-8 0,1-1-5 15,1 3-1-15,-3 0 3 0,5-2 1 0,-3 4 2 0,6-3 2 16,-4 2-2-16,5-2 2 0,2 5 0 0,-1-5 2 0,-1 0 1 0,2 2 2 16,2-2 2-16,-4 1 2 0,-1 1 1 0,-1-2-5 0,-3 0-9 0,1-2-1 15,-1 2 1-15,-5 0 1 0,3-2 3 0,-1 0 0 0,-2 1 2 16,0-3 0-16,4 2 2 0,-4-2 1 0,2 1 2 0,1-1 2 0,-6 2 0 15,3-1 2-15,-5 1 1 0,0 0-3 0,-4 1-7 0,-4-2-2 0,-4 1-4 16,-2 5-2-16,-6-3-2 0,2 2-1 0,-7-2 2 0,-2 2 1 16,-1-3 0-16,-3 2 1 0,1 1 2 0,-4 1 2 0,-2-2 4 0,-2 0 4 15,1 0 1-15,-1-1 3 0,1 2 2 0,-1-2 2 0,-1 0 0 16,1-2 1-16,1 1-1 0,-4 0-1 0,1-3 0 0,1 3-1 0,-2-3-2 16,-1 0 0-16,-3 0-1 0,-4 0 0 0,-1 0-2 0,-3 0-1 15,-3-1-2-15,-5-1-1 0,-3-1 0 0,-2 2-2 0,-6 0-3 0,-6-1-2 16,-3-2 1-16,-4 4 0 0,-5-3 0 0,-2 2 1 0,-4-4 0 0,-6 1 0 15,-4 3-2-15,4-4-2 0,-6 3-4 0,-3-2-2 0,0-1-4 16,-1 0-7-16,1 4-7 0,-5-4-14 0,0 0-18 0,0 0-25 0,0 0-27 16,0 0-32-16,0 0-32 0,0 0-37 0,0 0-40 0,0 0-54 15,0 0-61-15</inkml:trace>
  <inkml:trace contextRef="#ctx0" brushRef="#br0" timeOffset="44737.4276">14130 4291 115 0,'-10'-8'176'0,"5"0"5"0,-3 0 0 0,4 1-3 16,-1-1-6-16,2 3-7 0,-2-2-9 0,5 2-12 0,-2-2-14 15,2 6-15-15,0-3-15 0,0 0-13 0,0 2-15 0,0 0-15 0,2 2-13 16,-2-3-14-16,5 1-9 0,-2 2-8 0,2-3-3 0,0 1-2 0,4 2-1 15,3-3-2-15,3 0 3 0,0 3 1 0,6-2 3 0,1 2-1 16,5-3 2-16,4 2 5 0,5 1 5 0,5 0 4 0,3 0 4 0,9 0 5 16,2 0 3-16,11 0 0 0,6 0 1 0,6 0 1 0,11 0-2 15,6 1 0-15,8 2-2 0,7-3-2 0,5 2-5 0,9 1-8 0,2 0-2 0,6 2-4 16,1 0-1-16,5-1-1 0,2 0-3 0,3 1-2 0,2 2-4 16,-2-2 0-16,6 3-4 0,-5 0-4 0,3 3-2 0,-4-2-2 15,-3 2 1-15,0-2-2 0,-7 4-3 0,-7-4-4 0,-5 2-5 0,-5 1-5 16,-10-1-3-16,-4 0 0 0,-4-2 0 0,-8 2 1 0,-8-2 3 0,-2-1 4 15,-7-2 3-15,-6 0 2 0,-4 1 5 0,-9-2 4 0,-4-2 9 16,-2 2 6-16,-7-2 8 0,-6-3 8 0,-2 2 9 0,-8-2 8 0,-1 0 5 16,-2 0 4-16,-1 0 3 0,-6 0 4 0,-1-2 5 0,-2 2 4 15,-2-3 1-15,-1 3 3 0,-1-3 0 0,1 1-2 0,-4 2-5 0,0-2-5 16,0 1-6-16,2 1-7 0,-5-4-5 0,4 3-4 0,-4 1-4 0,1-4-6 16,-1 4-4-16,-2-3-4 0,4 2-9 0,-4 1-8 0,0 0-18 15,0 0-17-15,3-4-19 0,-1 3-20 0,-2 1-30 0,5-3-34 0,-5 3-51 16,8 0-57-16,-3 0-74 0,4 0-85 0,3 0-52 0,-2 3-36 15,-1-3-17-15,1 1-5 0</inkml:trace>
  <inkml:trace contextRef="#ctx0" brushRef="#br0" timeOffset="47089.6934">46204 3086 14 0,'-8'-17'100'0,"-4"3"-5"0,2-3-4 15,-2-2-1-15,5-1-3 0,-5 4-8 0,2 1-3 0,-2-2-5 16,2 2-7-16,-2 1-9 0,-2-5-4 0,4 4-3 0,-4-2-1 0,2 5 2 15,2-2-4-15,-4-2-4 0,1 2-1 0,-1 2-3 0,-3-4 0 0,0 5 0 16,3-2-2-16,-1-2-4 0,-5 2 0 0,1 4-1 0,0-4 0 16,-1 4-1-16,-3 1-1 0,3-3-2 0,-2 6-1 0,-6 0 1 0,6-3-3 15,-5 1-5-15,-2 7-4 0,5-4-3 0,-1 4-4 0,-3 4-1 0,1-4 0 16,0 7 0-16,-4 1 2 0,4 0 0 0,-6 2 1 0,3 3 1 16,-3 2 2-16,-3 2 1 0,1 3 3 0,-5 1 2 0,-1 3 3 0,1 2 4 15,-5 4 0-15,1 2 1 0,-1 4-3 0,-1-1 1 0,2 9 1 0,0 1 3 16,1 1 1-16,1 6 1 0,1-3 2 0,5 6-1 0,7-1 2 0,-5 0 1 15,6 7-2-15,5-6 0 0,2 2 3 0,7 0 3 0,4 1 2 16,2-4 3-16,4 3 0 0,4-3-3 0,5-3 1 0,4 0-1 0,5-3 2 16,3 3 0-16,5-8-1 0,2 2 1 0,5-3 1 0,0-2 2 0,5-6 2 15,3 2 0-15,-1-4 2 0,8-6 1 0,-3-1 1 0,7-4 1 16,-5 3-2-16,4-7 0 0,3-2-2 0,-1-3-3 0,1-4-2 0,3-1-3 16,-4-2-3-16,1-5-3 0,1 0-5 0,-2 0-4 0,1-5-1 0,3-2-2 15,-1-1 0-15,-2 0-2 0,-1-5 0 0,2-1 0 0,-1-2 1 16,-1-4 0-16,1-1-1 0,-2-3 1 0,1 0-1 0,-3 0 0 0,-2-11 0 15,1 4 1-15,-1-2-3 0,-6-7-5 0,1 2-3 0,-3-4-3 16,-4-1-4-16,-5 0-4 0,1-3-3 0,-1-5-4 0,-7 1 0 0,-4 0 0 16,-3-4 0-16,3 4 1 0,-10-3 1 0,-2 0 0 0,-4 0 2 15,-4 3-1-15,-2 0 2 0,-6 1 0 0,-2 4 1 0,-3 0-1 0,-5 2-1 16,-2 2 0-16,-3 4-3 0,-7 1-4 0,0 1-7 0,-9 6-6 0,2 1-6 16,-5 1-6-16,-2 5-9 0,-3 0-10 0,-2 5-12 0,-1 2-11 0,-4 2-17 15,-4 2-18-15,6 3-24 0,-9 4-25 0,2 4-31 0,0 0-35 0,-2 8-29 16,-5 0-24-16,2 7-34 0,0-1-37 0,-4 3-47 0,2 6-51 0</inkml:trace>
  <inkml:trace contextRef="#ctx0" brushRef="#br0" timeOffset="48575.7473">10290 4248 79 0,'-12'-12'159'16,"4"-1"5"-16,-3 0 1 0,-2 0-5 0,1 1-5 0,-2-1-8 15,0 1-8-15,1-1-7 0,-1 5-6 0,-3-7-7 0,2 3-5 0,-2 3-6 16,-2-3-5-16,-3 2-2 0,3 0-7 0,-1 0-6 0,-4 1-7 16,2 1-5-16,-1 0-4 0,-1 1-4 0,-1-1-4 0,3 3-4 0,-6 1-3 15,1 0-4-15,2 1-4 0,-3-2-3 0,4 5-4 0,-1-4-5 0,1 1-4 16,-2 3-3-16,4 0-3 0,-5 3-1 0,5 1-3 0,0-3-3 16,-2 6-2-16,2-3-4 0,-1 0 0 0,1 4-4 0,0 0-2 0,0 1-2 15,-2 2-3-15,2 1-2 0,0 0-2 0,-1 3-1 0,-4 2-1 0,5-1 0 16,-2 5 0-16,-1-1 0 0,1 3 2 0,-2-1 0 0,2 4 0 15,-1 1 2-15,2 5-1 0,-4-4 0 0,5 5 1 0,-2 2 0 16,-1-1 2-16,2 3 0 0,5 0 2 0,-5 3-1 0,5-1-1 0,1 2 0 16,0 2-2-16,3 1-2 0,0 4 0 0,6-2-2 0,3 0 0 15,0 6 1-15,1-3 3 0,2 2 1 0,2 2 3 0,2-3 1 0,5 6 2 16,0-1 3-16,1-3 3 0,1-1 2 0,4 3 3 0,1-4 1 0,3 0 4 16,0-2 2-16,2-4 1 0,3 3 0 0,0-6-2 0,2-1-2 0,4-2-2 15,-3 0 1-15,2-3 0 0,4-3 1 0,-2-1 1 0,5-5 3 16,-1 1 4-16,2-5 4 0,1-1 2 0,0 0 3 0,3-2 4 0,2-6 2 15,0 2 5-15,0-7 2 0,3 0 1 0,1-3 0 0,1-1-1 16,-2-4-2-16,6-2-3 0,-1-3-6 0,-3 0-1 0,7-4-4 0,-4-3-2 16,4-1-2-16,-2-6-3 0,2 3-1 0,0-6-2 0,-2-1-2 0,-1 0 0 15,3-4-2-15,-4-1 0 0,0 2 0 0,-2 0 1 0,-3-5 1 16,0-2 0-16,1 0-2 0,-8 0 0 0,2 0-2 0,-6-5 3 0,3 1 3 16,-9-1 1-16,0-2 2 0,-1-1 2 0,-4-1 0 0,-3-1 2 15,-2-1 2-15,0-1 0 0,-7-3 0 0,-5 5 0 0,-2-5 1 0,-3-1-1 16,0 2-2-16,-5-1-4 0,-3-2-6 0,-6 0-4 0,-3 1-3 15,-2 2-5-15,-3-4-4 0,-5 3-4 0,-4-1-8 0,1 0-2 0,-6 2-5 16,-2 0-2-16,-3-1-2 0,-1 4-2 0,-1 0 1 0,-1 6-2 0,-1 0-2 16,-4 2-1-16,1 4-4 0,2 5-3 0,-3 4-6 0,-1 3-4 15,1 3-5-15,-1 5-6 0,-3 4-7 0,4 4-10 0,-6 4-9 0,2 7-12 16,-1 6-10-16,3 2-15 0,-6 5-10 0,3 3-13 0,1 5-14 0,-2 5-10 16,3 7-10-16,0-2-18 0,3 4-21 0,-4 6-25 0,4-2-27 15,4 8-30-15,-1 0-32 0,2 7-63 0,6-3-76 0,-1 5-34 0,9 1-11 16</inkml:trace>
  <inkml:trace contextRef="#ctx0" brushRef="#br0" timeOffset="50420.7535">41639 17235 95 0,'-8'-34'145'0,"-1"-3"-10"0,1 0-3 16,-3 2 4-16,-2 0 6 0,-1 1 3 0,0 2 2 0,-3 1-5 0,0-2-9 16,-5-1-8-16,3 5-7 0,-3 1-9 0,-2-3-8 0,2 3-6 15,-5 4-6-15,-2 0-4 0,0-4-2 0,-5 4-3 0,5 4-2 0,-5 0-5 16,-2 3-2-16,0 2-4 0,-5 0-3 0,-3 6-4 0,3-2-8 16,-5 3-4-16,-2 3-4 0,-1 2-3 0,-1 3-4 0,-1 2-5 0,-5 3-5 15,1 3-3-15,4 0-5 0,-5 5-2 0,5 2-1 0,-6 0-1 16,3 6 2-16,1 3 1 0,2 0 0 0,-2 5 1 0,7 1-1 15,-2 4 2-15,2 5-1 0,2-1 1 0,-1 3 1 0,4 4 3 0,1 4 1 16,0-2 1-16,5 6-1 0,0 0 1 0,1 7-1 0,4-4-1 16,1 5-1-16,3 2 1 0,2 1-2 0,2 0 2 0,2 0-1 0,6 0-2 15,0 4-2-15,6-5-2 0,1 5-1 0,3-8-3 0,4 6-2 16,4-4-2-16,1-3-2 0,5 1 1 0,2-2 3 0,4 0 2 0,1-2 1 16,1-4 3-16,8 0 0 0,-2-2 2 0,6-4 4 0,5 2 3 15,-6-6 2-15,10-1 3 0,-2-1 2 0,6-5 2 0,-2-1 0 16,3 0-1-16,2-3 0 0,0-3-2 0,4-4-3 0,-1 1-2 0,2-4-1 15,-1 0-1-15,1-4-2 0,-2-2 0 0,-1-2-3 0,2-4-1 16,-1-5-1-16,-6 1-1 0,4-5-2 0,-2-5-2 0,-3 1-2 0,1-5-2 16,-2-4-2-16,0-4-2 0,-2-3-5 0,-1-4-4 0,1-4-1 15,-2-2-1-15,-1-2 1 0,3-6 1 0,-3-2 1 0,2 0-2 16,-4-4 2-16,2-4-1 0,-4 1 2 0,1-2 2 0,-3-4 2 0,4 3 2 16,-5-1 2-16,-1-1 3 0,1-2 4 0,-6 1-1 0,0 0-2 15,-1-2 0-15,-3-3 1 0,-6 5-1 0,1-5 1 0,-2 2-1 0,-2-4-1 16,-5 1-1-16,-5 2-1 0,0-6-2 0,-2 6 1 0,-6-3-3 15,-4-2-2-15,-2 1-1 0,-1 3-1 0,-7-3-3 0,-5 9-4 0,-1-4-7 16,-8 5-8-16,1-1-11 0,-8 4-10 0,0 4-12 0,-10 3-16 16,-1 2-18-16,-7 8-20 0,1 5-22 0,-8-1-21 0,-4 7-24 0,-3 7-24 15,-2 0-31-15,0 9-34 0,-6 1-40 0,1 6-41 0,0 1-61 16,2 6-73-16,3 2-28 0,1 4-11 0</inkml:trace>
  <inkml:trace contextRef="#ctx0" brushRef="#br0" timeOffset="51945.5498">12495 6993 131 0,'0'-12'176'0,"0"-1"-8"0,0 5-2 0,0-1-4 0,0 3-9 15,0-1-11-15,0 2-19 0,-3 3-18 0,3-1-23 0,0 3-23 16,0 0-19-16,0 0-16 0,-2 3-12 0,-2 1-9 0,4 1-7 0,-3 6-5 15,1-2-2-15,2 5-2 0,-3 8 3 0,3-2 5 0,-2 6 6 16,-1 4 5-16,-1 3 8 0,3 2 6 0,-3 3 7 0,-1 0 5 0,0 6 3 16,-3-2 1-16,2 0 2 0,-2 1 1 0,3 0 3 0,-2-2 2 15,-3 4-2-15,1-7-1 0,1 3-2 0,-1-2-2 0,2 0-1 16,-5-2-3-16,4-3-5 0,-1-2-4 0,3 3-12 0,-3-4-12 0,0 1-22 16,1-6-26-16,-1 2-31 0,1-1-38 0,3-4-35 0,0-2-34 15,0-1-36-15,1 0-33 0,2-3-54 0,2 1-65 0</inkml:trace>
  <inkml:trace contextRef="#ctx0" brushRef="#br0" timeOffset="52938.0706">12918 6909 118 0,'-2'-6'161'0,"-1"0"4"0,3 1 4 15,-4 2 1-15,4-1 2 0,-1-3-1 0,-3 6-3 0,4-3-3 16,-1 3-7-16,-3 1-7 0,1-3-7 0,1 3-10 0,-1 0-11 0,-2 0-13 15,1 0-13-15,-1 0-13 0,2 3-11 0,1-3-11 0,-2 5-13 0,-1-4-8 16,0 6-10-16,-3-3-7 0,3 4-9 0,-4 1-7 0,-3 3-10 16,2 5-4-16,-4 4-6 0,1 0 1 0,1 4 1 0,-2 5 2 0,-1 2 1 15,-2 8 5-15,0 0 6 0,3 4 3 0,-1 4 5 0,-2 0 3 16,3 4 5-16,0-1 3 0,1 2 4 0,1 2 5 0,-2-1 3 0,0 1-1 16,6-2-1-16,-2 1-1 0,1-1-1 0,4 0-2 0,0-4-3 15,-2-3-3-15,5-1-4 0,-1 1-2 0,3-8 0 0,0-1-2 16,0-1 1-16,3-4 1 0,-1-6 1 0,1 4 0 0,3-7 1 0,-1-3 1 15,3 0 2-15,-3-6 2 0,4 1 5 0,-1-5 4 0,1-1 6 16,1-1 3-16,2-3 3 0,2-2 1 0,3-3 2 0,-2-3-1 16,7-2 0-16,0 0 0 0,6-5 1 0,-1-2-1 0,4-6-2 0,1 0-2 15,2-3-3-15,2-3-3 0,-4-1-3 0,4-3-4 0,0-2-1 16,-4-2-4-16,-1 3-1 0,-4-6-1 0,1 4-2 0,-3-6-2 0,-6 1-1 16,0 1-1-16,-4 0-1 0,-5 1-2 0,-4 0 0 0,-1 0-3 15,-5 0-1-15,-5 3-1 0,-4 1-2 0,-1 1-1 0,-4 3-4 0,-3 2-3 16,-2 2-3-16,-3 1-1 0,-3 4-4 0,1 4-3 0,-7 1-2 15,-1 5-2-15,1 6-2 0,-5 1 0 0,0 4-1 0,-5 4 0 16,2 5 0-16,-2 3-3 0,4 3 0 0,-6 9-5 0,2 0-7 0,4 4-11 16,-3 2-15-16,5 3-17 0,2 3-19 0,2 2-20 0,8 0-23 15,-3 3-34-15,9-2-41 0,3 1-39 0,4 1-39 0,2-3-31 0,8 3-28 16,0-5-51-16,5-3-64 0,3-1-26 0,6-2-5 0</inkml:trace>
  <inkml:trace contextRef="#ctx0" brushRef="#br0" timeOffset="53727.8364">12984 6906 55 0,'-3'-13'281'0,"3"1"-35"0,-5 3-18 0,3-5-10 0,-1 5-7 0,-2 2-5 15,-2-2-6-15,2 3-12 0,-4 0-14 0,4 2-21 0,-3-1-22 0,-1 0-17 16,-1 2-15-16,1 1-14 0,-4 2-12 0,-1 0-11 0,-3 2-9 16,2 1-10-16,-6 2-9 0,1 2-10 0,-2 1-6 0,-4 3-7 0,-1 1-8 15,1 3-6-15,-1 5-4 0,-1 1-3 0,1 1-3 0,-3 6 2 16,6-2 1-16,-2 8 3 0,-1 0 4 0,5 5 5 0,-1 0 4 0,0 6 4 16,4 2 4-16,-2 1 6 0,6 3 4 0,-2 3 7 0,3 0 4 15,1 3 3-15,1 0 3 0,1 1 1 0,0-2 1 0,4 4-2 0,-2-3-1 16,4-3-4-16,-2 2-4 0,6-5-2 0,-3-2-4 0,4-3-4 15,0 0-4-15,0-5-2 0,5-1 0 0,-1-3-3 0,1-3-1 0,0-2 1 16,7-7-2-16,-4 3 1 0,3-6 3 0,1-1 2 0,1-1 4 16,1-4 4-16,1-4 2 0,2 4 5 0,2-10 2 0,3 5 2 0,0-6 2 15,4-3 0-15,-2 1 1 0,6-3 1 0,-2-5-2 0,4 0 0 16,-1-1-1-16,0-3-1 0,1 1-2 0,-1-5-4 0,1 3-3 16,-1-3-2-16,1-2-2 0,-1 0-2 0,0-2-2 0,-4-1 0 0,0-2-2 15,0 0-1-15,-1 2 0 0,-2-4-3 0,-2 1-2 0,0-1-1 16,-3-1-1-16,-2 0 0 0,2-4 2 0,-6 6-2 0,1-4-2 0,-2-3 0 15,-2 5-1-15,-1-4-1 0,-1 2 0 0,-3-1-2 0,-1 1 1 16,-1 0-2-16,-3 1-1 0,-3-2 0 0,-2 3-2 0,-4 0-1 16,1 1-3-16,-3 1 0 0,-1 1-2 0,-1 0-1 0,-4 4-2 0,1-1-1 15,-1 4-3-15,-1 0 0 0,-3 1-2 0,-3 4-1 0,-1 3 0 16,1-2-1-16,-2 6-1 0,-1 1 0 0,-5 1 1 0,4 7 0 0,-2-1 1 16,-3 6-2-16,-1-1-1 0,2 1-5 0,-1 7-6 0,-1-3-8 15,2 4-10-15,1 6-17 0,0-4-16 0,4 5-19 0,0 2-21 0,-1-2-28 16,6 4-33-16,0-1-42 0,7 1-49 0,-2 4-42 0,5-7-40 15,5 2-61-15,0 1-74 0,7-1-28 0,0-6-10 0</inkml:trace>
  <inkml:trace contextRef="#ctx0" brushRef="#br0" timeOffset="54087.84">13931 7652 479 0,'-12'0'532'0,"-2"-4"12"0,4 4-80 0,2-1-127 0,-1-3-73 0,4 4-47 16,0 0-27-16,1 0-17 0,1 0-21 0,3 0-23 0,0 0-22 16,0 0-23-16,0 0-20 0,0 0-17 0,3 0-14 0,3 0-14 0,-1 0-9 15,7 4-6-15,-2-3-1 0,7-1-2 0,2 4 0 0,3-4 2 16,0 0 2-16,9 0 1 0,-1 0 0 0,6-4-3 0,2 3-6 16,3-3-7-16,0 0-11 0,3-3-14 0,4 2-19 0,-6-3-24 15,6 3-29-15,-4-2-31 0,2 0-49 0,-1-1-55 0,-1 2-55 0,0 0-52 16,-3 0-58-16,0 1-59 0,-3-2-27 0,-2-1-14 0</inkml:trace>
  <inkml:trace contextRef="#ctx0" brushRef="#br0" timeOffset="54321.7312">14461 7269 150 0,'-12'-17'463'16,"2"2"10"-16,2-2-61 0,-3 5-98 0,3-4-56 0,-1 7-33 15,4-4-21-15,0 6-14 0,-2 0-15 0,2-1-18 0,3 4-22 0,-1 1-26 16,0 2-24-16,-3 1-23 0,3 4-16 0,3 0-15 0,-2 6-12 16,-1 2-11-16,3 6-7 0,-2 3-5 0,-5 6-1 0,6 1 1 0,-3 7 3 15,-1 2 6-15,2 6 4 0,1 3 4 0,-1 4-9 0,-2 3-10 16,1-1-20-16,-1 3-23 0,0 5-31 0,0 0-34 0,1-1-45 16,1 1-48-16,1 0-63 0,2 0-70 0,0-1-71 0,2-2-73 0,1-2-36 15,2-7-17-15</inkml:trace>
  <inkml:trace contextRef="#ctx0" brushRef="#br0" timeOffset="54787.9094">15287 7418 411 0,'10'-31'422'0,"9"3"-36"0,-2 0-53 15,1 4-97-15,5-1-118 0,4 3-58 0,2 2-31 0,0 1-12 0,-2 6-6 16,4-3 0-16,1 7 0 0,-1 4 0 0,0 0-1 0,-4 5 0 16,0 0 0-16,1 5-1 0,-6 5-3 0,-2 0-1 0,1 1 0 15,-8 4 3-15,-1 4 2 0,-2 1 5 0,-6 1 3 0,-1 2 3 0,-6 2 4 16,-6 3 2-16,1 0 2 0,-8 2 2 0,-4 2-2 0,-2 1 0 16,-5 0 3-16,-2-3 0 0,-2 3 1 0,-3-4-1 0,0-2 0 0,0 1-1 15,-2-4 1-15,3 0 2 0,1 0 3 0,3-4 4 0,2-3 6 16,4 0 5-16,5-5 8 0,1-2 8 0,3 0 5 0,4-5 2 15,1 0 0-15,4-5-1 0,2 0-5 0,1-4-2 0,2-2-5 0,2-1-8 16,3-3-8-16,3 0-8 0,1-5-8 0,8 3-8 0,-2 0-11 16,2-4-9-16,2 4-11 0,3 0-4 0,4-1-5 0,-2 4-3 0,6 1 0 15,-2 1 0-15,-1 4-1 0,0 3 1 0,4 3 1 0,0 1 1 16,-4 1-1-16,0 6 1 0,1 1 0 0,-1 2 1 0,-5 1 4 16,4 4 0-16,-8 2 3 0,1 1 1 0,2-1 2 0,-8 4 2 0,-3 2 4 15,-1-2 3-15,-4 1 2 0,-2 0 5 0,-3 2 4 0,-3-2 3 16,-5 0 4-16,-3 1 3 0,-2 1 0 0,-6 0 4 0,-3-4 2 0,-4 3 2 15,-6-4 0-15,1-1-2 0,-5-1-2 0,0 1-7 0,-1-5-8 16,-2-1-16-16,-2-1-19 0,2-3-29 0,-2-3-32 0,3-2-54 16,2-2-62-16,6-2-101 0,-1-3-116 0,4-4-64 0,1 0-36 0,6-9-19 15,2-2-10-15</inkml:trace>
  <inkml:trace contextRef="#ctx0" brushRef="#br0" timeOffset="54986.4437">16037 7801 99 0,'-9'0'499'0,"1"-3"1"0,6 1-4 0,2 2-2 16,2-2-113-16,3-3-166 0,4 3-94 0,4-1-54 0,4-2-29 15,2 1-14-15,8 0-12 0,4-3-9 0,3 1-5 0,4-1-2 0,3 0-7 16,6 2-5-16,-1-3-14 0,4 4-15 0,-1-4-24 0,1 4-30 15,-1-1-49-15,1 2-57 0,-3-1-71 0,-4 3-82 0,1-3-48 0,1 4-31 16,-6-3-13-16</inkml:trace>
  <inkml:trace contextRef="#ctx0" brushRef="#br0" timeOffset="55213.6484">16513 7372 329 0,'-14'-27'469'0,"2"6"11"16,-1-1-71-16,4 2-109 0,2 2-67 0,0 3-46 0,1 3-28 0,-1-1-20 16,2 4-16-16,1 2-14 0,3 2-20 0,-3 2-22 0,2 3-17 15,-1 3-18-15,3 2-9 0,-3 2-10 0,3 7-7 0,0 1-7 0,0 5-2 16,3 5-2-16,-3 5 4 0,3 4 4 0,-1 1 6 0,-2 7 8 16,4 3 3-16,-3-1 3 0,-1 6-10 0,0 1-11 0,0 4-24 15,0 1-25-15,0 2-35 0,0-1-37 0,0 0-60 0,0 2-70 0,0-2-92 16,0-2-101-16,0 0-53 0,4-2-29 0,-1-5-15 0</inkml:trace>
  <inkml:trace contextRef="#ctx0" brushRef="#br0" timeOffset="55467.2005">17420 7276 335 0,'-3'-13'545'0,"-2"-1"-16"0,-1 8-10 16,3-4-112-16,-2 5-164 0,1 1-90 0,3 4-56 0,-3 4-26 15,-1 1-12-15,2 5-2 0,1 3 1 0,-1 3-4 0,-2 6-7 0,1 0-2 16,2 7 1-16,-3 5 3 0,-1 0 1 0,0 3 6 0,1 5 3 16,0 0-1-16,-2 3-8 0,1 3-14 0,-1-2-21 0,-2 4-25 15,4-1-29-15,-3 0-29 0,1-3-35 0,-2 4-51 0,4-1-63 0,-2-4-78 16,6 0-87-16,-3-3-60 0,4-2-48 0,4-6-18 0,-3-1-8 15</inkml:trace>
  <inkml:trace contextRef="#ctx0" brushRef="#br0" timeOffset="55799.5969">17896 7451 352 0,'-5'-8'423'0,"0"0"3"15,-2 6-49-15,2 2-77 0,-4 2-71 0,4 9-72 0,-4-1-38 0,4 9-23 16,-3 1-12-16,-1 4-4 0,1 6-4 0,-2 5-3 0,1 1-1 16,-1 4 2-16,1 2 0 0,1 0-1 0,3 3-5 0,1 0-8 15,3 0-9-15,1-4-7 0,1 1-6 0,8 1-5 0,-1-4-3 16,6-2 1-16,0-4-1 0,4-1 1 0,3-6-1 0,3 0 1 0,1-2 1 16,3-8-1-16,1 0 1 0,-1-4-1 0,5-4 1 0,-2-6-2 15,1-4 0-15,0-2-2 0,2-7-4 0,-1-3-2 0,-2-5-1 0,-1-1 2 16,-2-4 1-16,-1-6 5 0,-3-1 2 0,-2-4 4 0,0-5 2 15,-3-1 2-15,-2-2 2 0,-3-2 2 0,-6-2-1 0,2-1 2 0,-6 1 0 16,1-1 1-16,-5 1-3 0,-5 1-4 0,1 3-5 0,-3-2-6 16,-4 7-8-16,0 1-8 0,-2 4-11 0,-4 3-12 0,0 6-18 15,-6 0-18-15,1 8-22 0,-2 3-25 0,-1 6-31 0,-4 5-35 0,-2 2-55 16,0 5-63-16,1 4-92 0,-3 3-109 0,3 7-52 0,-3-2-27 16,6 4-9-16,-4 4 0 0</inkml:trace>
  <inkml:trace contextRef="#ctx0" brushRef="#br0" timeOffset="55980.3974">19705 8461 173 0,'-3'-3'577'0,"-4"2"-53"0,0-3-69 0,7 4-74 0,0 0-74 0,0 0-217 15,4-1-289-15,1-2-160 0,3 3-92 0,1 0-46 0,-4 0-23 16</inkml:trace>
  <inkml:trace contextRef="#ctx0" brushRef="#br0" timeOffset="56921.614">3332 11059 211 0,'-8'-8'278'0,"-1"4"-29"16,1-4-13-16,3 3-8 0,-4 0-4 0,0 2-9 0,4 1-10 15,0-2-16-15,2 4-19 0,1-3-20 0,-1 1-16 0,3 2-16 0,0 0-13 16,0 0-11-16,0 0-9 0,0 0-11 0,0 0-11 0,0 0-10 0,0 0-9 16,0 0-9-16,0 0-7 0,0 0-7 0,0 0-6 0,0 0-5 15,0 5-3-15,0 1 1 0,0 2 1 0,3 3 4 0,-1-1 6 0,1 6 4 16,2 4 3-16,4 4 3 0,-1 1 2 0,1 5 5 0,-1 3 4 16,3 2 5-16,1 1 5 0,1 0 3 0,1 0 3 0,1 1 1 0,-1 0-1 15,3-3-1-15,2 1-1 0,3 0 0 0,-2-2 2 0,1-8 5 0,8 3 7 16,-2-3 5-16,2-5 7 0,7-2 1 0,3-5 1 0,5-1 4 15,6-9 7-15,1 1 2 0,10-9 3 0,8-6 1 0,6-1 0 0,7-8-2 16,8-4-5-16,4-7-8 0,8-6-8 0,11-4-12 0,3-9-10 16,1 1-7-16,4-5-3 0,0-3-8 0,2-2-10 0,2-2-7 0,-1 0-3 15,-1 2-3-15,-2 0 0 0,-5 2-1 0,-3 5-1 0,-6 1 2 16,0 3-1-16,-8 1 3 0,0 6 2 0,-8 0-2 0,-6 4 0 0,-8 3 0 16,-11 7 0-16,-3 2 1 0,-10 2-1 0,-7 4 0 0,-5 2 2 0,-5 1 4 15,-9 4 1-15,-1 1 4 0,-7 3 3 0,-6 3 3 0,1-2 1 0,-6 2 2 16,1 4 2-16,-4-2 1 0,-2 3 0 0,-1 0-1 0,-2 0-3 15,0 0-5-15,-2 0-5 0,-1 3-10 0,-2-2-10 0,1 4-16 0,-6 2-16 16,2 1-21-16,-1 4-24 0,-4-4-24 0,-1 5-26 0,0-1-30 16,-3 4-34-16,2 1-32 0,-6 0-35 0,3 0-42 0,-5 3-45 0,5 0-55 15,-4 5-57-15,-6-1-72 0,3 2-76 0,-3-1-31 0,-2 7-4 0,-3-3 9 16,-3 0 20-16</inkml:trace>
  <inkml:trace contextRef="#ctx0" brushRef="#br0" timeOffset="57371.9413">3477 11929 23 0,'-22'-9'431'0,"2"-1"12"0,-1 0 12 0,2 0-81 0,2 3-124 0,4-1-60 15,-1 3-28-15,4 0-15 0,1 4-11 0,1-2-10 0,-1 0-10 0,4 3-16 16,2 0-18-16,1 0-17 0,2 0-17 0,2 6-10 0,1 0-13 16,2 2-5-16,4 4-6 0,-1 1 0 0,2 1-3 0,4 1 4 15,7 2 4-15,-3 2 7 0,4-3 7 0,9 4 8 0,-2-2 5 0,7-4 5 16,3-2 1-16,11 0 7 0,3-7 5 0,6 1 4 0,13-6 0 0,5-6 0 16,13-7-1-16,7 0-3 0,12-7-2 0,12-10-3 0,9-3-3 15,10-3-5-15,3-9-8 0,0 0-5 0,6-4-7 0,-1-3-5 0,0 3-6 16,-4-3-3-16,-1 2-2 0,-8 4-3 0,-4 0-2 0,-1-1-2 15,-9 8-2-15,-4-3-2 0,-1 6 1 0,-3 0 1 0,-6 2 5 0,-8 4 5 16,-5-1 8-16,-5 5 1 0,-13 1-2 0,-2 3 8 0,-11 2 12 0,-5 4 15 16,-9-3 20-16,-8 7 15 0,-5-2 14 0,-5 6 9 0,-6-1 5 15,-6-2 4-15,0 6 3 0,-6 1 1 0,-1-1-1 0,-1 1-1 0,-6 0-1 16,2 4-8-16,-2-1-13 0,-2-2-17 0,-1 3-20 0,-2 0-17 16,0 0-16-16,0 0-18 0,0 0-19 0,0 0-21 0,0 0-26 0,0 0-26 15,0 0-28-15,0 0-27 0,0 4-25 0,0 0-27 0,0-3-29 0,0 2-24 16,0 2-24-16,0-2-21 0,0 1-21 0,0 4-28 0,0-3-28 0,0 4-29 15,0-1-31-15,0 4-47 0,0 1-60 0,0 0-18 0,-2 0 4 16,-1 6 13-16</inkml:trace>
  <inkml:trace contextRef="#ctx0" brushRef="#br0" timeOffset="60805.7802">22853 7595 20 0,'-5'-4'119'16,"0"-1"-4"-16,0-1-2 0,-2 1 1 0,0 1-3 0,0-1 0 0,-3 1-9 15,2-1-10-15,-3 2-12 0,-1-2-15 0,-3 2-8 0,2 1-7 16,-3-1-5-16,1 1-3 0,-6 0-6 0,3 2-3 0,2 0-4 16,-6 0 0-16,0 0-2 0,1 2-1 0,1 0-2 0,-6-2-2 0,4 3 2 15,0-1-1-15,3 1 1 0,-3-3-2 0,0 5 0 0,3-2 0 0,0-1 2 16,-1 1 0-16,1-2-1 0,2 2 2 0,-2 0 0 0,2-3-2 16,2 2 2-16,-2 1 0 0,7-3 1 0,-7 1 2 0,5 3 1 15,1-4 1-15,1 1 2 0,2 3-2 0,1-4 1 0,0 0-2 16,0 2-2-16,0-2-3 0,1 1-3 0,4-1-2 0,-1 0-3 0,-1 4-3 15,-1-4-3-15,5 0-4 0,-2 0-3 0,-1 1-1 0,3-1-5 16,0 0 0-16,0 3 0 0,-4-3-2 0,4 4 2 0,-1-3 0 0,-3-1 1 16,4 4-1-16,-5 0 1 0,2 2-1 0,1-1 2 0,-1-1 2 15,1 5 0-15,-5-6 1 0,5 5-1 0,-1 1 1 0,0-1 0 0,-4 2 3 16,3 2 0-16,-1-1 4 0,0 3 1 0,-2-2 4 0,2 5 1 16,0 2 1-16,-3-2 4 0,2 5 1 0,-2 1 3 0,3 2 1 15,0 0 5-15,-7 7 1 0,7-1 3 0,-4 2 3 0,1 3 1 0,-1 1 2 16,2 1-1-16,-1 2-1 0,1 1 2 0,0 1-1 0,0-2 2 15,0 2-1-15,-1 0-1 0,1-2 0 0,0-3-2 0,0 5-1 16,2-5-1-16,0 0-2 0,2 2 0 0,-2-3-4 0,0 0-2 0,-1 1-2 16,0-2-4-16,1 0-4 0,-1-1-2 0,1 0-3 0,0 3 0 15,-2-5 0-15,2 1 1 0,2 1 2 0,-2-2-1 0,-4 3-2 0,4-2 1 16,-3-1 1-16,2-4 2 0,-2 7 3 0,-2-4 2 0,-2 1 2 0,2-3 3 16,1 3 2-16,-1-4 1 0,-2 0-1 0,2 0 0 0,-4 4-1 15,2-6 0-15,-2 1 0 0,4-4 0 0,-2 4-1 0,-1-2-1 16,-1-4-2-16,4 1 1 0,-2-2-1 0,2 1-2 0,-2-1 0 0,5 0-2 15,-9-4-2-15,6 1 0 0,2-1-1 0,-1-2-1 0,1-1-2 16,1-2-1-16,0 2 0 0,0-1 0 0,0-1-1 0,0-3 1 16,-1 1-3-16,1 0 0 0,0 2-2 0,0-4 2 0,1 3 0 0,-3 0 0 15,1-3-1-15,-1 2 0 0,-5 3 0 0,6-4 0 0,-6 5 1 16,1-2 1-16,-1 1 0 0,4 2 0 0,-11-1 2 0,8-1 0 0,-4 0 0 16,3 1 1-16,-5-2-2 0,2 2 2 0,-2-2 2 0,4 2 2 15,0-5 2-15,-4 0 2 0,5 2 4 0,1 0 2 0,-1-3 1 0,4-1 2 16,-6 0 1-16,10 0 2 0,-3-1-1 0,1-4 2 0,4 3 0 15,-1-3-3-15,2 3 0 0,1-4-2 0,2 0-3 0,0 0-4 0,0 0-4 16,0 0-4-16,0 0-2 0,0 0-3 0,0 0-2 0,0 0-3 16,0 0-1-16,2 0-3 0,1 0-3 0,0 0 0 0,-1-4-1 15,2 4-2-15,1 0 0 0,-2 0 2 0,2 0-1 0,0 0 2 16,4 0 1-16,3 0 1 0,-5 0 1 0,6 0 2 0,4 0 1 0,0 0 4 16,6 0 1-16,0 0 2 0,5 0 1 0,2 0 0 0,3 0 1 15,3 0-1-15,3 0 0 0,7 0 0 0,2 0 0 0,-2 0-1 0,8-1 0 16,-1 1-1-16,2-4-2 0,3 4-1 0,3-1 0 0,-1-2-3 15,1 3 0-15,-1-2-2 0,1-1-2 0,-1 0-3 0,3 2-1 0,-2 1-3 16,-1-3-4-16,1 1 1 0,-1 2 0 0,2-3 0 0,-6 0 2 16,2 3 1-16,-4-2 0 0,4-3 2 0,-5 2 2 0,2 1 2 15,-6 0 3-15,1-1 1 0,-6-2 2 0,0 3 3 0,-3-1 3 0,0-2 2 16,-5 2-2-16,0 3-1 0,-2-4-3 0,-7 3 0 0,1-2-1 0,-5 3-1 16,-2-4-1-16,-2 3 1 0,-2 1-1 0,-4-4 1 0,-2 4-1 15,0-3 0-15,-4 3 1 0,0 0-1 0,-2 0 3 0,-3 0 2 16,1 0 2-16,-3 0 2 0,0 0 2 0,0 0 0 0,0 0 4 0,0 0 1 15,0 0 0-15,0 0 1 0,0-1-2 0,-3 1 0 0,-2-3 0 16,0 2-3-16,1-2-1 0,-1-1-3 0,-3 3-2 0,3-6-3 16,-4 2-3-16,0 2-2 0,-1-2-3 0,-3-3-3 0,1 3-1 0,-2-2-1 15,-1 2-1-15,-2-6-1 0,0 5-1 0,-2-2-1 0,-3 0-1 16,3-1 1-16,-7 1 0 0,4-1-1 0,-2 2-1 0,-3-5 1 0,1 5-1 16,-3-2 1-16,0 1 2 0,2 0 1 0,0-1 1 0,3 1 2 15,-2 1 2-15,-1 0 2 0,5-4 1 0,0 5 1 0,-2-2 1 0,3 0 1 16,3 1 1-16,-1 2 2 0,0-3-1 0,6 1 2 0,-3 2-2 15,3 1 0-15,6-3-1 0,-5 2-1 0,3 2 1 0,1-1-2 0,3 3 0 16,-1-3-2-16,3 0 0 0,3 2 0 0,-2-1-1 0,2-1 0 16,0 4-1-16,0 0-3 0,0-3-2 0,2 1-2 0,1 2-1 15,1-3-3-15,1 0 0 0,4 1-3 0,1-1-1 0,3 1 0 0,4-3 0 16,2 5 1-16,3-2 0 0,6-1 3 0,-1 3 0 0,4-2 4 16,1 2 2-16,4 0 2 0,0 2 1 0,-1 1 0 0,1 1 1 0,0 4 2 15,-2-3 2-15,-5 3-2 0,2 1 0 0,-4-1-1 0,0 4-1 16,-6-3 0-16,-2 5-1 0,-2-1 2 0,-7 0 0 0,-1 4 2 15,-8 1 2-15,-1 2 1 0,-1 0 1 0,-8 0 2 0,-1 3 0 0,-7 0 1 16,-2 2 2-16,-7 3 0 0,2 0-1 0,-5-3-2 0,-3 3 2 0,0-1-4 16,-4-3-4-16,2 4-10 0,-2-3-15 0,0 0-21 0,0 0-25 15,4-4-28-15,1 3-33 0,2-4-37 0,2-2-43 0,-2 2-50 16,9 0-55-16,-1-2-77 0,2-2-88 0,2 3-50 0,4-5-32 0,-1 3-8 16,4-2 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02:09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37601 4666 140 0,'0'-24'213'0,"0"0"-44"0,-2 0-21 0,-1 3-8 0,1-1-4 0,-5 2-5 15,1 0-6-15,-3 0-13 0,-3 3-19 0,4 0-18 0,-3 5-15 0,1-1-13 16,-4 5-10-16,-1 3-6 0,1 1-7 0,-1 1-4 0,-2 6-6 15,-2 2-5-15,-1 2-4 0,-1 6-4 0,-1 1-3 0,0 3-2 0,-4 7 1 16,4-3 1-16,0 5 0 0,2 0 1 0,-1 4 0 0,6-1-1 16,1 2 0-16,-1-2-2 0,8 1 1 0,-2 0-2 0,6 0 0 0,3-1-1 15,3 3 1-15,3-4-2 0,2 0-1 0,6 0-1 0,-1-3 0 16,4-2 0-16,-1 4-1 0,4-6 0 0,2 3 0 0,-3-3-2 0,3-4 2 16,1 3-1-16,-8-2-1 0,5-2-2 0,-4-2 1 0,4-1-1 0,-6 0 1 15,-4-3 1-15,-1 0 4 0,-1 0 5 0,-6-2 6 0,1-3 6 16,-3 3 4-16,-3 4 5 0,1-5 3 0,-10-1 6 0,4 2 4 0,-6 3 3 15,-5-2 5-15,-3 2 2 0,0-2 4 0,-5 1 1 0,-4 0-1 16,2 3-3-16,-5-3-6 0,-2 2-10 0,0 0-11 0,4-3-21 0,-1 2-21 16,-1 0-28-16,2-3-31 0,1 1-37 0,7-3-44 0,-1 0-49 15,6 0-53-15,2 0-50 0,7-1-47 0</inkml:trace>
  <inkml:trace contextRef="#ctx0" brushRef="#br0" timeOffset="194.0383">37857 5063 354 0,'-5'-25'395'0,"-4"4"-55"15,4-2-77-15,-3 3-42 0,2-2-23 0,-2 5-11 0,3 0-5 0,-4 0-20 16,8 3-28-16,-6 1-23 0,0 1-24 0,0 3-16 0,5 2-15 16</inkml:trace>
  <inkml:trace contextRef="#ctx0" brushRef="#br0" timeOffset="408.8602">37985 5431 1237 0,'22'-2'905'0,"-2"-2"-449"0,1-4-226 0,1-1-114 0,0-3-56 0,-3-4-24 16,0 1-12-16,-1-2-5 0,3-3-2 0,-6-2-2 0,2 2-3 15,0-2-1-15,-1-1 1 0,-3-2 2 0,3-1 2 0,-3 2 1 0,1-1 0 16,-4-2 1-16,2 3-1 0,-2 2-3 0,-1 2-4 0,-1 2-5 0,-2-2-10 15,-1 7-7-15,0-2-11 0,-2 3-10 0,1 3-10 0,-4 2-9 0,0 2-7 16,0 5-6-16,0 0-4 0,0 0-7 0,0 5-4 0,-4 2-4 16,1 1-6-16,3 1-7 0,0 7-4 0,0-4-2 0,0 7-4 15,0-2-1-15,0-1-5 0,0 3-4 0,3 2-8 0,1-1-10 0,1 3-10 16,0-7-9-16,3 4-7 0,1-3-5 0,-4 3-1 0,4-4 4 0,1 4 6 16,2-5 5-16,-6 1 9 0,6-4 9 0</inkml:trace>
  <inkml:trace contextRef="#ctx0" brushRef="#br0" timeOffset="1251.9878">37497 4771 40 0,'0'-20'236'0,"-2"-4"-19"0,-1 3-11 16,-1 2-5-16,-1 3-7 0,4 3-5 0,-3 1-12 0,-1-2-17 16,-2 5-22-16,2 0-23 0,3 2-23 0,-4 3-19 0,-1 0-14 0,0 4-16 15,0 0-8-15,-5 0-9 0,2 4-6 0,-2 0-6 0,-2 7-5 16,1-2-3-16,-4 2-4 0,1 5-2 0,-4-3-1 0,1 4 1 0,2 4-1 15,-2-3-2-15,2 6 1 0,4-1-2 0,-1-3-5 0,0 1-7 0,4 1-3 16,5-1-4-16,-2-1-2 0,5 0-2 0,2 0-2 0,2 1-1 16,5-4-1-16,0 1 0 0,5-3-1 0,1 3 2 0,4-4 1 0,-1-1 2 15,6-1 3-15,0-1 5 0,4-1 2 0,1-2 3 0,-3-2 1 0,3 2 3 16,2-3 1-16,-8-1 1 0,1 0 1 0,0-2 2 0,-2-1-1 16,-4 3 1-16,1-3 0 0,-7-1 1 0,4 3 0 0,-7 1 1 0,-2-4-1 15,-4 5 2-15,3-2 0 0,-4-2 1 0,-4 3 0 0,3-1 1 16,-4 1 1-16,-2-3 2 0,-7 6 2 0,4-2 1 0,-4 2 2 0,-3-3 2 15,-2 5 2-15,-3-1 1 0,-3 0 1 0,1 0-1 0,-4 1 0 0,1 1-2 16,0 2-4-16,-4-3-7 0,4 5-9 0,-7-5-12 0,7 2-14 16,-4-2-16-16,4 3-21 0,3-4-23 0,-2 0-29 0,4 1-32 0,1 1-27 15,1 1-25-15,5-2-43 0,-1 0-53 0</inkml:trace>
  <inkml:trace contextRef="#ctx0" brushRef="#br0" timeOffset="1761.7399">37787 4935 138 0,'-7'-8'151'0,"2"-1"-3"16,0 5-3-16,1-4-18 0,3 3-22 0,-6 2-27 0,5-1-28 16,-1 3-18-16,1 1-16 0,-5 0-12 0,6 1-12 0,-3 6-9 0,2-1-6 15,-4 5-9-15,4 1-5 0,-2-1-3 0,-1 9-2 0,2 2 3 16,-6 4 5-16,8 2 9 0,-3 1 13 0,3 3 7 0,-6-1 7 0,5 6 5 16,2-2 2-16,-3 2 4 0,-1-2 2 0,4 0 3 0,0-2 4 0,4 0 0 15,-1 1 2-15,2-5 2 0,0-1 2 0,0-1 1 0,4-6 1 16,3 3 0-16,-4-3-2 0,-1-4 1 0,5-4 0 0,-2 3 1 0,2-4-1 15,2 0 0-15,0-5 0 0,-1 1 1 0,1-7-1 0,3 3 0 16,-2-4-1-16,2-4 0 0,0 0-2 0,-1-1-2 0,4-6-2 0,-1 3 0 16,0-4-2-16,-2 0 0 0,0-2-2 0,2-3 0 0,-2 1-2 15,-4-4 0-15,1 0-2 0,-4-1 1 0,4-2 1 0,-2-1 2 0,-5 0 2 16,1-4 2-16,-3-1 4 0,4 1 0 0,-2 1 1 0,-6-1 2 0,4 0 3 16,-1 4-1-16,1-3 2 0,-2 7 0 0,-1-1-1 0,-2 2-4 15,3 3-6-15,1-1-9 0,-4 6-6 0,0 1-7 0,0 3-6 0,0 2-3 16,0 3-3-16,0 2-5 0,0 2-2 0,2 6-5 0,-2-1-1 0,3 4-4 15,0 1 1-15,-3 8 4 0,2 0 6 0,-2 1 6 0,4 2 8 16,-3 4 5-16,-1 1 3 0,7 0 1 0,-5 2-3 0,1-1-7 0,-1 4-9 16,5-2-12-16,-6-5-12 0,8 3-17 0,-4-3-19 0,7 2-22 15,-2 0-22-15,2-3-22 0,-2 0-19 0,4-4-19 0,3 3-18 0,2-4-17 16,0-2-14-16</inkml:trace>
  <inkml:trace contextRef="#ctx0" brushRef="#br0" timeOffset="2222.1203">38834 5306 15 0,'-3'-20'197'0,"3"-1"-2"0,-2 6-4 0,2 2-9 0,0 0-12 0,0 3-21 15,0 0-27-15,0 0-22 0,0 6-20 0,0 1-20 0,0 3-20 16,0 0-16-16,0 0-17 0,0 3-15 0,2 1-11 0,4 6-6 0,-4 0-3 16,1 1 1-16,3 5 3 0,-1 1 9 0,0 3 9 0,2 0 7 0,-6 2 5 15,4-1 3-15,-1 3 2 0,-1-1 4 0,-1-2 0 0,5 1 3 16,-5 1 1-16,3-5 1 0,-2 3-4 0,0-1 0 0,-3-1 0 0,2-6-3 15,2 3 0-15,-3-5 0 0,3 2 3 0,-1-3 1 0,-1-5 1 0,5 3 3 16,-6-4 3-16,3-1 1 0,1-2-1 0,0-1 1 0,0-1-1 16,4-2-2-16,3-1 0 0,-4-4-1 0,2-4-2 0,1 4-1 15,4-7-3-15,-5 3-3 0,4-4-3 0,-1-2-3 0,-1-1-4 0,2 3-3 16,-4-3-1-16,0 1-3 0,-1 0 1 0,3 2-2 0,-4 0-2 0,-1 0-3 16,0 4-4-16,-2 3-2 0,0-2-2 0,0 7-1 0,2-1-1 15,-5 2 0-15,3 3 1 0,2 0 1 0,-2 4 1 0,4 3 2 0,-8-1 1 16,8 5 1-16,-4 1 4 0,3 0 4 0,-2 1 4 0,2 2 4 15,-1-3 3-15,0 3 0 0,0 0 3 0,-1-2 0 0,3 4 0 0,-4-6 1 16,4 2 0-16,-3-2-1 0,1 2 0 0,0-5-1 0,-5 0-1 0,3-3 2 16,2 2-1-16,-2-2 1 0,0 0 0 0,0-2 1 0,2-1 0 15,0-2-1-15,-1 0-2 0,1-2 1 0,2-1-1 0,-1-2-1 0,1-2 2 16,-1 2-1-16,3-5-2 0,1 3 0 0,-2-2-2 0,2-3-4 16,-5 4-4-16,1-4-4 0,1 5-3 0,-4-2-1 0,3-3-3 0,-3 9-2 15,4-5-1-15,-1 6-2 0,-2-1-1 0,2 3-3 0,-3 0-4 16,4 3-6-16,-4-1-6 0,3 2-9 0,4 3-10 0,-3 1-13 0,1 4-15 15,0-4-15-15,2 4-16 0,2-4-16 0,-1 4-18 0,5-2-11 0,-3 3-10 16,5-3-15-16,3 3-17 0</inkml:trace>
  <inkml:trace contextRef="#ctx0" brushRef="#br0" timeOffset="2747.587">41163 5241 97 0,'-5'-17'233'0,"-1"2"-29"16,0 0-14-16,-2 3-4 0,6-1-2 0,-5 1 3 0,2 1-14 0,0-1-21 15,0 4-26-15,-2 4-29 0,2 0-22 0,-3-1-20 0,2 5-14 16,-2 1-13-16,1 6-12 0,-1-2-11 0,-4 10-8 0,-2-3-6 0,4 4-3 16,-4 5-4-16,0 3 3 0,-3 3 4 0,0 1 6 0,4 1 5 0,-1 4 5 15,-3-3 2-15,7 5 2 0,0-6 4 0,1 2 1 0,2-3 2 16,2 0-1-16,5-3-2 0,0-1 0 0,0 0-2 0,5-5 0 0,2 1-2 15,-2-1-1-15,4-6 0 0,1 0-1 0,2-3 0 0,3 0-1 16,-1-5 0-16,-1 0 0 0,5 0-1 0,-5-5-2 0,8-2 0 0,-6-1-2 16,4-2 1-16,-2-5-2 0,0 3-1 0,-2-6-2 0,1 1-3 15,-3-4 0-15,-3 1-3 0,2-2-2 0,-5-2-2 0,2-1-3 0,-4-3 0 16,-2 0-4-16,1-3-4 0,-8-2 0 0,1 0 2 0,-2-1 1 0,-4-2-1 16,4-1 2-16,-5 0 2 0,-2 0 0 0,2 1 1 0,-2 5 2 0,-2-4-2 15,4 5-3-15,-4 4-3 0,2 2-2 0,4 3 2 0,-3 3-3 16,3 3-5-16,-1 5-7 0,4 0-6 0,0 5-8 0,2 3-10 0,1 2-6 15,2 1-10-15,2 1-5 0,1 5-4 0,6-3-4 0,-1 3-1 16,2 2-3-16,8-1-6 0,-3-5-4 0,7 5-3 0,4-3 1 0,-2-1 1 16,6-1 5-16,-3-1 8 0,8 1 8 0,-3-7 7 0,0 4 10 15,3-5 8-15,-7 0 7 0</inkml:trace>
  <inkml:trace contextRef="#ctx0" brushRef="#br0" timeOffset="3072.211">41542 5199 4 0,'22'-9'57'0,"4"-4"12"0,-4 2 10 0,-7-2 10 16,6 1 7-16,-6-7 9 0,2 3 5 0,-3 0 6 0,-1-3 6 15,1 1 0-15,-2-2-1 0,2 0-7 0,-4-3-7 0,2-1-7 0,-5-1-6 16,5 2-6-16,-2-5-6 0,2 0-5 0,-2-1-6 0,2 2-3 15,-5-2-2-15,1 2-1 0,1-1-3 0,-1 0-6 0,-3 6-6 0,4 4-10 16,-4-1-8-16,-1 3-8 0,1 4-6 0,-2 8-3 0,-3 4 0 0,0 0 1 16,-3 8 1-16,-2 4-2 0,-1 4-2 0,0 11-4 0,-1-1-4 0,-2 9 1 15,-4 8 3-15,1-2 8 0,-2 7 11 0,-3 7 7 0,2 5 6 16,1 3 3-16,-3 1 1 0,0 6 0 0,3 3-1 0,1 1-2 0,-1 4-1 16,5-3 0-16,3 2-1 0,-3 4 1 0,6-4-3 0,-1 1-3 0,4 1-5 15,7-6-5-15,-5 2-3 0,6-7-7 0,1-1-2 0,1-6-8 16,2-1-7-16,2-5-6 0,3-2-5 0,-4-9-8 0,3-1-6 15,-3-4-4-15,4-5-3 0,0-5 0 0,-6-4 2 0,2-4 0 0,1-1 2 16,-2-8 1-16,-2-4 2 0,4-7 2 0,-2-2 1 0,-4-4 3 0,-1-9 2 16,2-4 1-16,-1-6 2 0,-3-5 1 0,-1-5 1 0,-4-5-4 0,-4-7-5 15,2-5-5-15,-6-2-4 0,-4-5-6 0,-2-3-2 0,1-2-1 16,-6-1 1-16,0 4 2 0,-1 0 2 0,-1 1 3 0,-1 2 3 0,0 4 3 16,1 7 2-16,1 2 4 0,3 4 4 0,0 4 1 0,7 8 2 15,-4 0-4-15,2 6-7 0,4 1-17 0,2 3-19 0,6 3-27 0,4 0-31 16,4 2-33-16,3 2-33 0,6 0-48 0,1-1-53 0,10 4-50 15,6-1-48-15</inkml:trace>
  <inkml:trace contextRef="#ctx0" brushRef="#br0" timeOffset="3664.446">43230 5752 127 0,'-1'-27'173'16,"-5"1"2"-16,0-4 5 0,1 1 6 0,-4-2-5 0,1 0-9 15,2-2-10-15,-2 1-11 0,1-4-13 0,-5 6-10 0,2-4-9 0,-2 2-7 16,-2 0-8-16,4 3-10 0,-4 2-10 0,1 3-11 0,-3 0-11 0,-2 3-11 16,4 1-7-16,-3 6-7 0,3 1-7 0,-1 3-8 0,-5 4-6 15,4 2-6-15,-4 4-6 0,-1 5-7 0,-1 2-3 0,2 6 0 0,-3-1-1 16,3 8 0-16,-2 3 0 0,1-2 2 0,-1 7 1 0,3-1 3 16,4 5 2-16,0 0 2 0,4 0 0 0,3 1 2 0,-1 1 0 0,8-1 1 15,-3-1-1-15,4-3-2 0,4-3-1 0,4 2-1 0,-1-4 0 16,2-3-2-16,4-1 0 0,1-1 0 0,0-3 1 0,6-4 1 0,-1 0 0 15,0-4 1-15,3-4 2 0,3 0 0 0,-3-4 1 0,6-4-1 0,-4 0 1 16,3-4-2-16,7-4-1 0,-7 0-1 0,4-4-2 0,-2-3-1 16,-2-1-2-16,4-1-2 0,0-6-3 0,-4 1-2 0,0-6-1 0,-1 1 3 15,-4-5 3-15,-2-4 1 0,1 1 3 0,-6-1 2 0,2-5 2 16,-3-1 2-16,0-2 1 0,-6 0 3 0,-3-1 1 0,2-2 2 0,-2-1 3 16,-5 3 2-16,0-1-2 0,0 4 0 0,0-2-2 0,-3 6-2 0,1 2-2 15,-5 0-2-15,6 9-4 0,-6 1-5 0,2 3-4 0,-1 4-4 16,1 5-3-16,0 7-2 0,-2 4-1 0,2 1 2 0,0 6-2 0,0 6-1 15,-3 4-1-15,2 3-2 0,-2 6 1 0,-1 5 1 0,1 5 0 16,-1 0 2-16,4 6 1 0,-3 4 1 0,-1 3-1 0,4 0 0 0,0 6-1 16,1-2 0-16,3 4-2 0,1-1-3 0,0 0-5 0,1 4-7 0,6-5-9 15,-2 4-10-15,4-2-14 0,1 0-19 0,0-2-17 0,6-2-21 16,-1-1-23-16,2-4-28 0,2 1-22 0,0-5-19 0,1 0-18 16,2-5-19-16,0-1-43 0</inkml:trace>
  <inkml:trace contextRef="#ctx0" brushRef="#br0" timeOffset="5681.314">43827 5360 12 0,'0'13'30'0,"0"-5"4"0,7 7 1 0,-5-7 2 0,3 5 1 0,2-4-1 16,-1 2-3-16,3-1-2 0,3-3-1 0,2 0 0 0,-4 1-1 15,3-5 1-15,5 2 2 0,-1-2 0 0,-2 1 0 0,-1-4 2 0,6-4 1 16,-6 1 4-16,1-2 0 0,-1 2 5 0,1-5 4 0,-1 1 1 16,-4-3 2-16,2 0 3 0,-5-2 1 0,-1-2 3 0,0-5-1 0,-6 4 1 15,0-3 0-15,0-1-1 0,-6 0-3 0,0 2-3 0,1-3-4 0,-6-3-4 16,3 3-5-16,-4-1-3 0,5 3-2 0,-8 1-6 0,4 2-5 16,1 1-10-16,-3 2-11 0,-3 0-7 0,6 5-6 0,0-1-6 0,-6 7-4 15,6 1-2-15,-3 1-4 0,2 7-4 0,-4-1-2 0,5 6-1 0,-1 6 0 16,0-3 3-16,0 6 1 0,-1 3 7 0,7 1 7 0,0 5 7 15,0-2 6-15,-2 2 4 0,7 5 2 0,0-4 4 0,4 1 3 0,1 1 2 16,0 2 4-16,3-7-1 0,4 0-2 0,2 2 1 0,0-3-1 16,1 0 2-16,5-4 1 0,3-1-3 0,0-2-3 0,3-1-2 0,3-5-1 15,0 0-1-15,-2-2-2 0,6-4-2 0,-1-1-2 0,2-3-2 0,-1-2 0 16,-1-3-2-16,2 0 0 0,2-5-2 0,-7-1-3 0,5 0 3 16,-2-5 1-16,-4-1 2 0,2-2-1 0,-2-1 0 0,-3-4-3 0,-1-2 1 15,-5-2 2-15,1 2 1 0,-1-4-1 0,-2-2 1 0,-3-1-1 16,-4-2 3-16,2 0 1 0,-7-1 3 0,0-2 1 0,-1 2 3 0,-3 2 3 15,-1-6 3-15,0 5 5 0,-1 0 6 0,-3 1 4 0,3 2 5 16,-6 3 3-16,5 2 0 0,-5 2-4 0,2 3-3 0,0 3-7 0,0 0-4 16,0 6-6-16,-2 3-3 0,-2-2-3 0,4 6-5 0,-3 1-5 0,1 0-5 15,-2 5-5-15,-3-1-4 0,4 0-3 0,1 4-2 0,-1 0 2 0,2 3 3 16,-2-2 3-16,3 3 2 0,-4-2 2 0,2 0-1 0,6 3 2 16,-3-3 1-16,4 2 2 0,0-3 1 0,0 2 0 0,0-2 2 0,4-2 0 15,-3 5 2-15,6-4 1 0,-5 0 1 0,10 0 2 0,-7-1 0 16,4 0 3-16,-1 1-1 0,2 1 3 0,2-1-1 0,-5 0-1 0,7-2 1 15,-1 5 0-15,-1-3-1 0,-1-1 1 0,0 1-2 0,0 0 0 0,1 0-1 16,-2-3-1-16,-2 3-1 0,1-3 1 0,-1 2-2 0,-2-2 0 16,-1 0 0-16,-2 0 1 0,-1-1 0 0,5-1 0 0,-7 2 0 15,1-2 1-15,-1-1 3 0,0-2 2 0,0 0 4 0,0 0 5 0,0 0 5 16,0 0 4-16,0 0 2 0,0 0 2 0,-1 0 0 0,-3-2 0 16,1-1 1-16,1 1-2 0,-3-1-1 0,-2-1 0 0,5-4-2 0,-4 3-4 15,0-4-5-15,1 1-5 0,0-1-5 0,0-3-6 0,-3 1-4 0,3 0-3 16,-2-2 0-16,2 1-2 0,-1 4-2 0,1-1 0 0,-1 0-1 15,4-1-2-15,-3 3-1 0,-2 2-5 0,2-1-2 0,0 1-3 0,0 4-2 16,-2-2-2-16,0 3 1 0,0 0 0 0,0 3 0 0,-1 1 1 0,-4 4 0 16,2-1 0-16,-2 3 1 0,-2 3 1 0,0 1 4 0,1 1 5 15,-1 2 5-15,0 3 4 0,4 0 3 0,-3 0 4 0,1 2 3 0,3-1 0 16,1 3 2-16,1-3 0 0,0-1 3 0,5 0 1 0,2 3 0 16,0-3 2-16,0-4 1 0,0 3-2 0,2-5 1 0,5 1 0 0,0-3 3 15,-1-2-1-15,1 0 2 0,2-2 2 0,3 4 1 0,-2-9 1 0,4 2 0 16,-1-1 1-16,1-4 2 0,-1 0-1 0,4 0 0 0,-3-5 2 15,5-1-1-15,-2 1 0 0,0-3-1 0,2 0-1 0,-2-5-2 0,-2 1-1 16,2-3-2-16,0-1-2 0,-3-3-1 0,0 2-3 0,-4-7-3 16,2 1 0-16,-2 0 0 0,2 0-1 0,-4-4 2 0,-2-1 2 0,2 1 3 15,-6-2 4-15,3 2 4 0,-2 0 6 0,1 1 3 0,-3 4 5 0,-1 1 0 16,4 0-3-16,-1 2-2 0,-3 4-7 0,0 2-4 0,0 5-2 16,0 3-5-16,0 0-4 0,0 5-5 0,-3 5-3 0,-1 5-4 0,3 1-1 15,-6 9-3-15,2 0 0 0,3 8 3 0,-5 4 7 0,2 3 8 0,0 6 8 16,0 0 7-16,0 6 4 0,-2 2 3 0,5 1 4 0,2 10 2 15,-3-4 0-15,3 0-1 0,3 6-1 0,-3-1-2 0,2-1-3 0,5 3-3 16,-2-2-4-16,0 2-4 0,0-7-3 0,0 4-3 0,2-3-2 16,-5-3-2-16,1-3 0 0,-1-1-3 0,-2-2-1 0,0-4-3 0,0-4-1 15,-2 1 0-15,-1-6 0 0,-2 0 1 0,0-7 3 0,-1 0 3 16,-2-3 3-16,-4-5 5 0,3-3 4 0,3-3 3 0,-6-3 1 0,1-2 3 16,-2-1 3-16,-1-4-1 0,-6-4 0 0,6-7-2 0,-1-1-3 0,-6 0-5 15,6-7-6-15,-6-5-7 0,6-2-9 0,1-2-11 0,1-8-10 16,-3-1-13-16,6-5-12 0,5-3-14 0,0-4-15 0,2-1-15 0,6-2-16 15,2-4-13-15,4 1-12 0,1-2-7 0,7-2-10 0,2 2-3 16,-1-2-4-16,8 3 2 0,1-3 2 0,1 3 6 0,2 1 9 0,1 1 9 16,-2-1 12-16,5 5 15 0,-7 3 16 0,4-4 20 0,-4 4 18 15,1 3 19-15,-5-1 19 0,0 3 16 0,-5 1 17 0,5 1 13 0,-10 6 13 16,1-3 13-16,1 4 10 0,-5-2 6 0,-1 8 6 0,1-2 6 0,-3 4 6 16,-2 0 0-16,-3 2 0 0,5 4-7 0,-7 2-10 0,1 3-10 15,-1-1-12-15,0 5-13 0,0-2-13 0,-1 3-9 0,1 5-10 0,-7 0-7 16,5 2-5-16,-3 3-6 0,-4 3-5 0,1 1-4 0,-1 4-2 15,-1 3 1-15,2 4 5 0,-6 2 4 0,2-1 6 0,2 1 4 0,-2 4 3 16,2 1 3-16,1 1 1 0,4-2 2 0,0-1 2 0,-2-1 2 0,7 1 0 16,0-2-2-16,0-4-1 0,7 1 1 0,0-3-2 0,1 0 0 15,4-1 1-15,2-4 0 0,-4-3 0 0,4 2 1 0,-1-3-2 0,8 0 1 16,-6-4 0-16,6-3-1 0,-3-1 1 0,1 0 1 0,0-1-1 0,1-3 0 16,-4-3 0-16,4 1-2 0,-4-2-2 0,1 1-1 0,-4-5 1 15,1 4 1-15,-2-4 3 0,1 4 0 0,-2 0 0 0,-3-2 0 0,1 3-3 16,-4 2-5-16,0-3-3 0,-2 3-3 0,-1 2-1 0,2 2-2 15,-4 1 1-15,0 0-1 0,0 4 1 0,0-1-1 0,-4 4-2 0,4 3 1 16,-2 0-2-16,-1 3 1 0,1 0 2 0,-5 6 4 0,6-3 5 0,1 4 2 16,-4-2 3-16,3 2 0 0,1-3 3 0,0-1-2 0,0 2-2 15,0-3-2-15,0 0 0 0,1 0-1 0,3-3-2 0,-3-1-2 0,6 1-2 16,0-2-1-16,0-2-3 0,1-3-2 0,6 2-3 0,-4-6-5 16,4 3-6-16,0-4 0 0,-1-5-3 0,8-2 1 0,-6 2-2 0,2-2 0 15,0-4 3-15,-1-1-2 0,4-4 0 0,-6-1 2 0,-1-3-2 16,1 0 3-16,0-1 1 0,-4-4 2 0,-2 0 3 0,1-1 3 0,-1-2 2 15,-6-2 2-15,5-2 3 0,-2-1 5 0,-3 5 6 0,-2-3 4 0,3 1 7 16,1 7 2-16,-4-4 1 0,0 6-1 0,0 2-1 0,0 3-3 16,0 1-3-16,0 6 0 0,0 1-2 0,0 1-2 0,0 6-4 0,0 1-3 15,0 0-4-15,0 4-5 0,0 5-2 0,0-1-1 0,0 4-1 0,0 2 4 16,0 3 6-16,0 2 4 0,0-2 4 0,1 2 2 0,-1-1 3 16,4 2 2-16,-3-3 0 0,6 0 2 0,-5 0-1 0,5-1 1 0,-2-1-2 15,-3-2 2-15,4-2 0 0,-1-1 0 0,1-1 5 0,-1-1 2 16,0 0 5-16,2-3 3 0,-6-5 4 0,6 4 4 0,-2-1 4 0,0-3 2 15,1-3 3-15,5-1 3 0,-9 1 1 0,5-4 3 0,-2-1 2 0,0-1-2 16,0-4-3-16,-1 3-3 0,-3-3-6 0,-1 0-3 0,0-3-6 16,0-3-5-16,-1 3-4 0,-3-1-5 0,-1-1-4 0,0 5-4 0,0-4-5 15,-2 2-7-15,-1 3-6 0,1-1-3 0,0 5-3 0,0 1 1 0,-1 3 0 16,-1 2-1-16,1 4 2 0,-3 2 1 0,3 4 1 0,-6 3 0 16,1 3 1-16,1 1 1 0,1 4 3 0,-1 2 1 0,4 1 7 15,1-1 0-15,-1 7 1 0,2-3 0 0,3 0 0 0,0 0-1 0,1 1 0 16,2 1-2-16,2-3-1 0,1-2-3 0,2 0-1 0,0 1-4 0,4-6-4 15,-1 3-5-15,1-3-6 0,1-2-3 0,2-1-8 0,2-1-5 16,3-1-6-16,-4-3-7 0,3-2-7 0,4-2-4 0,1-2-3 0,-1-3-4 16,2-3-1-16,-3 2 2 0,5-3 1 0,-2-7 5 0,-1 1 4 0,1-4 5 15,-2 2 6-15,1-5 5 0,-6-3 6 0,5 0 6 0,-4-7 6 16,-3 4 4-16,-1-5 3 0,-1 2 3 0,1-8 4 0,-2 5 4 0,-2-2 4 16,-3 2 10-16,4-6 10 0,-4 6 7 0,2 3 4 0,-5 0 2 15,1 3 0-15,-1-1-2 0,-2 6-3 0,3 0-3 0,-3 6-3 0,0 0-2 0,0 4-1 16,0 4-1-16,-3 4-4 0,3 0-5 0,0 1-9 0,-2 6-4 15,2 1-2-15,-3 5 1 0,1 1 2 0,2 3 5 0,-4 2 5 0,4 2 7 16,0 3 6-16,4-3 4 0,-4 1 4 0,5-1 2 0,-3 3 1 16,5-1 1-16,-6-3-2 0,4-4 0 0,4 3 0 0,-1-1-1 15,-2-2 1-15,2-1 0 0,4-2 3 0,-3-2-1 0,-3-2 1 0,3-1 2 16,-1-1 0-16,3-2 0 0,-3-2 2 0,1-3 1 0,-1 0 3 0,1 0 0 16,-1-3 1-16,-1-5 1 0,2 3 1 0,3-7-3 0,-4 3-2 15,-3-5-3-15,0 1-4 0,-1-7-4 0,-3 2-5 0,-1-4-3 0,-1 2-4 16,-3-3-4-16,-1-2-3 0,0 1-4 0,-3 2-2 0,-1 1-2 15,0-3-2-15,1 4-4 0,-1 4-4 0,-1 0-3 0,0 7 0 0,1-1-1 16,-4 5 2-16,1 5 1 0,2 5 3 0,-4 2 1 0,0 5 1 0,1 4 0 16,-3 4 0-16,3 3 1 0,-1 0 2 0,4 5 3 0,-2 1 6 0,5 0 4 15,-1 4 4-15,-1-1 1 0,4 2 1 0,5-2-1 0,0 1-3 16,0-3-7-16,5 2-6 0,4-3-10 0,1-1-11 0,7-1-11 0,2 1-12 16,6-3-25-16,4-2-32 0,7-1-47 0,8-1-52 0,9-1-79 15,2-3-95-15,8-2-45 0,5-2-22 0,7-5-8 0</inkml:trace>
  <inkml:trace contextRef="#ctx0" brushRef="#br0" timeOffset="5903.6137">48450 5725 425 0,'-22'-5'470'0,"0"1"-3"0,3-1-7 0,2 0-100 16,7 1-147-16,-2 1-76 0,7-2-39 0,0 2-21 0,1 1-10 0,8-3-11 16,-1 2-11-16,4 1-17 0,7 0-20 0,3-3-19 0,1 2-17 0,10 0-18 15,2 1-19-15,10-2-20 0,1 4-25 0,3-3-28 0,2 3-29 0,3 0-30 16,1 0-31-16,-2 3-26 0,1-2-20 0,-6 2-48 0,-1 2-57 0,-6 0-27 16</inkml:trace>
  <inkml:trace contextRef="#ctx0" brushRef="#br0" timeOffset="6033.4282">48539 5860 369 0,'-17'0'446'16,"3"3"-58"-16,2-2-88 0,6-1-62 0,-3 0-44 0,4 0-31 0,5 0-22 15,0 0-21-15,5 0-25 0,4 0-28 0,1 0-32 0,7-1-37 0,5-2-34 16,5 3-48-16,9-5-54 0,2 1-52 0,9 1-52 0,3 2-67 16,8-3-74-16,-2 4-38 0,9-7-17 0</inkml:trace>
  <inkml:trace contextRef="#ctx0" brushRef="#br0" timeOffset="6547.7704">50620 5237 416 0,'-11'-8'470'15,"-1"0"0"-15,6 1-2 0,-3 2-110 0,1 3-163 0,-1-1-83 0,0 3-42 16,1 3-19-16,1-1-9 0,-8 3-6 0,8 2-4 0,-7 1-9 15,1 1-9-15,-3 2-4 0,3-2 1 0,-3 5 2 0,-4-1 1 0,4 0 3 16,-4-1 3-16,0 1 1 0,-3-1 0 0,3 1-1 0,-4-1 1 0,-2 1 1 16,4-5 3-16,-5 0 2 0,5 4 2 0,-5-9 1 0,3 6 4 0,-2-5 1 15,4-2 0-15,-2 1 1 0,2-3 0 0,3-3 0 0,-3-2-1 0,2-1-1 16,4-1-2-16,-1-5-3 0,3 3-3 0,1-3-5 0,3-7-6 0,1 2-6 16,2-2-10-16,2-4-8 0,3-2-9 0,4 1-9 0,2-1-10 15,4-1-8-15,1-2-8 0,4 4-5 0,3-1-5 0,4 0-4 0,1 3-2 16,1 4-2-16,7 3 0 0,-5 0 3 0,6 3 4 0,-6 8 5 0,7 0 5 15,0 4 6-15,-3 4 7 0,1 0 4 0,-1 8 5 0,-1 3 4 0,0 3 2 16,-1 2 5-16,-7 3 3 0,3 5 4 0,-7 3 4 0,-1 0 2 0,-6 6 5 16,1 0 1-16,-6 3 3 0,-6 3 2 0,-2 1 2 0,-7 0 2 0,-2-1 2 15,-1 5 2-15,-7-3 1 0,-4 2-1 0,2-2 0 0,-10-3 1 16,5 3-2-16,-7-5 0 0,1-2 0 0,-6 3 0 0,1-8 3 0,-1 0-1 16,2-3 1-16,-2-2 3 0,2-3 1 0,2-2 3 0,1-3 3 0,3 0 2 15,3-8-1-15,-4-3 1 0,6-3 0 0,6-1-2 0,-2-5 0 16,5-5-4-16,2-1-3 0,4-7-7 0,-1 0-8 0,2-5-9 0,7-3-8 15,0-4-8-15,2-2-10 0,3-6-9 0,6 3-9 0,-1-3-7 0,4-2-9 16,-2 5-7-16,8 0-6 0,-1 1-4 0,1 2-1 0,2 3 1 0,5 5 3 16,-3 2 6-16,3 5 4 0,0 4 5 0,2 0 7 0,5 7 7 15,-1 1 8-15,1 5 7 0,0 3 7 0,3 0 6 0,0 5 5 0,2-1 0 16,2 5-1-16,0 1-12 0,-3 2-13 0,4 0-21 0,-1 0-21 0,0 1-23 16,-1 1-18-16,1 2-21 0,0 1-20 0,3-2-53 0,-3 2-70 0</inkml:trace>
  <inkml:trace contextRef="#ctx0" brushRef="#br0" timeOffset="6775.5247">51269 5204 94 0,'-13'-35'459'0,"1"7"2"0,5-7-2 0,-5 9-81 0,3-1-121 15,1 4-65-15,1 3-35 0,-1 4-22 0,-1-1-14 0,4 4-12 0,-2 3-13 16,2 3-17-16,0 4-21 0,0 6-16 0,1 2-15 0,3 3-14 0,-6 2-12 15,5 9-9-15,-1 2-4 0,-1 6 2 0,3-1 3 0,-5 5 7 16,3 4 7-16,0 5 4 0,1 0 5 0,-3 1 3 0,-2 4 4 0,5 1 1 16,-1 1 1-16,1-1-2 0,-5 4-5 0,6-1-11 0,-6 1-10 0,5 2-18 15,-3-3-20-15,2-1-23 0,-1 4-26 0,2-4-36 0,2 0-40 0,0-4-53 16,2 3-59-16,5-6-70 0,-2-1-78 0,4-2-35 0,1-9-16 0,2-2 0 16</inkml:trace>
  <inkml:trace contextRef="#ctx0" brushRef="#br0" timeOffset="6970.443">51916 5328 158 0,'0'-20'490'0,"-4"1"8"0,2-5 8 0,2 8-73 0,0-4-113 16,2 3-93-16,2-1-82 0,-3 6-41 0,6-1-22 0,0 1-12 15,1 1-7-15,4-1-16 0,2 4-18 0,0 3-22 0,8-3-26 0,-3 1-20 0,6 6-13 16,2-3-15-16,2 4-14 0,2 0-16 0,3 4-16 0,-1-3-21 15,2 6-20-15,-4 1-26 0,5-3-27 0,-7 3-28 0,-2 4-29 0,4-1-38 16,-5 1-49-16,-3 1-37 0,-4-1-32 0</inkml:trace>
  <inkml:trace contextRef="#ctx0" brushRef="#br0" timeOffset="7248.1361">51917 5337 202 0,'-7'-14'457'15,"1"1"-9"-15,-1 1-75 0,0 3-106 0,5-3-56 0,-5 0-30 0,6 5-18 16,-3 2-12-16,3-3-19 0,1 4-21 0,-4 1-24 0,1 2-26 0,3 1-21 16,0 0-16-16,0 0-12 0,0 0-10 0,0 4-4 0,3 0-1 0,1 4 0 15,-4 3 2-15,1-2 4 0,3 7 2 0,-3-2 3 0,6 3 4 0,-5 3 3 16,5 0 4-16,-2 5 3 0,0-2 1 0,0 3 2 0,0 1 1 16,2 1-1-16,0 0-1 0,0 0 0 0,1-1-2 0,-3 2-1 0,4-1-1 15,-4 3-2-15,4-7-1 0,-1 4-4 0,-1-1-4 0,5-2-5 0,-4-1-9 16,3-4-6-16,1 2-8 0,1-4-10 0,-3 1-12 0,7-3-10 0,-3-3-9 15,0 0-13-15,3-3-13 0,2 0-13 0,-4-5-17 0,5-1-15 0,-1-1-17 16,0-3-19-16,1-3-21 0,-1 1-25 0,0-2-27 0,-2-4-25 0,2 0-28 16,-2 0-42-16,-4-4-51 0</inkml:trace>
  <inkml:trace contextRef="#ctx0" brushRef="#br0" timeOffset="7387.8526">51982 5596 148 0,'-8'-1'462'0,"1"-2"4"0,2-1-78 0,3 1-119 0,-5 3-66 16,7-2-42-16,0 2-24 0,0-3-15 0,0 3-20 0,7-2-26 0,-2-1-31 16,4 3-36-16,-1-3-32 0,7 1-30 0,3 2-27 0,0 0-26 0,4 0-29 15,6 0-31-15,-1 0-35 0,7 0-34 0,-1 2-36 0,2 1-36 0,5 0-45 16,-5-1-48-16</inkml:trace>
  <inkml:trace contextRef="#ctx0" brushRef="#br0" timeOffset="7586.7194">52773 5241 355 0,'-5'-17'475'0,"-2"0"-59"16,6 0-96-16,-4-2-52 0,-2 5-27 0,2-2-11 0,3 0-5 0,-5 0-7 0,5 5-8 15,-3-2-18-15,2 1-24 0,0 2-24 0,3 2-24 0,-2 4-23 0,2-1-18 16,-4 1-17-16,1 4-14 0,3 0-15 0,0 0-16 0,0 4-13 0,0 3-10 16,0 6-9-16,0 1-5 0,0 4 0 0,0 2 0 0,0 4 1 0,0 3-1 15,0 5-5-15,0 4-7 0,0 4-13 0,0-2-13 0,0 7-16 0,0 3-16 16,0 0-20-16,3 1-22 0,1 7-26 0,-4-1-31 0,2 1-52 15,1 3-62-15,0 3-69 0,2 0-74 0,1-1-31 0,2 2-10 0,-3-5 1 16</inkml:trace>
  <inkml:trace contextRef="#ctx0" brushRef="#br0" timeOffset="7961.731">48653 7427 236 0,'-8'-4'398'0,"1"-3"-15"0,-2-1-92 15,4 3-127-15,-2 2-65 0,7-1-34 0,4 0-17 0,1 0-12 0,7 3-14 16,-2-2-13-16,7 3-27 0,2-4-30 0,7 4-32 0,3 0-31 15,5 4-28-15,1-1-24 0,6-2-24 0,0 4-22 0,4 2-54 0,-8 1-70 16</inkml:trace>
  <inkml:trace contextRef="#ctx0" brushRef="#br0" timeOffset="8098.3746">48720 7739 383 0,'-10'5'324'15,"-2"1"-92"-15,7-5-57 0,1 3-37 0,11-1-30 0,0 2-25 16,10-4-40-16,5 2-47 0,9 2-60 0,6-2-67 0,11-2-82 0,3 2-90 15,12 2-45-15,7-5-26 0</inkml:trace>
  <inkml:trace contextRef="#ctx0" brushRef="#br0" timeOffset="11098.2159">39688 7224 23 0,'0'-16'231'16,"0"0"-40"-16,4-1-23 0,1 3-16 0,-2-3-6 0,2 5 1 0,0-3-5 16,2 2-9-16,-2 1-17 0,4-1-22 0,-4 1-17 0,4 1-18 15,-1 2-12-15,-1 1-9 0,1 1-9 0,4 4-8 0,-5-1-5 0,2 4-6 16,-1 3-4-16,4 1-5 0,-2 3-3 0,2 4-5 0,-1 3 0 16,-1 2 3-16,-2 4 2 0,4 4 6 0,-3 0 1 0,-2 1 3 0,1 5 4 15,-3 0 1-15,4 1 4 0,-6 4 2 0,-1-3 0 0,-2 4 1 16,0-3 2-16,0-3 0 0,-5 3-1 0,3-1-3 0,-5-3-3 15,2 1 0-15,0-4-3 0,0 1-2 0,0-2 1 0,-2-5-2 16,5-2-3-16,-4-1 0 0,0-2 0 0,5-1 3 0,-3 0 2 0,1-1 2 16,3-6 6-16,-2 1 6 0,2-3 7 0,0-1 7 0,0 1 4 0,0-5 2 15,0 0 1-15,0 0 0 0,2-5 0 0,-2 1 0 0,7-4-2 16,-6-3-3-16,3-2-4 0,1 1-5 0,0-5-5 0,2-5-7 0,0-1-9 16,1 0-10-16,4-4-7 0,2-5-3 0,-4 1-2 0,4-2-2 15,-1-2 0-15,8-1 2 0,-6-1 2 0,6 2 1 0,-3-2 2 0,5 0 3 16,-1 3 2-16,-4-2 1 0,1 3 1 0,7 0 1 0,-7 3 2 15,-1 2 0-15,3 4 2 0,-6-1-2 0,6 6-1 0,-8 0-7 0,1 3-3 16,1 1-2-16,-3 6-2 0,-2-3-3 0,2 7-2 0,-1 2-1 16,0 1-1-16,-4 4-2 0,7 1-2 0,-6 2-1 0,4 7-1 0,-1-1-1 15,1 6 5-15,-4 3 3 0,-1 1 5 0,5 6 2 0,-4 2 4 16,-6 5 3-16,3 0 4 0,2 4 2 0,-7 2 4 0,0 2 3 0,0 3 2 16,-7 3 3-16,2-4 2 0,0 2 2 0,-4 1-1 0,1-1-2 15,1 0-3-15,-1-2-1 0,-1-1-8 0,4-2-7 0,-4-2-12 0,4 0-11 16,-3-2-14-16,1-5-17 0,5 0-17 0,-1-2-19 0,1-4-23 15,2-3-25-15,2 1-27 0,1-6-30 0,2-1-27 0,4 1-27 16,1-7-53-16,4 2-64 0,1-6-27 0</inkml:trace>
  <inkml:trace contextRef="#ctx0" brushRef="#br0" timeOffset="11357.673">41470 7327 406 0,'-1'-20'383'0,"1"2"-86"0,-4 5-59 0,3-3-45 0,-6 4-27 0,5 1-20 15,-1 3-12-15,-2 0-9 0,1 3-16 0,-1 4-18 0,0 2-19 16,0 3-20-16,-4 4-13 0,-3 1-9 0,4 3-6 0,-6 3-6 0,0 5-2 16,-1 3-1-16,-2 2 3 0,-2 3 3 0,-3 4 2 0,0-1 5 15,0 2 3-15,-4 2 0 0,2-2 1 0,-1 2-4 0,-2 1-4 16,4-3-8-16,-1-1-7 0,-1 3-10 0,1-3-11 0,2-1-13 0,-4 0-15 15,8-3-17-15,-1-3-20 0,2 0-26 0,-2 2-32 0,5-6-34 16,1-2-35-16,1 2-32 0,3-5-29 0,2-1-25 0,1-2-46 0,4-2-56 16,-2-2-22-16</inkml:trace>
  <inkml:trace contextRef="#ctx0" brushRef="#br0" timeOffset="11548.7591">40990 7256 69 0,'-2'-12'214'0,"2"5"-55"16,0 3-42-16,0 0-25 0,0 4-14 0,2 0-8 0,1 7-1 0,2 0-12 15,0 6-14-15,7-1-14 0,-2 4-14 0,2 7-5 0,2-2 3 16,0 4 6-16,1 2 7 0,5 3 2 0,-4 3-1 0,4 0-7 16,2 2-8-16,-1 0-18 0,-1 3-24 0,2-2-26 0,2 1-29 0,2 4-31 15,-4-4-29-15,5 0-62 0,-3-3-79 0</inkml:trace>
  <inkml:trace contextRef="#ctx0" brushRef="#br0" timeOffset="11831.4351">42084 7256 3 0,'-8'-28'429'0,"-1"-2"-66"0,1 2-104 15,-2 2-56-15,-1 2-28 0,-1 1-14 0,2 1-5 0,-2 1-4 0,4 4-5 16,1 2-15-16,-2 2-22 0,1 5-22 0,-4-4-22 0,5 7-16 0,-2 5-14 16,-2 0-12-16,2 5-9 0,-1 7-9 0,0 3-10 0,-6 1-4 15,3 6-3-15,-1 4 1 0,-1 7 1 0,1 2 5 0,0 5 5 0,-1 5 0 16,1 2 0-16,4 4-4 0,2-2-5 0,-1 4-7 0,7 2-9 16,-5-2-9-16,7 1-12 0,4 3-14 0,1-2-13 0,2-4-22 15,3 2-28-15,0-4-33 0,7-1-37 0,2-5-30 0,2 0-23 16,1-3-49-16,2-3-59 0,1-6-32 0</inkml:trace>
  <inkml:trace contextRef="#ctx0" brushRef="#br0" timeOffset="12215.9534">42425 7460 397 0,'-5'-22'416'0,"-3"2"-79"16,3 2-119-16,-2 2-69 0,5 0-40 0,-1 4-21 0,3 0-13 15,3 4-8-15,-1-1-11 0,5 4-12 0,-1-1-13 0,1 6-11 0,4 0-14 16,0 6-7-16,0-1-4 0,2 4-3 0,4 3 1 0,-1 4 2 16,-1 0 4-16,0 4 2 0,-1 1 2 0,0 4 1 0,-1-2 2 0,-4 3 2 15,-1 2 0-15,-2-2 1 0,-3 4 0 0,-1-1-2 0,-2-2 0 16,-2 3 0-16,-1-2-1 0,-3-2-2 0,-2 2 1 0,-1-3 0 16,3-1 1-16,-3-2-2 0,-3-1 2 0,4-5 2 0,2 3 2 15,-2-6 6-15,6-1 5 0,-3-3 7 0,-2-2 8 0,7-2 5 0,-1 0 3 16,1-5 1-16,0 0 0 0,1-5-2 0,-1 0 0 0,7-2-3 15,-2-6-3-15,0 0-5 0,0-9-4 0,7 1-6 0,-1-4-6 0,1-2-10 16,1-2-9-16,3-5-6 0,1 0-5 0,1-1-1 0,3-1-3 16,-1 1 0-16,1-3 0 0,1 8 0 0,0-6-1 0,-3 6-2 0,3 3-1 15,-7 4-3-15,6-1-1 0,-6 4 0 0,2 8 2 0,0-1 1 16,-3 6 2-16,-4 5 0 0,4 2 2 0,-1 2 2 0,4 5 4 0,-6 6 2 16,4 2 3-16,-5 5 4 0,1 1 6 0,-3 4 2 0,4 1 5 15,-3 6 1-15,-4 1 0 0,0-3-3 0,-2 8-6 0,-1-3-11 16,-2 1-12-16,0 2-22 0,-2 0-27 0,2 2-34 0,-7-5-37 0,6 5-32 15,-3-3-30-15,3 0-64 0,-3 0-85 0,1-3-39 0,3-1-20 16</inkml:trace>
  <inkml:trace contextRef="#ctx0" brushRef="#br0" timeOffset="12418.1398">43408 7648 334 0,'-7'0'446'0,"5"-1"0"0,-1-3-63 0,1 4-91 0,2 0-89 16,0 0-83-16,0 0-48 0,5-3-26 0,-3 2-12 0,6 1-7 0,4 0-7 15,2-4-7-15,0 3-7 0,4 1-9 0,5 0-10 0,4-2-9 0,0 2-8 16,7-4-2-16,-5 3-17 0,7 1-20 0,0-4-29 0,3 1-29 16,-1 2-34-16,4-3-34 0,-1 3-41 0,0-5-45 0,0 5-51 15,0-2-56-15</inkml:trace>
  <inkml:trace contextRef="#ctx0" brushRef="#br0" timeOffset="12633.7635">44400 7307 218 0,'-8'-8'416'0,"3"3"-41"0,-2 0-61 0,2 0-88 0,3 3-100 0,-2 2-52 16,1 2-28-16,3 0-13 0,-2 4-7 0,2 1-6 0,0 5-7 15,0 1-3-15,0 3-1 0,0 4-1 0,0 4 2 0,2 0 4 16,-2 3 5-16,3 6 2 0,1-2 3 0,-4 4 0 0,2 2-3 0,-2 0-7 16,3 2-13-16,-3-4-24 0,2 6-26 0,1-5-38 0,1 1-42 0,-4 1-45 15,1-2-46-15,3-1-64 0,-3-3-70 0,6-3-35 0</inkml:trace>
  <inkml:trace contextRef="#ctx0" brushRef="#br0" timeOffset="12862.1417">44975 7064 29 0,'8'-19'434'0,"-6"-1"4"0,7 3-60 0,-4 2-91 16,3-1-86-16,-3 7-80 0,4-2-44 0,-1 5-26 0,3 3-14 15,4 0-8-15,-1 6-5 0,-1 2-5 0,3 2-9 0,6 6-14 0,-3 3-5 16,3 8-1-16,7 0 2 0,-9 3 3 0,6 7 1 0,-2 5 3 15,-2 2 6-15,-2 5 3 0,2 2-3 0,-6 7-5 0,1-2-9 0,-3 7-12 16,-4-1-21-16,-2 5-24 0,-3 1-44 0,-1 5-53 0,-8-1-79 16,-1 3-91-16,-3-3-46 0,-2 2-26 0</inkml:trace>
  <inkml:trace contextRef="#ctx0" brushRef="#br0" timeOffset="14081.8541">40123 8514 195 0,'-13'0'296'0,"2"0"-35"0,-1 0-21 0,4 0-13 0,1 0-9 15,0 0-15-15,6 0-20 0,1 0-24 0,0 0-29 0,0 0-25 16,1 0-24-16,6 0-18 0,0 0-14 0,6 0-8 0,10 0-7 16,4-1-7-16,9-3-5 0,13 4-4 0,9-3-1 0,12 2-2 0,7-4-4 15,10 2-3-15,12-2-4 0,12-1-3 0,5 5-2 0,5-7-1 16,7 0-1-16,6 4-3 0,8-4-2 0,1 3-3 0,5-2-3 0,1 2-4 16,8-3-4-16,-4 0-5 0,4 4-7 0,0-1-5 0,0 0-8 15,0 0-7-15,-7-1-9 0,2 5-16 0,-7-3-19 0,-4 4-24 16,-5-4-26-16,-6 4-32 0,-5 0-34 0,-13 0-45 0,-4 0-51 0,-10 0-40 15,-11 0-32-15</inkml:trace>
  <inkml:trace contextRef="#ctx0" brushRef="#br0" timeOffset="14604.0399">43067 8811 272 0,'-12'2'409'0,"7"1"2"0,-4-3-88 16,0 4-134-16,1-1-69 0,-2-2-35 0,0 4-17 0,-8 2-4 16,5-3-2-16,-4 0-1 0,-2 4-1 0,0-3-3 0,-6 2 0 0,2-2 2 15,0 3-1-15,-5 0 0 0,3-5-4 0,-3 1-6 0,1 1-4 16,0 0-4-16,-2-2-2 0,2-1-5 0,-1 1 2 0,4-3 0 0,-1-3 1 15,1 3 2-15,-2-5-1 0,8 0-2 0,-1 0-2 0,-2-2-3 16,6-2-3-16,1-3-3 0,6-3-4 0,-4 3-4 0,10-5-7 0,-1 0-8 16,6 0-8-16,6 0-8 0,-2-4-8 0,10 5-4 0,1-3-4 15,10 3-4-15,1 1-2 0,0 0-2 0,7 2 1 0,-1 4 0 16,5 1 0-16,0 3 2 0,0 5 2 0,1 0 1 0,-6 5 4 0,3 3 2 16,-4 4 2-16,-2 3 2 0,-4 2 0 0,-3 2 1 0,-1 6 0 15,-5 3 0-15,-4 2 1 0,-4 2 5 0,-6 1 3 0,0 0 4 0,-7 5 5 16,-3-1 3-16,-4 2 4 0,-8 1 3 0,-1 1 1 0,-10-1 4 15,-2 2 0-15,-3-1 1 0,-9-1 3 0,1-2 2 0,-4 0-2 0,-4-2 0 16,-2-3-3-16,1-1-1 0,-6-1-4 0,5-4-2 0,1-2-2 16,1-1 1-16,-1-7-2 0,6-3-2 0,3-1-1 0,2-5-3 0,1-5-2 15,8-3-8-15,2-1-7 0,1-6-7 0,5-6-7 0,2-4-7 16,4 0-5-16,4-7-8 0,4-4-7 0,3 0-7 0,5-4-6 16,3 0-6-16,6 3-3 0,-1-5-2 0,6 5 2 0,1 2 3 0,11 2 3 15,-4 5 5-15,5 4 8 0,6 3 6 0,-1 3 10 0,7 3 12 16,0 7 10-16,4 0 9 0,1 7 9 0,4 3 7 0,2 3 8 15,-1 0 5-15,0 6 7 0,3-2 6 0,4 5-4 0,-5 1-6 0,7 0-20 16,-3 4-22-16,3-3-40 0,0 2-44 0,-4 2-77 0,8-2-90 16,-3-2-48-16</inkml:trace>
  <inkml:trace contextRef="#ctx0" brushRef="#br0" timeOffset="15132.0088">49811 7579 88 0,'12'-25'288'0,"-2"-1"-40"0,-1 1-34 0,-1-2-15 16,1 6-6-16,-4-4 4 0,4 0 7 0,-4 4-3 0,0-4-5 16,-2 2-13-16,-1 1-16 0,1 0-14 0,1 2-14 0,-4-3-8 0,1 7-7 15,-1-2-7-15,0 1-6 0,0 2-6 0,0 2-6 0,0 1-11 0,0 2-9 16,0 2-10-16,0 0-12 0,0 1-10 0,0 3-11 0,-1 3-9 0,1 1-10 16,0 1-9-16,-4 3-7 0,1 3-5 0,1 5-5 0,-1 0-2 15,1 5-1-15,-5 5 3 0,2 3 5 0,0 4 3 0,0 2 4 0,-2 5 5 16,5 1 4-16,-3 2 3 0,-2-1 2 0,6 3 1 0,-3 0 0 15,3 1-2-15,-6 3-5 0,5-4-8 0,2 1-10 0,-3 3-12 0,-1-5-14 16,4 2-19-16,0 0-20 0,0-3-23 0,0 1-24 0,0-4-38 16,0 3-45-16,4-3-58 0,-1-3-64 0,-1 0-73 0,1-2-74 0,2-2-35 15,0-4-13-15,4-4 0 0</inkml:trace>
  <inkml:trace contextRef="#ctx0" brushRef="#br0" timeOffset="15311.8063">50306 7655 75 0,'-2'-12'457'0,"-1"3"6"0,3-5 4 0,0 5-82 0,0-2-128 16,5-2-84-16,2 5-67 0,1-2-30 0,-1 0-17 0,7 0-9 0,1 2-8 16,4 1-14-16,3 1-17 0,2-3-23 0,1 1-28 0,4 0-31 15,0 1-34-15,7 2-42 0,-3-2-45 0,2 3-74 0,1-1-87 0,0 1-51 16,-4 1-32-16,1 3-15 0</inkml:trace>
  <inkml:trace contextRef="#ctx0" brushRef="#br0" timeOffset="15606.4208">50367 7532 238 0,'-3'0'407'0,"1"0"-60"0,2 0-93 0,0 0-76 16,0 0-69-16,-3 2-33 0,1 1-14 0,2-1-3 0,-3 0 2 0,-1 6-2 16,4-3 0-16,-2 4-3 0,2 3-2 0,-3 4 1 0,0 1 4 0,1 2 4 15,-3 2 5-15,1 4 5 0,1 4 5 0,-2 0 1 0,0 3 1 16,0 1-4-16,-2 2-4 0,2 0-7 0,0-2-7 0,-1 2-8 0,1 1-5 16,2-1-4-16,-1-4-4 0,3 4-6 0,1-4-4 0,1 1-1 15,-1-6-1-15,7 2-1 0,0-3-2 0,2-1 0 0,4-2-2 0,1-2-2 16,3-3-5-16,2-2-4 0,6 0-4 0,-1-7-12 0,7 4-15 0,1-8-16 15,4 0-13-15,7 3-25 0,-6-7-27 0,4-4-32 0,7 1-33 16,-7-1-44-16,3-4-53 0,-3 0-69 0,0 0-78 0,-5-2-39 0,-4-2-19 16,-1-1-1-16</inkml:trace>
  <inkml:trace contextRef="#ctx0" brushRef="#br0" timeOffset="15756.291">50377 7970 133 0,'-1'-4'392'16,"1"4"-1"-16,0 0-83 0,5-3-130 0,5 2-75 0,2 1-49 0,5-4-35 16,2 3-28-16,5 1-27 0,6-2-28 0,3 2-33 0,3-4-35 0,6 3-28 15,1 1-26-15,5-3-40 0,-2 1-51 0,6 2-39 0</inkml:trace>
  <inkml:trace contextRef="#ctx0" brushRef="#br0" timeOffset="15965.3314">51481 7665 212 0,'0'-22'440'0,"0"-1"-38"0,-4 2-60 0,4 1-40 0,-1-2-29 0,1 2-19 16,-4 2-11-16,3 2-13 0,1-3-12 0,-4 6-17 0,1 2-18 16,3 1-20-16,-2 0-21 0,2 3-20 0,0-1-20 0,0 6-15 0,0-3-16 15,0 5-14-15,0 0-13 0,-3 5-12 0,1 2-11 0,2 3-9 16,0 5-6-16,0 1-5 0,0 8-2 0,0 0-2 0,0 3 0 0,0 7-4 16,2 5-4-16,1-1-8 0,-3 7-10 0,2 3-17 0,-2 0-21 0,3 5-23 15,-3 1-28-15,0 3-44 0,4 4-52 0,-4-3-101 0,1 3-125 16,-1-1-65-16,0-1-34 0,0 1-12 0,0 0-3 0</inkml:trace>
  <inkml:trace contextRef="#ctx0" brushRef="#br0" timeOffset="16241.1576">48113 10843 200 0,'-48'5'488'16,"2"-2"14"-16,5 1 13 0,5 1-91 0,2-3-144 0,5-1-70 15,7-1-36-15,1 4-18 0,8-4-9 0,3 0-7 0,6-4-1 0,11 1-12 16,3-2-16-16,9-3-16 0,8-3-20 0,16-2-20 0,8-2-22 15,12 1-24-15,21-3-28 0,8 0-26 0,22 1-29 0,12-4-29 0,14 4-31 16,8 0-23-16,9 3-20 0,9 2-23 0,4 4-26 0,1 1-38 16,-4 4-45-16,3 4-66 0,-8 1-75 0,-6 2-29 0,-8 3-8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01T05:03:18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12967 5046 121 0,'-8'0'207'0,"3"0"-10"0,3 0-7 16,-1 0-4-16,3 0-5 0,0 0-9 0,3-3-10 0,-1 2-18 15,3-4-19-15,2 1-24 0,-2 1-26 0,5-2-16 0,-1-2-15 0,4-1-8 16,4 1-8-16,7-6-2 0,-2 1-1 0,6 0-1 0,7-2 1 0,1-1 0 16,3-4 1-16,6 2 0 0,1-5-1 0,7-3 0 0,-2 4-2 0,5-1-4 15,2-3-3-15,-2-3-4 0,6 0-4 0,-4 3-4 16,1-3-3-16,3-2-4 0,-2 1-4 0,3-3-5 0,0-3-5 0,3 3-1 0,-3-4-1 15,0 0-1-15,4 4-3 0,1-4-2 0,-1-2 0 0,1 1-4 16,-2 1 0-16,1 3 0 0,-2-3 0 0,-2 5 2 0,-2-5 1 0,-1 4 3 16,-2 1 4-16,-2 2 0 0,-6 1 0 0,-4 1 0 0,0 2 1 15,-7 3 4-15,-3 1 5 0,-9 1 4 0,0 3 1 0,-5 2 4 0,-5 2 4 16,-3 5 1-16,-4-2 2 0,-5 2 2 0,-1 1 0 0,-8 2 1 0,-1 0 1 16,0 2 0-16,-8 1-1 0,-1 2-2 0,-3 0-3 0,-5 2 0 15,-2 1-1-15,-3-1 0 0,-4 1-2 0,-2 2 0 0,-2-1 1 0,-1 1 1 16,-3 1 0-16,3 1 2 0,-5 0 2 0,5-3 2 0,-3 5 3 15,3-5 3-15,-1 3 1 0,4-2 2 0,-3 2 1 0,2-2 3 0,2-2 2 16,5 2-1-16,-1 2 1 0,-2-6 1 0,4 6 1 0,2-3 0 16,2 0 1-16,0 1 0 0,5-2 2 0,-2 2-1 0,5-3 1 0,1 1-1 15,2-1 1-15,3-2-3 0,1 2-3 0,2-2-2 0,0 0-4 16,1 0-4-16,4 0-2 0,0 0-4 0,0-2-4 0,0 0-3 0,7-3-4 16,-2 2-4-16,0-2-2 0,7 0-3 0,2 1-2 0,1-3 1 0,6 2 0 15,-1-7 3-15,6 5 2 0,6-1 3 0,-1 0 2 0,5 0 2 0,0 3 2 16,5-3 1-16,-6 4 0 0,6-1 1 0,-1 0 1 0,-3 5-1 15,-1 0 0-15,-2 5-2 0,-3 0-1 0,-4-1-1 0,-3 4 0 0,-2 1 0 16,-5 6 1-16,-3-3 1 0,-4 8 0 0,-2-2 0 0,-8 4-2 0,0 2-1 16,-5 5-2-16,-3 1-5 0,-9-1-5 0,1 6-5 0,-4 2-7 15,-7-1-11-15,-1 2-11 0,1 4-19 0,-5-3-18 0,-2-1-23 0,-2 4-26 16,3-2-32-16,-2-4-34 0,-1 0-38 0,0 3-39 0,0-5-43 16,4 0-45-16,-2 2-17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635250" cy="749300"/>
          </a:xfrm>
          <a:custGeom>
            <a:avLst/>
            <a:gdLst/>
            <a:ahLst/>
            <a:cxnLst/>
            <a:rect l="l" t="t" r="r" b="b"/>
            <a:pathLst>
              <a:path w="2635250" h="749300">
                <a:moveTo>
                  <a:pt x="2634895" y="0"/>
                </a:moveTo>
                <a:lnTo>
                  <a:pt x="0" y="0"/>
                </a:lnTo>
                <a:lnTo>
                  <a:pt x="0" y="749191"/>
                </a:lnTo>
                <a:lnTo>
                  <a:pt x="2096009" y="749191"/>
                </a:lnTo>
                <a:lnTo>
                  <a:pt x="2634895" y="0"/>
                </a:lnTo>
                <a:close/>
              </a:path>
            </a:pathLst>
          </a:custGeom>
          <a:solidFill>
            <a:srgbClr val="0D2A3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412806" cy="131744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96064" y="4966284"/>
            <a:ext cx="4311970" cy="1133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1250" y="10567782"/>
            <a:ext cx="513080" cy="607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emf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s://media.geeksforgeeks.org/wp-content/uploads/completegraph.jp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customXml" Target="../ink/ink8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5.emf"/><Relationship Id="rId5" Type="http://schemas.openxmlformats.org/officeDocument/2006/relationships/image" Target="../media/image23.png"/><Relationship Id="rId10" Type="http://schemas.openxmlformats.org/officeDocument/2006/relationships/customXml" Target="../ink/ink10.xml"/><Relationship Id="rId4" Type="http://schemas.openxmlformats.org/officeDocument/2006/relationships/image" Target="../media/image22.png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29.emf"/><Relationship Id="rId5" Type="http://schemas.openxmlformats.org/officeDocument/2006/relationships/image" Target="../media/image27.png"/><Relationship Id="rId10" Type="http://schemas.openxmlformats.org/officeDocument/2006/relationships/customXml" Target="../ink/ink11.xml"/><Relationship Id="rId4" Type="http://schemas.openxmlformats.org/officeDocument/2006/relationships/image" Target="../media/image26.png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0.jpe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.png"/><Relationship Id="rId9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emf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emf"/><Relationship Id="rId5" Type="http://schemas.openxmlformats.org/officeDocument/2006/relationships/customXml" Target="../ink/ink14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5" Type="http://schemas.openxmlformats.org/officeDocument/2006/relationships/customXml" Target="../ink/ink16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emf"/><Relationship Id="rId5" Type="http://schemas.openxmlformats.org/officeDocument/2006/relationships/customXml" Target="../ink/ink1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emf"/><Relationship Id="rId5" Type="http://schemas.openxmlformats.org/officeDocument/2006/relationships/customXml" Target="../ink/ink18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emf"/><Relationship Id="rId5" Type="http://schemas.openxmlformats.org/officeDocument/2006/relationships/customXml" Target="../ink/ink19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emf"/><Relationship Id="rId5" Type="http://schemas.openxmlformats.org/officeDocument/2006/relationships/customXml" Target="../ink/ink20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emf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2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emf"/><Relationship Id="rId4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emf"/><Relationship Id="rId5" Type="http://schemas.openxmlformats.org/officeDocument/2006/relationships/customXml" Target="../ink/ink23.xm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.png"/><Relationship Id="rId7" Type="http://schemas.openxmlformats.org/officeDocument/2006/relationships/customXml" Target="../ink/ink25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emf"/><Relationship Id="rId5" Type="http://schemas.openxmlformats.org/officeDocument/2006/relationships/customXml" Target="../ink/ink26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emf"/><Relationship Id="rId4" Type="http://schemas.openxmlformats.org/officeDocument/2006/relationships/customXml" Target="../ink/ink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emf"/><Relationship Id="rId4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emf"/><Relationship Id="rId4" Type="http://schemas.openxmlformats.org/officeDocument/2006/relationships/customXml" Target="../ink/ink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emf"/><Relationship Id="rId4" Type="http://schemas.openxmlformats.org/officeDocument/2006/relationships/customXml" Target="../ink/ink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68.png"/><Relationship Id="rId7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emf"/><Relationship Id="rId4" Type="http://schemas.openxmlformats.org/officeDocument/2006/relationships/customXml" Target="../ink/ink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77.emf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customXml" Target="../ink/ink36.xml"/><Relationship Id="rId2" Type="http://schemas.openxmlformats.org/officeDocument/2006/relationships/image" Target="../media/image4.png"/><Relationship Id="rId16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6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emf"/><Relationship Id="rId4" Type="http://schemas.openxmlformats.org/officeDocument/2006/relationships/customXml" Target="../ink/ink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customXml" Target="../ink/ink4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customXml" Target="../ink/ink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emf"/><Relationship Id="rId4" Type="http://schemas.openxmlformats.org/officeDocument/2006/relationships/customXml" Target="../ink/ink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072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5138786" cy="7896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IN" sz="6600" b="1" dirty="0">
                <a:latin typeface="+mn-lt"/>
              </a:rPr>
              <a:t>Graph </a:t>
            </a:r>
            <a:r>
              <a:rPr lang="en-IN" sz="6600" b="1" dirty="0" smtClean="0">
                <a:latin typeface="+mn-lt"/>
              </a:rPr>
              <a:t>Theory</a:t>
            </a:r>
            <a:endParaRPr sz="6000" dirty="0">
              <a:latin typeface="+mn-lt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9720" y="4346956"/>
            <a:ext cx="10001530" cy="3645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 smtClean="0">
                <a:solidFill>
                  <a:srgbClr val="273239"/>
                </a:solidFill>
                <a:latin typeface="urw-din"/>
              </a:rPr>
              <a:t>A graph G = (V, E)</a:t>
            </a:r>
            <a:r>
              <a:rPr lang="en-US" sz="4800" dirty="0">
                <a:solidFill>
                  <a:srgbClr val="273239"/>
                </a:solidFill>
                <a:latin typeface="urw-din"/>
              </a:rPr>
              <a:t> </a:t>
            </a:r>
            <a:r>
              <a:rPr lang="en-US" sz="4000" dirty="0">
                <a:solidFill>
                  <a:srgbClr val="273239"/>
                </a:solidFill>
                <a:latin typeface="urw-din"/>
              </a:rPr>
              <a:t>consists </a:t>
            </a:r>
            <a:r>
              <a:rPr lang="en-US" sz="4000" dirty="0" smtClean="0">
                <a:solidFill>
                  <a:srgbClr val="273239"/>
                </a:solidFill>
                <a:latin typeface="urw-din"/>
              </a:rPr>
              <a:t>of V, </a:t>
            </a:r>
            <a:r>
              <a:rPr lang="en-US" sz="4000" dirty="0">
                <a:solidFill>
                  <a:srgbClr val="273239"/>
                </a:solidFill>
                <a:latin typeface="urw-din"/>
              </a:rPr>
              <a:t>a non-empty set of </a:t>
            </a:r>
            <a:r>
              <a:rPr lang="en-US" sz="4000" b="1" dirty="0">
                <a:solidFill>
                  <a:srgbClr val="273239"/>
                </a:solidFill>
                <a:latin typeface="urw-din"/>
              </a:rPr>
              <a:t>vertices</a:t>
            </a:r>
            <a:r>
              <a:rPr lang="en-US" sz="4000" dirty="0">
                <a:solidFill>
                  <a:srgbClr val="273239"/>
                </a:solidFill>
                <a:latin typeface="urw-din"/>
              </a:rPr>
              <a:t> (or nodes) </a:t>
            </a:r>
            <a:r>
              <a:rPr lang="en-US" sz="4000" dirty="0" smtClean="0">
                <a:solidFill>
                  <a:srgbClr val="273239"/>
                </a:solidFill>
                <a:latin typeface="urw-din"/>
              </a:rPr>
              <a:t>and E</a:t>
            </a:r>
            <a:r>
              <a:rPr lang="en-US" sz="5400" dirty="0"/>
              <a:t> </a:t>
            </a:r>
            <a:r>
              <a:rPr lang="en-US" sz="4000" dirty="0">
                <a:solidFill>
                  <a:srgbClr val="273239"/>
                </a:solidFill>
                <a:latin typeface="urw-din"/>
              </a:rPr>
              <a:t>, a set of </a:t>
            </a:r>
            <a:r>
              <a:rPr lang="en-US" sz="4000" b="1" dirty="0">
                <a:solidFill>
                  <a:srgbClr val="273239"/>
                </a:solidFill>
                <a:latin typeface="urw-din"/>
              </a:rPr>
              <a:t>edges</a:t>
            </a:r>
            <a:r>
              <a:rPr lang="en-US" sz="4000" dirty="0">
                <a:solidFill>
                  <a:srgbClr val="273239"/>
                </a:solidFill>
                <a:latin typeface="urw-din"/>
              </a:rPr>
              <a:t>. </a:t>
            </a:r>
            <a:endParaRPr lang="en-US" sz="4000" dirty="0" smtClean="0">
              <a:solidFill>
                <a:srgbClr val="273239"/>
              </a:solidFill>
              <a:latin typeface="urw-din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 smtClean="0">
                <a:solidFill>
                  <a:srgbClr val="273239"/>
                </a:solidFill>
                <a:latin typeface="urw-din"/>
              </a:rPr>
              <a:t>Each </a:t>
            </a:r>
            <a:r>
              <a:rPr lang="en-US" sz="4000" dirty="0">
                <a:solidFill>
                  <a:srgbClr val="273239"/>
                </a:solidFill>
                <a:latin typeface="urw-din"/>
              </a:rPr>
              <a:t>edge has either one or two vertices associated with it, called its </a:t>
            </a:r>
            <a:r>
              <a:rPr lang="en-US" sz="4000" b="1" dirty="0">
                <a:solidFill>
                  <a:srgbClr val="273239"/>
                </a:solidFill>
                <a:latin typeface="urw-din"/>
              </a:rPr>
              <a:t>endpoints</a:t>
            </a:r>
            <a:r>
              <a:rPr lang="en-US" sz="4000" dirty="0" smtClean="0">
                <a:solidFill>
                  <a:srgbClr val="273239"/>
                </a:solidFill>
                <a:latin typeface="urw-din"/>
              </a:rPr>
              <a:t>.</a:t>
            </a:r>
            <a:r>
              <a:rPr lang="en-US" sz="5400" dirty="0" smtClean="0"/>
              <a:t> </a:t>
            </a:r>
            <a:endParaRPr lang="en-US" sz="5400" dirty="0">
              <a:latin typeface="Arial" panose="020B060402020202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utoShape 2" descr="G = (V, E)"/>
          <p:cNvSpPr>
            <a:spLocks noChangeAspect="1" noChangeArrowheads="1"/>
          </p:cNvSpPr>
          <p:nvPr/>
        </p:nvSpPr>
        <p:spPr bwMode="auto">
          <a:xfrm>
            <a:off x="1130300" y="-274638"/>
            <a:ext cx="11715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3" descr="V"/>
          <p:cNvSpPr>
            <a:spLocks noChangeAspect="1" noChangeArrowheads="1"/>
          </p:cNvSpPr>
          <p:nvPr/>
        </p:nvSpPr>
        <p:spPr bwMode="auto">
          <a:xfrm>
            <a:off x="3035300" y="-274638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4" descr="E"/>
          <p:cNvSpPr>
            <a:spLocks noChangeAspect="1" noChangeArrowheads="1"/>
          </p:cNvSpPr>
          <p:nvPr/>
        </p:nvSpPr>
        <p:spPr bwMode="auto">
          <a:xfrm>
            <a:off x="9029700" y="-274638"/>
            <a:ext cx="1905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5" descr="grap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284" y="4147268"/>
            <a:ext cx="6629400" cy="404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12592080" y="2480040"/>
              <a:ext cx="7350120" cy="57632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86320" y="2474280"/>
                <a:ext cx="7364160" cy="57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46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212850" y="396875"/>
                <a:ext cx="18135600" cy="8956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b="1" dirty="0" smtClean="0">
                    <a:solidFill>
                      <a:srgbClr val="273239"/>
                    </a:solidFill>
                    <a:latin typeface="sofia-pro"/>
                  </a:rPr>
                  <a:t>GATE-IT-2004 </a:t>
                </a:r>
              </a:p>
              <a:p>
                <a:r>
                  <a:rPr lang="en-US" sz="3600" dirty="0"/>
                  <a:t>What is the number of vertices in an undirected connected graph with 27 edges, 6 vertices of degree 2, 3 vertices of degree </a:t>
                </a:r>
                <a:r>
                  <a:rPr lang="en-US" sz="3600" i="1" dirty="0"/>
                  <a:t>4</a:t>
                </a:r>
                <a:r>
                  <a:rPr lang="en-US" sz="3600" dirty="0"/>
                  <a:t> and remaining of degree 3?</a:t>
                </a:r>
                <a:br>
                  <a:rPr lang="en-US" sz="3600" dirty="0"/>
                </a:br>
                <a:r>
                  <a:rPr lang="en-US" sz="3600" b="1" dirty="0"/>
                  <a:t>(A)</a:t>
                </a:r>
                <a:r>
                  <a:rPr lang="en-US" sz="3600" dirty="0"/>
                  <a:t> 10</a:t>
                </a:r>
                <a:br>
                  <a:rPr lang="en-US" sz="3600" dirty="0"/>
                </a:br>
                <a:r>
                  <a:rPr lang="en-US" sz="3600" b="1" dirty="0"/>
                  <a:t>(B)</a:t>
                </a:r>
                <a:r>
                  <a:rPr lang="en-US" sz="3600" dirty="0"/>
                  <a:t> 11</a:t>
                </a:r>
                <a:br>
                  <a:rPr lang="en-US" sz="3600" dirty="0"/>
                </a:br>
                <a:r>
                  <a:rPr lang="en-US" sz="3600" b="1" dirty="0"/>
                  <a:t>(C)</a:t>
                </a:r>
                <a:r>
                  <a:rPr lang="en-US" sz="3600" dirty="0"/>
                  <a:t> 18</a:t>
                </a:r>
                <a:br>
                  <a:rPr lang="en-US" sz="3600" dirty="0"/>
                </a:br>
                <a:r>
                  <a:rPr lang="en-US" sz="3600" b="1" dirty="0"/>
                  <a:t>(D)</a:t>
                </a:r>
                <a:r>
                  <a:rPr lang="en-US" sz="3600" dirty="0"/>
                  <a:t> </a:t>
                </a:r>
                <a:r>
                  <a:rPr lang="en-US" sz="3600" dirty="0" smtClean="0"/>
                  <a:t>19</a:t>
                </a:r>
              </a:p>
              <a:p>
                <a:endParaRPr lang="en-US" sz="3600" dirty="0"/>
              </a:p>
              <a:p>
                <a:r>
                  <a:rPr lang="en-US" sz="3600" dirty="0">
                    <a:solidFill>
                      <a:srgbClr val="444444"/>
                    </a:solidFill>
                  </a:rPr>
                  <a:t>sum of </a:t>
                </a:r>
                <a:r>
                  <a:rPr lang="en-US" sz="3600" dirty="0" smtClean="0">
                    <a:solidFill>
                      <a:srgbClr val="444444"/>
                    </a:solidFill>
                  </a:rPr>
                  <a:t>degree </a:t>
                </a:r>
                <a:r>
                  <a:rPr lang="en-US" sz="3600" dirty="0">
                    <a:solidFill>
                      <a:srgbClr val="444444"/>
                    </a:solidFill>
                  </a:rPr>
                  <a:t>= 2 × no. of </a:t>
                </a:r>
                <a:r>
                  <a:rPr lang="en-US" sz="3600" dirty="0" smtClean="0">
                    <a:solidFill>
                      <a:srgbClr val="444444"/>
                    </a:solidFill>
                  </a:rPr>
                  <a:t>edges</a:t>
                </a:r>
              </a:p>
              <a:p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6×2+3×4+</m:t>
                    </m:r>
                    <m:r>
                      <a:rPr lang="en-IN" sz="3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=2×27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/>
                </a:r>
                <a:br>
                  <a:rPr lang="en-US" sz="3600" dirty="0"/>
                </a:b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3600" dirty="0" smtClean="0"/>
                  <a:t> </a:t>
                </a:r>
              </a:p>
              <a:p>
                <a:r>
                  <a:rPr lang="en-US" sz="3600" dirty="0"/>
                  <a:t/>
                </a:r>
                <a:br>
                  <a:rPr lang="en-US" sz="3600" dirty="0"/>
                </a:br>
                <a:r>
                  <a:rPr lang="en-US" sz="3600" dirty="0" smtClean="0"/>
                  <a:t>Number of vertices = 6 +3 +10</a:t>
                </a:r>
                <a:r>
                  <a:rPr lang="en-US" sz="3600" dirty="0"/>
                  <a:t/>
                </a:r>
                <a:br>
                  <a:rPr lang="en-US" sz="3600" dirty="0"/>
                </a:br>
                <a:endParaRPr lang="en-US" sz="3600" dirty="0" smtClean="0"/>
              </a:p>
              <a:p>
                <a:r>
                  <a:rPr lang="en-US" sz="3600" dirty="0"/>
                  <a:t/>
                </a:r>
                <a:br>
                  <a:rPr lang="en-US" sz="3600" dirty="0"/>
                </a:br>
                <a:r>
                  <a:rPr lang="en-US" sz="3600" b="1" dirty="0"/>
                  <a:t>Answer:</a:t>
                </a:r>
                <a:r>
                  <a:rPr lang="en-US" sz="3600" dirty="0"/>
                  <a:t> </a:t>
                </a:r>
                <a:r>
                  <a:rPr lang="en-US" sz="3600" b="1" dirty="0"/>
                  <a:t>(D)</a:t>
                </a:r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850" y="396875"/>
                <a:ext cx="18135600" cy="8956298"/>
              </a:xfrm>
              <a:prstGeom prst="rect">
                <a:avLst/>
              </a:prstGeom>
              <a:blipFill rotWithShape="0">
                <a:blip r:embed="rId2"/>
                <a:stretch>
                  <a:fillRect l="-1042" t="-1021" b="-1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175760" y="956160"/>
              <a:ext cx="17640000" cy="6324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7480" y="950760"/>
                <a:ext cx="17651160" cy="63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4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</a:b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273239"/>
              </a:solidFill>
              <a:effectLst/>
              <a:latin typeface="urw-din"/>
            </a:endParaRPr>
          </a:p>
        </p:txBody>
      </p:sp>
      <p:sp>
        <p:nvSpPr>
          <p:cNvPr id="3" name="AutoShape 2" descr="n"/>
          <p:cNvSpPr>
            <a:spLocks noChangeAspect="1" noChangeArrowheads="1"/>
          </p:cNvSpPr>
          <p:nvPr/>
        </p:nvSpPr>
        <p:spPr bwMode="auto">
          <a:xfrm>
            <a:off x="5029200" y="-52388"/>
            <a:ext cx="142875" cy="11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n"/>
          <p:cNvSpPr>
            <a:spLocks noChangeAspect="1" noChangeArrowheads="1"/>
          </p:cNvSpPr>
          <p:nvPr/>
        </p:nvSpPr>
        <p:spPr bwMode="auto">
          <a:xfrm>
            <a:off x="2590800" y="130175"/>
            <a:ext cx="1428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K_{n}"/>
          <p:cNvSpPr>
            <a:spLocks noChangeAspect="1" noChangeArrowheads="1"/>
          </p:cNvSpPr>
          <p:nvPr/>
        </p:nvSpPr>
        <p:spPr bwMode="auto">
          <a:xfrm>
            <a:off x="6064250" y="130175"/>
            <a:ext cx="31432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44138" y="968790"/>
                <a:ext cx="16230600" cy="3684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/>
                  <a:t>Some special Simple Graphs </a:t>
                </a:r>
                <a:endParaRPr lang="en-US" sz="3600" b="1" dirty="0" smtClean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="1" dirty="0" smtClean="0">
                  <a:solidFill>
                    <a:srgbClr val="273239"/>
                  </a:solidFill>
                </a:endParaRPr>
              </a:p>
              <a:p>
                <a:pPr marL="742950" lvl="0" indent="-742950" eaLnBrk="0" fontAlgn="base" hangingPunct="0"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en-US" sz="3600" b="1" dirty="0" smtClean="0">
                    <a:solidFill>
                      <a:srgbClr val="273239"/>
                    </a:solidFill>
                  </a:rPr>
                  <a:t>Complete </a:t>
                </a:r>
                <a:r>
                  <a:rPr lang="en-US" sz="3600" b="1" dirty="0">
                    <a:solidFill>
                      <a:srgbClr val="273239"/>
                    </a:solidFill>
                  </a:rPr>
                  <a:t>Graphs –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A simple graph of 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 n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vertices having exactly one edge between each pair of vertices is called a complete graph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     A </a:t>
                </a:r>
                <a:r>
                  <a:rPr lang="en-US" sz="3600" dirty="0">
                    <a:solidFill>
                      <a:srgbClr val="273239"/>
                    </a:solidFill>
                  </a:rPr>
                  <a:t>complete graph of 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n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vertices is denoted by 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</a:rPr>
                  <a:t>      Total </a:t>
                </a:r>
                <a:r>
                  <a:rPr lang="en-US" sz="3600" dirty="0">
                    <a:solidFill>
                      <a:srgbClr val="273239"/>
                    </a:solidFill>
                  </a:rPr>
                  <a:t>number of edges are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</a:rPr>
                  <a:t>  </a:t>
                </a:r>
                <a:r>
                  <a:rPr lang="en-US" sz="3600" dirty="0">
                    <a:solidFill>
                      <a:srgbClr val="273239"/>
                    </a:solidFill>
                  </a:rPr>
                  <a:t>with n vertices in complete graph.</a:t>
                </a:r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38" y="968790"/>
                <a:ext cx="16230600" cy="3684920"/>
              </a:xfrm>
              <a:prstGeom prst="rect">
                <a:avLst/>
              </a:prstGeom>
              <a:blipFill>
                <a:blip r:embed="rId2"/>
                <a:stretch>
                  <a:fillRect l="-1165" t="-2649" r="-1202" b="-24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 descr="Complete Graphs, K2, K3.. to K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0" y="4892675"/>
            <a:ext cx="8026400" cy="605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03450" y="953584"/>
                <a:ext cx="14630400" cy="5900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sz="3600" b="1" dirty="0">
                    <a:solidFill>
                      <a:srgbClr val="273239"/>
                    </a:solidFill>
                  </a:rPr>
                  <a:t>Proof </a:t>
                </a:r>
                <a:r>
                  <a:rPr lang="en-US" sz="3600" b="1" dirty="0" smtClean="0">
                    <a:solidFill>
                      <a:srgbClr val="273239"/>
                    </a:solidFill>
                  </a:rPr>
                  <a:t>for number of edges in </a:t>
                </a:r>
                <a:r>
                  <a:rPr lang="en-US" sz="3600" b="1" dirty="0">
                    <a:solidFill>
                      <a:srgbClr val="273239"/>
                    </a:solidFill>
                  </a:rPr>
                  <a:t>complete </a:t>
                </a:r>
                <a:r>
                  <a:rPr lang="en-US" sz="3600" b="1" dirty="0" smtClean="0">
                    <a:solidFill>
                      <a:srgbClr val="273239"/>
                    </a:solidFill>
                  </a:rPr>
                  <a:t>graph:</a:t>
                </a:r>
              </a:p>
              <a:p>
                <a:pPr fontAlgn="base"/>
                <a:r>
                  <a:rPr lang="en-US" sz="3600" dirty="0" smtClean="0">
                    <a:solidFill>
                      <a:srgbClr val="273239"/>
                    </a:solidFill>
                  </a:rPr>
                  <a:t>Consider </a:t>
                </a:r>
                <a:r>
                  <a:rPr lang="en-US" sz="3600" dirty="0">
                    <a:solidFill>
                      <a:srgbClr val="273239"/>
                    </a:solidFill>
                  </a:rPr>
                  <a:t>a complete graph with n nodes. </a:t>
                </a:r>
                <a:endParaRPr lang="en-US" sz="3600" dirty="0" smtClean="0">
                  <a:solidFill>
                    <a:srgbClr val="273239"/>
                  </a:solidFill>
                </a:endParaRPr>
              </a:p>
              <a:p>
                <a:pPr fontAlgn="base"/>
                <a:r>
                  <a:rPr lang="en-US" sz="3600" dirty="0" smtClean="0">
                    <a:solidFill>
                      <a:srgbClr val="273239"/>
                    </a:solidFill>
                  </a:rPr>
                  <a:t>Each </a:t>
                </a:r>
                <a:r>
                  <a:rPr lang="en-US" sz="3600" dirty="0">
                    <a:solidFill>
                      <a:srgbClr val="273239"/>
                    </a:solidFill>
                  </a:rPr>
                  <a:t>node is connected to other n-1 nodes. </a:t>
                </a:r>
                <a:endParaRPr lang="en-US" sz="3600" dirty="0" smtClean="0">
                  <a:solidFill>
                    <a:srgbClr val="273239"/>
                  </a:solidFill>
                </a:endParaRPr>
              </a:p>
              <a:p>
                <a:pPr fontAlgn="base"/>
                <a:r>
                  <a:rPr lang="en-US" sz="3600" dirty="0" smtClean="0">
                    <a:solidFill>
                      <a:srgbClr val="273239"/>
                    </a:solidFill>
                  </a:rPr>
                  <a:t>Thus </a:t>
                </a:r>
                <a:r>
                  <a:rPr lang="en-US" sz="3600" dirty="0">
                    <a:solidFill>
                      <a:srgbClr val="273239"/>
                    </a:solidFill>
                  </a:rPr>
                  <a:t>it becomes n * (n-1) edges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.</a:t>
                </a:r>
              </a:p>
              <a:p>
                <a:pPr fontAlgn="base"/>
                <a:r>
                  <a:rPr lang="en-US" sz="3600" dirty="0" smtClean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</a:rPr>
                  <a:t>But this counts each edge twice because this is a undirected graph so divide it by 2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.</a:t>
                </a:r>
              </a:p>
              <a:p>
                <a:pPr fontAlgn="base"/>
                <a:r>
                  <a:rPr lang="en-US" sz="3600" dirty="0" smtClean="0">
                    <a:solidFill>
                      <a:srgbClr val="273239"/>
                    </a:solidFill>
                  </a:rPr>
                  <a:t>Thus </a:t>
                </a:r>
                <a:r>
                  <a:rPr lang="en-US" sz="3600" dirty="0">
                    <a:solidFill>
                      <a:srgbClr val="273239"/>
                    </a:solidFill>
                  </a:rPr>
                  <a:t>it becomes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</a:rPr>
                  <a:t>.</a:t>
                </a:r>
              </a:p>
              <a:p>
                <a:pPr fontAlgn="base"/>
                <a:endParaRPr lang="en-US" sz="3600" dirty="0">
                  <a:solidFill>
                    <a:srgbClr val="273239"/>
                  </a:solidFill>
                </a:endParaRPr>
              </a:p>
              <a:p>
                <a:pPr fontAlgn="base"/>
                <a:endParaRPr lang="en-US" sz="3600" dirty="0">
                  <a:solidFill>
                    <a:srgbClr val="273239"/>
                  </a:solidFill>
                </a:endParaRPr>
              </a:p>
              <a:p>
                <a:r>
                  <a:rPr lang="en-US" u="sng" dirty="0">
                    <a:solidFill>
                      <a:srgbClr val="273239"/>
                    </a:solidFill>
                    <a:latin typeface="urw-din"/>
                    <a:hlinkClick r:id="rId2"/>
                  </a:rPr>
                  <a:t/>
                </a:r>
                <a:br>
                  <a:rPr lang="en-US" u="sng" dirty="0">
                    <a:solidFill>
                      <a:srgbClr val="273239"/>
                    </a:solidFill>
                    <a:latin typeface="urw-din"/>
                    <a:hlinkClick r:id="rId2"/>
                  </a:rPr>
                </a:br>
                <a:endParaRPr lang="en-IN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50" y="953584"/>
                <a:ext cx="14630400" cy="5900911"/>
              </a:xfrm>
              <a:prstGeom prst="rect">
                <a:avLst/>
              </a:prstGeom>
              <a:blipFill rotWithShape="0">
                <a:blip r:embed="rId3"/>
                <a:stretch>
                  <a:fillRect l="-1250" t="-15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3293360" y="1588320"/>
              <a:ext cx="5705280" cy="2324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90480" y="1582920"/>
                <a:ext cx="5711040" cy="23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4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2050" y="1692275"/>
            <a:ext cx="1615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u="sng" dirty="0"/>
              <a:t>Connected graph:</a:t>
            </a:r>
            <a:r>
              <a:rPr lang="en-US" sz="3600" dirty="0"/>
              <a:t> A graph is connected when there is a </a:t>
            </a:r>
            <a:r>
              <a:rPr lang="en-US" sz="3600" b="1" dirty="0"/>
              <a:t>path between every pair of vertices</a:t>
            </a:r>
            <a:r>
              <a:rPr lang="en-US" sz="3600" b="1" dirty="0" smtClean="0"/>
              <a:t>.</a:t>
            </a:r>
          </a:p>
          <a:p>
            <a:pPr fontAlgn="base"/>
            <a:r>
              <a:rPr lang="en-US" sz="3600" b="1" dirty="0" smtClean="0"/>
              <a:t> </a:t>
            </a:r>
            <a:r>
              <a:rPr lang="en-US" sz="3600" dirty="0" smtClean="0"/>
              <a:t>In </a:t>
            </a:r>
            <a:r>
              <a:rPr lang="en-US" sz="3600" dirty="0"/>
              <a:t>a connected graph there is no unreachable node.</a:t>
            </a:r>
          </a:p>
        </p:txBody>
      </p:sp>
      <p:pic>
        <p:nvPicPr>
          <p:cNvPr id="3" name="Picture 2" descr="https://media.geeksforgeeks.org/wp-content/uploads/connectedgra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3902075"/>
            <a:ext cx="5583457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661640" y="1369440"/>
              <a:ext cx="845640" cy="447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6960" y="1363680"/>
                <a:ext cx="856080" cy="4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91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n \geq 3"/>
          <p:cNvSpPr>
            <a:spLocks noChangeAspect="1" noChangeArrowheads="1"/>
          </p:cNvSpPr>
          <p:nvPr/>
        </p:nvSpPr>
        <p:spPr bwMode="auto">
          <a:xfrm>
            <a:off x="6845300" y="-46038"/>
            <a:ext cx="600075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\{1, 2\},\: \{2, 3\}...\: \{n-1, n\}\: and\: \{n, 1\}"/>
          <p:cNvSpPr>
            <a:spLocks noChangeAspect="1" noChangeArrowheads="1"/>
          </p:cNvSpPr>
          <p:nvPr/>
        </p:nvSpPr>
        <p:spPr bwMode="auto">
          <a:xfrm>
            <a:off x="8974138" y="-46038"/>
            <a:ext cx="3895725" cy="25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n"/>
          <p:cNvSpPr>
            <a:spLocks noChangeAspect="1" noChangeArrowheads="1"/>
          </p:cNvSpPr>
          <p:nvPr/>
        </p:nvSpPr>
        <p:spPr bwMode="auto">
          <a:xfrm>
            <a:off x="14568488" y="-46038"/>
            <a:ext cx="142875" cy="11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5" descr="C_{n}"/>
          <p:cNvSpPr>
            <a:spLocks noChangeAspect="1" noChangeArrowheads="1"/>
          </p:cNvSpPr>
          <p:nvPr/>
        </p:nvSpPr>
        <p:spPr bwMode="auto">
          <a:xfrm>
            <a:off x="444500" y="228600"/>
            <a:ext cx="2857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19312" y="1158875"/>
                <a:ext cx="15857538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273239"/>
                    </a:solidFill>
                  </a:rPr>
                  <a:t>2. Cycles –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Cycles are simple graphs with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vertices</a:t>
                </a:r>
                <a:r>
                  <a:rPr lang="en-US" sz="3600" dirty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n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≥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US" sz="3600" dirty="0"/>
                  <a:t> 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and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edges</a:t>
                </a:r>
                <a:r>
                  <a:rPr lang="en-US" sz="3600" dirty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{1,2}, {2,3} ,…., and {n,1}</a:t>
                </a:r>
                <a:r>
                  <a:rPr lang="en-US" sz="3600" dirty="0" smtClean="0"/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</a:rPr>
                  <a:t>Cycle with </a:t>
                </a:r>
                <a:r>
                  <a:rPr lang="en-US" sz="3600" dirty="0"/>
                  <a:t> </a:t>
                </a:r>
                <a:r>
                  <a:rPr lang="en-US" sz="3600" dirty="0" smtClean="0"/>
                  <a:t>n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vertices </a:t>
                </a:r>
                <a:r>
                  <a:rPr lang="en-US" sz="3600" dirty="0">
                    <a:solidFill>
                      <a:srgbClr val="273239"/>
                    </a:solidFill>
                  </a:rPr>
                  <a:t>is denoted as 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</a:rPr>
                  <a:t>.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</a:rPr>
                  <a:t>Total </a:t>
                </a:r>
                <a:r>
                  <a:rPr lang="en-US" sz="3600" dirty="0">
                    <a:solidFill>
                      <a:srgbClr val="273239"/>
                    </a:solidFill>
                  </a:rPr>
                  <a:t>number of edges are n with n vertices in cycle graph.</a:t>
                </a:r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312" y="1158875"/>
                <a:ext cx="15857538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192" t="-4485" b="-8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952" y="4462561"/>
            <a:ext cx="3733800" cy="33782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875" y="4285144"/>
            <a:ext cx="4819365" cy="37330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0" y="3992739"/>
            <a:ext cx="4461032" cy="3875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5157450" y="7695011"/>
                <a:ext cx="7415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450" y="7695011"/>
                <a:ext cx="741549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77583" y="8124791"/>
                <a:ext cx="7415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83" y="8124791"/>
                <a:ext cx="741549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974138" y="7840762"/>
                <a:ext cx="7415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138" y="7840762"/>
                <a:ext cx="741549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525600" y="568080"/>
              <a:ext cx="14766840" cy="67762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8040" y="563400"/>
                <a:ext cx="14781960" cy="67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17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n"/>
          <p:cNvSpPr>
            <a:spLocks noChangeAspect="1" noChangeArrowheads="1"/>
          </p:cNvSpPr>
          <p:nvPr/>
        </p:nvSpPr>
        <p:spPr bwMode="auto">
          <a:xfrm>
            <a:off x="7883525" y="90488"/>
            <a:ext cx="1428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W_{n}"/>
          <p:cNvSpPr>
            <a:spLocks noChangeAspect="1" noChangeArrowheads="1"/>
          </p:cNvSpPr>
          <p:nvPr/>
        </p:nvSpPr>
        <p:spPr bwMode="auto">
          <a:xfrm>
            <a:off x="11234738" y="90488"/>
            <a:ext cx="3429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55850" y="854075"/>
                <a:ext cx="15621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273239"/>
                    </a:solidFill>
                  </a:rPr>
                  <a:t>Wheels –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A wheel is just like a cycle, with one additional vertex which is connected to every other vertex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</a:rPr>
                  <a:t>Wheels of </a:t>
                </a:r>
                <a:r>
                  <a:rPr lang="en-US" sz="3600" dirty="0" smtClean="0"/>
                  <a:t>n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vertices with 1 addition vertex are denoted by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600" dirty="0"/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</a:rPr>
                  <a:t> </a:t>
                </a:r>
                <a:r>
                  <a:rPr lang="en-US" sz="3600" dirty="0">
                    <a:solidFill>
                      <a:srgbClr val="273239"/>
                    </a:solidFill>
                  </a:rPr>
                  <a:t>Total number of edges are 2*(n-1) with n vertices in wheel graph.</a:t>
                </a:r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850" y="854075"/>
                <a:ext cx="15621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171" t="-3958" r="-1014" b="-8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5362" b="8822"/>
          <a:stretch/>
        </p:blipFill>
        <p:spPr>
          <a:xfrm>
            <a:off x="1974850" y="4054475"/>
            <a:ext cx="4167833" cy="3886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050" y="4584147"/>
            <a:ext cx="4776009" cy="348856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3449" y="4450887"/>
            <a:ext cx="3962401" cy="346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77583" y="8124791"/>
                <a:ext cx="7415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83" y="8124791"/>
                <a:ext cx="741549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402279" y="8052442"/>
                <a:ext cx="7415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79" y="8052442"/>
                <a:ext cx="741549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5386050" y="7835866"/>
                <a:ext cx="7415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6050" y="7835866"/>
                <a:ext cx="741549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2307240" y="3258000"/>
              <a:ext cx="17374680" cy="26766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98600" y="3250080"/>
                <a:ext cx="17392320" cy="26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29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2^n"/>
          <p:cNvSpPr>
            <a:spLocks noChangeAspect="1" noChangeArrowheads="1"/>
          </p:cNvSpPr>
          <p:nvPr/>
        </p:nvSpPr>
        <p:spPr bwMode="auto">
          <a:xfrm>
            <a:off x="3806825" y="-46038"/>
            <a:ext cx="228600" cy="18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2^n"/>
          <p:cNvSpPr>
            <a:spLocks noChangeAspect="1" noChangeArrowheads="1"/>
          </p:cNvSpPr>
          <p:nvPr/>
        </p:nvSpPr>
        <p:spPr bwMode="auto">
          <a:xfrm>
            <a:off x="12596813" y="-46038"/>
            <a:ext cx="228600" cy="18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Q_{n}"/>
          <p:cNvSpPr>
            <a:spLocks noChangeAspect="1" noChangeArrowheads="1"/>
          </p:cNvSpPr>
          <p:nvPr/>
        </p:nvSpPr>
        <p:spPr bwMode="auto">
          <a:xfrm>
            <a:off x="14444663" y="-46038"/>
            <a:ext cx="304800" cy="2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5" descr="2^{n-1}"/>
          <p:cNvSpPr>
            <a:spLocks noChangeAspect="1" noChangeArrowheads="1"/>
          </p:cNvSpPr>
          <p:nvPr/>
        </p:nvSpPr>
        <p:spPr bwMode="auto">
          <a:xfrm>
            <a:off x="206375" y="228600"/>
            <a:ext cx="46672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2^n"/>
          <p:cNvSpPr>
            <a:spLocks noChangeAspect="1" noChangeArrowheads="1"/>
          </p:cNvSpPr>
          <p:nvPr/>
        </p:nvSpPr>
        <p:spPr bwMode="auto">
          <a:xfrm>
            <a:off x="1119188" y="228600"/>
            <a:ext cx="2286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74850" y="854075"/>
                <a:ext cx="17145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273239"/>
                    </a:solidFill>
                  </a:rPr>
                  <a:t>Hypercube –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The Hypercube or n-cube is a graph with </a:t>
                </a:r>
                <a:r>
                  <a:rPr lang="en-US" sz="3600" dirty="0">
                    <a:solidFill>
                      <a:srgbClr val="273239"/>
                    </a:solidFill>
                    <a:latin typeface="var(--font-din)"/>
                  </a:rPr>
                  <a:t>2</a:t>
                </a:r>
                <a:r>
                  <a:rPr lang="en-US" sz="3600" baseline="30000" dirty="0" smtClean="0">
                    <a:solidFill>
                      <a:srgbClr val="273239"/>
                    </a:solidFill>
                    <a:latin typeface="var(--font-din)"/>
                  </a:rPr>
                  <a:t>n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vertices each represented by a n-bit string. The vertices which differ by at most 1-bit are connected by edges. </a:t>
                </a:r>
                <a:endParaRPr lang="en-US" sz="3600" dirty="0" smtClean="0">
                  <a:solidFill>
                    <a:srgbClr val="273239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</a:rPr>
                  <a:t>A </a:t>
                </a:r>
                <a:r>
                  <a:rPr lang="en-US" sz="3600" dirty="0">
                    <a:solidFill>
                      <a:srgbClr val="273239"/>
                    </a:solidFill>
                  </a:rPr>
                  <a:t>hypercube of </a:t>
                </a:r>
                <a:r>
                  <a:rPr lang="en-US" sz="3600" dirty="0"/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var(--font-din)"/>
                  </a:rPr>
                  <a:t>2</a:t>
                </a:r>
                <a:r>
                  <a:rPr lang="en-US" sz="3600" baseline="30000" dirty="0" smtClean="0">
                    <a:solidFill>
                      <a:srgbClr val="273239"/>
                    </a:solidFill>
                    <a:latin typeface="var(--font-din)"/>
                  </a:rPr>
                  <a:t>n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var(--font-din)"/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vertices </a:t>
                </a:r>
                <a:r>
                  <a:rPr lang="en-US" sz="3600" dirty="0">
                    <a:solidFill>
                      <a:srgbClr val="273239"/>
                    </a:solidFill>
                  </a:rPr>
                  <a:t>is denoted by 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</a:rPr>
                  <a:t>.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</a:rPr>
                  <a:t>Total </a:t>
                </a:r>
                <a:r>
                  <a:rPr lang="en-US" sz="3600" dirty="0">
                    <a:solidFill>
                      <a:srgbClr val="273239"/>
                    </a:solidFill>
                  </a:rPr>
                  <a:t>number of edges are n*</a:t>
                </a:r>
                <a:r>
                  <a:rPr lang="en-US" sz="3600" dirty="0"/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var(--font-din)"/>
                  </a:rPr>
                  <a:t>2</a:t>
                </a:r>
                <a:r>
                  <a:rPr lang="en-US" sz="3600" baseline="30000" dirty="0" smtClean="0">
                    <a:solidFill>
                      <a:srgbClr val="273239"/>
                    </a:solidFill>
                    <a:latin typeface="var(--font-din)"/>
                  </a:rPr>
                  <a:t>n-1</a:t>
                </a:r>
                <a:r>
                  <a:rPr lang="en-US" sz="3600" dirty="0" smtClean="0"/>
                  <a:t> </a:t>
                </a:r>
                <a:r>
                  <a:rPr lang="en-US" sz="3600" dirty="0"/>
                  <a:t>  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with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var(--font-din)"/>
                  </a:rPr>
                  <a:t>2</a:t>
                </a:r>
                <a:r>
                  <a:rPr lang="en-US" sz="3600" baseline="30000" dirty="0" smtClean="0">
                    <a:solidFill>
                      <a:srgbClr val="273239"/>
                    </a:solidFill>
                    <a:latin typeface="var(--font-din)"/>
                  </a:rPr>
                  <a:t>n </a:t>
                </a:r>
                <a:r>
                  <a:rPr lang="en-US" sz="3600" dirty="0"/>
                  <a:t> 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vertices in cube graph.</a:t>
                </a:r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850" y="854075"/>
                <a:ext cx="17145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102" t="-4485" b="-9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https://media.geeksforgeeks.org/wp-content/uploads/hypercube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050" y="3881536"/>
            <a:ext cx="3581400" cy="354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974850" y="5653870"/>
            <a:ext cx="2667000" cy="77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80250" y="4816475"/>
            <a:ext cx="36576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65276" y="6188075"/>
                <a:ext cx="7415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276" y="6188075"/>
                <a:ext cx="74154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538275" y="7426204"/>
                <a:ext cx="7415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275" y="7426204"/>
                <a:ext cx="741549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4911201" y="7499010"/>
                <a:ext cx="7415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1201" y="7499010"/>
                <a:ext cx="741549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1917360" y="1831680"/>
              <a:ext cx="15487560" cy="54446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9080" y="1824840"/>
                <a:ext cx="15498720" cy="54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04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G"/>
          <p:cNvSpPr>
            <a:spLocks noChangeAspect="1" noChangeArrowheads="1"/>
          </p:cNvSpPr>
          <p:nvPr/>
        </p:nvSpPr>
        <p:spPr bwMode="auto">
          <a:xfrm>
            <a:off x="2482850" y="-46038"/>
            <a:ext cx="180975" cy="20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V"/>
          <p:cNvSpPr>
            <a:spLocks noChangeAspect="1" noChangeArrowheads="1"/>
          </p:cNvSpPr>
          <p:nvPr/>
        </p:nvSpPr>
        <p:spPr bwMode="auto">
          <a:xfrm>
            <a:off x="5213350" y="-46038"/>
            <a:ext cx="190500" cy="19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G"/>
          <p:cNvSpPr>
            <a:spLocks noChangeAspect="1" noChangeArrowheads="1"/>
          </p:cNvSpPr>
          <p:nvPr/>
        </p:nvSpPr>
        <p:spPr bwMode="auto">
          <a:xfrm>
            <a:off x="9591675" y="-46038"/>
            <a:ext cx="180975" cy="20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203450" y="1082675"/>
            <a:ext cx="16078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273239"/>
                </a:solidFill>
              </a:rPr>
              <a:t>Bipartite Graphs –</a:t>
            </a:r>
            <a:r>
              <a:rPr lang="en-US" sz="3600" dirty="0">
                <a:solidFill>
                  <a:srgbClr val="273239"/>
                </a:solidFill>
              </a:rPr>
              <a:t> A simple graph </a:t>
            </a:r>
            <a:r>
              <a:rPr lang="en-US" sz="3600" dirty="0" smtClean="0"/>
              <a:t>G</a:t>
            </a:r>
            <a:r>
              <a:rPr lang="en-US" sz="3600" dirty="0">
                <a:solidFill>
                  <a:srgbClr val="273239"/>
                </a:solidFill>
              </a:rPr>
              <a:t> is said to be bipartite if its vertex set </a:t>
            </a:r>
            <a:r>
              <a:rPr lang="en-US" sz="3600" dirty="0"/>
              <a:t> </a:t>
            </a:r>
            <a:r>
              <a:rPr lang="en-US" sz="3600" dirty="0" smtClean="0"/>
              <a:t>V</a:t>
            </a:r>
            <a:r>
              <a:rPr lang="en-US" sz="3600" dirty="0">
                <a:solidFill>
                  <a:srgbClr val="273239"/>
                </a:solidFill>
              </a:rPr>
              <a:t> can be divided into two disjoint sets such that every edge in </a:t>
            </a:r>
            <a:r>
              <a:rPr lang="en-US" sz="3600" dirty="0" smtClean="0"/>
              <a:t>G</a:t>
            </a:r>
            <a:r>
              <a:rPr lang="en-US" sz="3600" dirty="0"/>
              <a:t> </a:t>
            </a:r>
            <a:r>
              <a:rPr lang="en-US" sz="3600" dirty="0">
                <a:solidFill>
                  <a:srgbClr val="273239"/>
                </a:solidFill>
              </a:rPr>
              <a:t> has its initial vertex in the first set and the terminal vertex in the second set. </a:t>
            </a:r>
            <a:endParaRPr lang="en-US" sz="3600" dirty="0" smtClean="0">
              <a:solidFill>
                <a:srgbClr val="273239"/>
              </a:solidFill>
            </a:endParaRPr>
          </a:p>
        </p:txBody>
      </p:sp>
      <p:pic>
        <p:nvPicPr>
          <p:cNvPr id="4102" name="Picture 6" descr="Bipartite Graph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094" y="3978275"/>
            <a:ext cx="5948912" cy="531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5589000" y="5944680"/>
              <a:ext cx="569520" cy="13298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3960" y="5941440"/>
                <a:ext cx="577080" cy="13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6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22450" y="701675"/>
                <a:ext cx="16992600" cy="6764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273239"/>
                    </a:solidFill>
                  </a:rPr>
                  <a:t>Theorem –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A simple graph is bipartite if and only if it is possible to assign one of two</a:t>
                </a:r>
                <a:r>
                  <a:rPr lang="en-US" sz="3600" dirty="0"/>
                  <a:t/>
                </a:r>
                <a:br>
                  <a:rPr lang="en-US" sz="3600" dirty="0"/>
                </a:br>
                <a:r>
                  <a:rPr lang="en-US" sz="3600" dirty="0">
                    <a:solidFill>
                      <a:srgbClr val="273239"/>
                    </a:solidFill>
                  </a:rPr>
                  <a:t>different colors to each vertex of the graph so that no two adjacent are assigned the</a:t>
                </a:r>
                <a:r>
                  <a:rPr lang="en-US" sz="3600" dirty="0"/>
                  <a:t/>
                </a:r>
                <a:br>
                  <a:rPr lang="en-US" sz="3600" dirty="0"/>
                </a:br>
                <a:r>
                  <a:rPr lang="en-US" sz="3600" dirty="0">
                    <a:solidFill>
                      <a:srgbClr val="273239"/>
                    </a:solidFill>
                  </a:rPr>
                  <a:t>same color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.</a:t>
                </a:r>
              </a:p>
              <a:p>
                <a:r>
                  <a:rPr lang="en-US" sz="3600" dirty="0"/>
                  <a:t>A graph with at least two vertices is bipartite if and only if it contains no odd cycles.</a:t>
                </a:r>
                <a:endParaRPr lang="en-US" sz="3600" dirty="0" smtClean="0">
                  <a:solidFill>
                    <a:srgbClr val="273239"/>
                  </a:solidFill>
                </a:endParaRPr>
              </a:p>
              <a:p>
                <a:pPr lvl="0"/>
                <a:endParaRPr lang="en-US" sz="3600" dirty="0" smtClean="0">
                  <a:solidFill>
                    <a:srgbClr val="273239"/>
                  </a:solidFill>
                </a:endParaRPr>
              </a:p>
              <a:p>
                <a:pPr lvl="0"/>
                <a:r>
                  <a:rPr lang="en-US" sz="3600" dirty="0" smtClean="0">
                    <a:solidFill>
                      <a:srgbClr val="273239"/>
                    </a:solidFill>
                  </a:rPr>
                  <a:t>A </a:t>
                </a:r>
                <a:r>
                  <a:rPr lang="en-US" sz="3600" dirty="0">
                    <a:solidFill>
                      <a:srgbClr val="273239"/>
                    </a:solidFill>
                  </a:rPr>
                  <a:t>bipartite graph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with m and n vertices </a:t>
                </a:r>
                <a:r>
                  <a:rPr lang="en-US" sz="3600" dirty="0">
                    <a:solidFill>
                      <a:srgbClr val="273239"/>
                    </a:solidFill>
                  </a:rPr>
                  <a:t>in its two disjoint subsets is said to be complete if there is an edge from every vertex in the first set to every vertex in the second set, for a total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of </a:t>
                </a:r>
                <a:r>
                  <a:rPr lang="en-US" sz="3600" dirty="0" err="1" smtClean="0">
                    <a:solidFill>
                      <a:srgbClr val="273239"/>
                    </a:solidFill>
                  </a:rPr>
                  <a:t>mn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 edges</a:t>
                </a:r>
                <a:r>
                  <a:rPr lang="en-US" sz="3600" dirty="0">
                    <a:solidFill>
                      <a:srgbClr val="273239"/>
                    </a:solidFill>
                  </a:rPr>
                  <a:t>. </a:t>
                </a:r>
                <a:endParaRPr lang="en-US" sz="3600" dirty="0" smtClean="0">
                  <a:solidFill>
                    <a:srgbClr val="273239"/>
                  </a:solidFill>
                </a:endParaRPr>
              </a:p>
              <a:p>
                <a:pPr lvl="0"/>
                <a:endParaRPr lang="en-US" sz="3600" dirty="0" smtClean="0">
                  <a:solidFill>
                    <a:srgbClr val="273239"/>
                  </a:solidFill>
                </a:endParaRPr>
              </a:p>
              <a:p>
                <a:pPr lvl="0"/>
                <a:r>
                  <a:rPr lang="en-US" sz="3600" dirty="0" smtClean="0">
                    <a:solidFill>
                      <a:srgbClr val="273239"/>
                    </a:solidFill>
                  </a:rPr>
                  <a:t>A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</a:t>
                </a:r>
                <a:r>
                  <a:rPr lang="en-US" sz="3600" b="1" dirty="0">
                    <a:solidFill>
                      <a:srgbClr val="273239"/>
                    </a:solidFill>
                  </a:rPr>
                  <a:t>complete bipartite graph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with m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vertices in the first set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and n vertices </a:t>
                </a:r>
                <a:r>
                  <a:rPr lang="en-US" sz="3600" dirty="0">
                    <a:solidFill>
                      <a:srgbClr val="273239"/>
                    </a:solidFill>
                  </a:rPr>
                  <a:t>in the second set is denoted 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600" dirty="0"/>
                  <a:t> </a:t>
                </a:r>
                <a:r>
                  <a:rPr lang="en-US" sz="3600" dirty="0">
                    <a:solidFill>
                      <a:srgbClr val="273239"/>
                    </a:solidFill>
                  </a:rPr>
                  <a:t>.</a:t>
                </a:r>
                <a:r>
                  <a:rPr lang="en-US" sz="3600" dirty="0"/>
                  <a:t> </a:t>
                </a:r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50" y="701675"/>
                <a:ext cx="16992600" cy="6764672"/>
              </a:xfrm>
              <a:prstGeom prst="rect">
                <a:avLst/>
              </a:prstGeom>
              <a:blipFill rotWithShape="0">
                <a:blip r:embed="rId2"/>
                <a:stretch>
                  <a:fillRect l="-1112" t="-1351" r="-6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 descr="m"/>
          <p:cNvSpPr>
            <a:spLocks noChangeAspect="1" noChangeArrowheads="1"/>
          </p:cNvSpPr>
          <p:nvPr/>
        </p:nvSpPr>
        <p:spPr bwMode="auto">
          <a:xfrm>
            <a:off x="1533525" y="-274638"/>
            <a:ext cx="2190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3" descr="n"/>
          <p:cNvSpPr>
            <a:spLocks noChangeAspect="1" noChangeArrowheads="1"/>
          </p:cNvSpPr>
          <p:nvPr/>
        </p:nvSpPr>
        <p:spPr bwMode="auto">
          <a:xfrm>
            <a:off x="1981200" y="-274638"/>
            <a:ext cx="1428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mn"/>
          <p:cNvSpPr>
            <a:spLocks noChangeAspect="1" noChangeArrowheads="1"/>
          </p:cNvSpPr>
          <p:nvPr/>
        </p:nvSpPr>
        <p:spPr bwMode="auto">
          <a:xfrm>
            <a:off x="12472988" y="-274638"/>
            <a:ext cx="36195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5" descr="m"/>
          <p:cNvSpPr>
            <a:spLocks noChangeAspect="1" noChangeArrowheads="1"/>
          </p:cNvSpPr>
          <p:nvPr/>
        </p:nvSpPr>
        <p:spPr bwMode="auto">
          <a:xfrm>
            <a:off x="15403513" y="-274638"/>
            <a:ext cx="2190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n"/>
          <p:cNvSpPr>
            <a:spLocks noChangeAspect="1" noChangeArrowheads="1"/>
          </p:cNvSpPr>
          <p:nvPr/>
        </p:nvSpPr>
        <p:spPr bwMode="auto">
          <a:xfrm>
            <a:off x="17537113" y="-274638"/>
            <a:ext cx="1428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7" descr="K_{m,n}"/>
          <p:cNvSpPr>
            <a:spLocks noChangeAspect="1" noChangeArrowheads="1"/>
          </p:cNvSpPr>
          <p:nvPr/>
        </p:nvSpPr>
        <p:spPr bwMode="auto">
          <a:xfrm>
            <a:off x="2201863" y="0"/>
            <a:ext cx="5429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9" name="Picture 9" descr="https://media.geeksforgeeks.org/wp-content/uploads/complete-graphs-bipart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6606921"/>
            <a:ext cx="5791200" cy="34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3418920" y="4883400"/>
              <a:ext cx="13138200" cy="56815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6040" y="4877280"/>
                <a:ext cx="13151160" cy="56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0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0" y="777875"/>
            <a:ext cx="16306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dirty="0">
                <a:solidFill>
                  <a:srgbClr val="273239"/>
                </a:solidFill>
              </a:rPr>
              <a:t>GATE-CS-2014-(</a:t>
            </a:r>
            <a:r>
              <a:rPr lang="en-US" sz="3600" dirty="0" smtClean="0">
                <a:solidFill>
                  <a:srgbClr val="273239"/>
                </a:solidFill>
              </a:rPr>
              <a:t>Set-2)</a:t>
            </a:r>
          </a:p>
          <a:p>
            <a:pPr fontAlgn="base"/>
            <a:r>
              <a:rPr lang="en-US" sz="3600" dirty="0" smtClean="0">
                <a:solidFill>
                  <a:srgbClr val="273239"/>
                </a:solidFill>
              </a:rPr>
              <a:t>The </a:t>
            </a:r>
            <a:r>
              <a:rPr lang="en-US" sz="3600" dirty="0">
                <a:solidFill>
                  <a:srgbClr val="273239"/>
                </a:solidFill>
              </a:rPr>
              <a:t>maximum number of edges in a bipartite graph on 12 vertices is </a:t>
            </a:r>
            <a:r>
              <a:rPr lang="en-US" sz="3600" dirty="0" smtClean="0">
                <a:solidFill>
                  <a:srgbClr val="273239"/>
                </a:solidFill>
              </a:rPr>
              <a:t>_____________.</a:t>
            </a:r>
            <a:r>
              <a:rPr lang="en-US" sz="3600" dirty="0">
                <a:solidFill>
                  <a:srgbClr val="273239"/>
                </a:solidFill>
              </a:rPr>
              <a:t/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(A)</a:t>
            </a:r>
            <a:r>
              <a:rPr lang="en-US" sz="3600" dirty="0">
                <a:solidFill>
                  <a:srgbClr val="273239"/>
                </a:solidFill>
              </a:rPr>
              <a:t> 36</a:t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(B)</a:t>
            </a:r>
            <a:r>
              <a:rPr lang="en-US" sz="3600" dirty="0">
                <a:solidFill>
                  <a:srgbClr val="273239"/>
                </a:solidFill>
              </a:rPr>
              <a:t> 48</a:t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(C)</a:t>
            </a:r>
            <a:r>
              <a:rPr lang="en-US" sz="3600" dirty="0">
                <a:solidFill>
                  <a:srgbClr val="273239"/>
                </a:solidFill>
              </a:rPr>
              <a:t> 12</a:t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(D)</a:t>
            </a:r>
            <a:r>
              <a:rPr lang="en-US" sz="3600" dirty="0">
                <a:solidFill>
                  <a:srgbClr val="273239"/>
                </a:solidFill>
              </a:rPr>
              <a:t> 24</a:t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dirty="0">
                <a:solidFill>
                  <a:srgbClr val="273239"/>
                </a:solidFill>
              </a:rPr>
              <a:t/>
            </a:r>
            <a:br>
              <a:rPr lang="en-US" sz="3600" dirty="0">
                <a:solidFill>
                  <a:srgbClr val="273239"/>
                </a:solidFill>
              </a:rPr>
            </a:br>
            <a:endParaRPr lang="en-US" sz="3600" dirty="0" smtClean="0">
              <a:solidFill>
                <a:srgbClr val="273239"/>
              </a:solidFill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</a:rPr>
              <a:t/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Answer:</a:t>
            </a:r>
            <a:r>
              <a:rPr lang="en-US" sz="3600" dirty="0">
                <a:solidFill>
                  <a:srgbClr val="273239"/>
                </a:solidFill>
              </a:rPr>
              <a:t> </a:t>
            </a:r>
            <a:r>
              <a:rPr lang="en-US" sz="3600" b="1" dirty="0">
                <a:solidFill>
                  <a:srgbClr val="273239"/>
                </a:solidFill>
              </a:rPr>
              <a:t>(A)</a:t>
            </a:r>
            <a:endParaRPr lang="en-US" sz="3600" b="0" i="0" dirty="0">
              <a:solidFill>
                <a:srgbClr val="273239"/>
              </a:solidFill>
              <a:effectLst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16280" y="463320"/>
              <a:ext cx="17584560" cy="6711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920" y="455400"/>
                <a:ext cx="17600040" cy="67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77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8650" y="930275"/>
            <a:ext cx="16687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</a:rPr>
              <a:t>Characteristics of graphs:</a:t>
            </a:r>
            <a:endParaRPr lang="en-US" sz="3600" dirty="0">
              <a:solidFill>
                <a:srgbClr val="273239"/>
              </a:solidFill>
            </a:endParaRPr>
          </a:p>
          <a:p>
            <a:pPr fontAlgn="base">
              <a:buFont typeface="+mj-lt"/>
              <a:buAutoNum type="arabicPeriod"/>
            </a:pPr>
            <a:r>
              <a:rPr lang="en-US" sz="3600" u="sng" dirty="0">
                <a:solidFill>
                  <a:srgbClr val="273239"/>
                </a:solidFill>
              </a:rPr>
              <a:t>Adjacent node: </a:t>
            </a:r>
            <a:r>
              <a:rPr lang="en-US" sz="3600" dirty="0">
                <a:solidFill>
                  <a:srgbClr val="273239"/>
                </a:solidFill>
              </a:rPr>
              <a:t>A node ‘v’ is said to be adjacent node of node ‘u’ if and only if there exists an edge between ‘u’ and ‘v</a:t>
            </a:r>
            <a:r>
              <a:rPr lang="en-US" sz="3600" dirty="0" smtClean="0">
                <a:solidFill>
                  <a:srgbClr val="273239"/>
                </a:solidFill>
              </a:rPr>
              <a:t>’.</a:t>
            </a:r>
          </a:p>
          <a:p>
            <a:pPr fontAlgn="base">
              <a:buFont typeface="+mj-lt"/>
              <a:buAutoNum type="arabicPeriod"/>
            </a:pPr>
            <a:endParaRPr lang="en-US" sz="3600" dirty="0">
              <a:solidFill>
                <a:srgbClr val="273239"/>
              </a:solidFill>
            </a:endParaRPr>
          </a:p>
          <a:p>
            <a:pPr lvl="0" fontAlgn="base">
              <a:buFont typeface="+mj-lt"/>
              <a:buAutoNum type="arabicPeriod"/>
            </a:pPr>
            <a:r>
              <a:rPr lang="en-US" sz="3600" u="sng" dirty="0">
                <a:solidFill>
                  <a:srgbClr val="273239"/>
                </a:solidFill>
              </a:rPr>
              <a:t>Degree of a node:</a:t>
            </a:r>
            <a:r>
              <a:rPr lang="en-US" sz="3600" dirty="0">
                <a:solidFill>
                  <a:srgbClr val="273239"/>
                </a:solidFill>
              </a:rPr>
              <a:t> The degree of a vertex is the number of edges incident with it, except the self-loop which contributes twice to the degree of the vertex. Degree of a vertex </a:t>
            </a:r>
            <a:r>
              <a:rPr lang="en-US" sz="3600" dirty="0"/>
              <a:t> </a:t>
            </a:r>
            <a:r>
              <a:rPr lang="en-US" sz="3600" dirty="0" smtClean="0"/>
              <a:t>u </a:t>
            </a:r>
            <a:r>
              <a:rPr lang="en-US" sz="3600" dirty="0">
                <a:solidFill>
                  <a:srgbClr val="273239"/>
                </a:solidFill>
              </a:rPr>
              <a:t> is denoted </a:t>
            </a:r>
            <a:r>
              <a:rPr lang="en-US" sz="3600" dirty="0" smtClean="0">
                <a:solidFill>
                  <a:srgbClr val="273239"/>
                </a:solidFill>
              </a:rPr>
              <a:t>as </a:t>
            </a:r>
            <a:r>
              <a:rPr lang="en-US" sz="3600" dirty="0" err="1" smtClean="0">
                <a:solidFill>
                  <a:srgbClr val="273239"/>
                </a:solidFill>
              </a:rPr>
              <a:t>deg</a:t>
            </a:r>
            <a:r>
              <a:rPr lang="en-US" sz="3600" dirty="0" smtClean="0">
                <a:solidFill>
                  <a:srgbClr val="273239"/>
                </a:solidFill>
              </a:rPr>
              <a:t>(u)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rgbClr val="273239"/>
                </a:solidFill>
              </a:rPr>
              <a:t>.</a:t>
            </a:r>
            <a:r>
              <a:rPr lang="en-US" sz="3600" dirty="0"/>
              <a:t> </a:t>
            </a:r>
          </a:p>
          <a:p>
            <a:pPr fontAlgn="base">
              <a:buFont typeface="+mj-lt"/>
              <a:buAutoNum type="arabicPeriod"/>
            </a:pPr>
            <a:endParaRPr lang="en-US" sz="3600" dirty="0" smtClean="0">
              <a:solidFill>
                <a:srgbClr val="273239"/>
              </a:solidFill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</a:rPr>
              <a:t/>
            </a:r>
            <a:br>
              <a:rPr lang="en-US" sz="3600" dirty="0">
                <a:solidFill>
                  <a:srgbClr val="273239"/>
                </a:solidFill>
              </a:rPr>
            </a:br>
            <a:endParaRPr lang="en-US" sz="3600" b="0" i="0" dirty="0">
              <a:solidFill>
                <a:srgbClr val="273239"/>
              </a:solidFill>
              <a:effectLst/>
            </a:endParaRPr>
          </a:p>
        </p:txBody>
      </p:sp>
      <p:sp>
        <p:nvSpPr>
          <p:cNvPr id="4" name="AutoShape 2" descr="u"/>
          <p:cNvSpPr>
            <a:spLocks noChangeAspect="1" noChangeArrowheads="1"/>
          </p:cNvSpPr>
          <p:nvPr/>
        </p:nvSpPr>
        <p:spPr bwMode="auto">
          <a:xfrm>
            <a:off x="3736975" y="-46038"/>
            <a:ext cx="142875" cy="11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3" descr="deg(u)"/>
          <p:cNvSpPr>
            <a:spLocks noChangeAspect="1" noChangeArrowheads="1"/>
          </p:cNvSpPr>
          <p:nvPr/>
        </p:nvSpPr>
        <p:spPr bwMode="auto">
          <a:xfrm>
            <a:off x="5813425" y="-46038"/>
            <a:ext cx="685800" cy="25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3" name="Picture 5" descr="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5375645"/>
            <a:ext cx="6629400" cy="404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9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3850" y="777875"/>
            <a:ext cx="177482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 Walk –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latin typeface="urw-din"/>
              </a:rPr>
              <a:t>A walk is a sequence of vertices and edges of a graph i.e</a:t>
            </a:r>
            <a:r>
              <a:rPr lang="en-US" sz="3600" dirty="0" smtClean="0">
                <a:latin typeface="urw-din"/>
              </a:rPr>
              <a:t>., </a:t>
            </a:r>
            <a:r>
              <a:rPr lang="en-US" sz="3600" dirty="0">
                <a:latin typeface="urw-din"/>
              </a:rPr>
              <a:t>if we traverse a graph then we get a walk.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The number of edges in the walk is called the length of the walk.</a:t>
            </a:r>
          </a:p>
          <a:p>
            <a:r>
              <a:rPr lang="en-IN" sz="3600" dirty="0"/>
              <a:t>Vertex </a:t>
            </a:r>
            <a:r>
              <a:rPr lang="en-IN" sz="3600" dirty="0" smtClean="0"/>
              <a:t>and Edges can </a:t>
            </a:r>
            <a:r>
              <a:rPr lang="en-IN" sz="3600" dirty="0"/>
              <a:t>be </a:t>
            </a:r>
            <a:r>
              <a:rPr lang="en-IN" sz="3600" dirty="0" smtClean="0"/>
              <a:t>repeated.</a:t>
            </a:r>
            <a:endParaRPr lang="en-US" sz="3600" dirty="0" smtClean="0"/>
          </a:p>
        </p:txBody>
      </p:sp>
      <p:pic>
        <p:nvPicPr>
          <p:cNvPr id="1026" name="Picture 2" descr="https://media.geeksforgeeks.org/wp-content/uploads/Untitled-drawing-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8283" r="10991" b="14690"/>
          <a:stretch/>
        </p:blipFill>
        <p:spPr bwMode="auto">
          <a:xfrm>
            <a:off x="3956050" y="3978275"/>
            <a:ext cx="5181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27450" y="8826850"/>
                <a:ext cx="8763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Here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4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is a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walk.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50" y="8826850"/>
                <a:ext cx="8763000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086" t="-16981" r="-209" b="-33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024000" y="4558320"/>
              <a:ext cx="5513400" cy="4911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7520" y="4548600"/>
                <a:ext cx="5527800" cy="49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31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36850" y="1082675"/>
            <a:ext cx="15240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Open walk-</a:t>
            </a:r>
            <a:r>
              <a:rPr lang="en-US" sz="4000" dirty="0"/>
              <a:t>A walk is said to be an open walk if the starting and ending vertices are different i.e. the origin vertex and terminal vertex are different</a:t>
            </a:r>
            <a:r>
              <a:rPr lang="en-US" sz="4000" dirty="0" smtClean="0"/>
              <a:t>.</a:t>
            </a:r>
          </a:p>
          <a:p>
            <a:r>
              <a:rPr lang="en-US" sz="4000" dirty="0"/>
              <a:t/>
            </a:r>
            <a:br>
              <a:rPr lang="en-US" sz="4000" dirty="0"/>
            </a:br>
            <a:r>
              <a:rPr lang="en-US" sz="4000" b="1" dirty="0"/>
              <a:t>Closed walk-</a:t>
            </a:r>
            <a:r>
              <a:rPr lang="en-US" sz="4000" dirty="0"/>
              <a:t>A walk is said to be a closed walk if the starting and ending vertices are identical i.e. if a walk starts and ends at the same vertex, then it is said to be a closed walk</a:t>
            </a:r>
            <a:r>
              <a:rPr lang="en-US" sz="4000" dirty="0" smtClean="0"/>
              <a:t>.</a:t>
            </a:r>
          </a:p>
          <a:p>
            <a:r>
              <a:rPr lang="en-US" sz="4000" dirty="0"/>
              <a:t/>
            </a:r>
            <a:br>
              <a:rPr lang="en-US" sz="4000" dirty="0"/>
            </a:br>
            <a:endParaRPr lang="en-IN" sz="4000" dirty="0"/>
          </a:p>
        </p:txBody>
      </p:sp>
      <p:pic>
        <p:nvPicPr>
          <p:cNvPr id="3" name="Picture 2" descr="https://media.geeksforgeeks.org/wp-content/uploads/Untitled-drawing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74" y="5218073"/>
            <a:ext cx="6506306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515350" y="6560821"/>
                <a:ext cx="1005205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3600" dirty="0" smtClean="0"/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4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5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3 </a:t>
                </a:r>
                <a:r>
                  <a:rPr lang="en-US" sz="3600" dirty="0"/>
                  <a:t>is an open walk.</a:t>
                </a:r>
                <a:br>
                  <a:rPr lang="en-US" sz="3600" dirty="0"/>
                </a:br>
                <a:r>
                  <a:rPr lang="en-US" sz="3600" dirty="0"/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4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5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3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 is a closed walk.</a:t>
                </a:r>
                <a:endParaRPr lang="en-IN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0" y="6560821"/>
                <a:ext cx="10052050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80" t="-7614" b="-182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6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0650" y="1463675"/>
            <a:ext cx="161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SPECIAL TYPES OF WALK</a:t>
            </a:r>
          </a:p>
          <a:p>
            <a:r>
              <a:rPr lang="en-US" sz="3600" b="1" dirty="0"/>
              <a:t> Trail </a:t>
            </a:r>
            <a:r>
              <a:rPr lang="en-US" sz="3600" b="1" dirty="0" smtClean="0"/>
              <a:t> –</a:t>
            </a:r>
            <a:r>
              <a:rPr lang="en-US" sz="3600" dirty="0" smtClean="0"/>
              <a:t> Trail </a:t>
            </a:r>
            <a:r>
              <a:rPr lang="en-US" sz="3600" dirty="0"/>
              <a:t>is an open walk in which no edge is repeated.</a:t>
            </a:r>
            <a:br>
              <a:rPr lang="en-US" sz="3600" dirty="0"/>
            </a:br>
            <a:r>
              <a:rPr lang="en-US" sz="3600" dirty="0"/>
              <a:t>Vertex can be </a:t>
            </a:r>
            <a:r>
              <a:rPr lang="en-US" sz="3600" dirty="0" smtClean="0"/>
              <a:t>repeated.</a:t>
            </a:r>
            <a:endParaRPr lang="en-IN" sz="3600" dirty="0"/>
          </a:p>
        </p:txBody>
      </p:sp>
      <p:pic>
        <p:nvPicPr>
          <p:cNvPr id="2050" name="Picture 2" descr="https://media.geeksforgeeks.org/wp-content/uploads/Untitled-drawing-1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44" y="3222725"/>
            <a:ext cx="50101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528050" y="4206875"/>
                <a:ext cx="10052050" cy="17543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Here 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8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6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is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trail</a:t>
                </a:r>
                <a:r>
                  <a:rPr lang="en-US" sz="3600" dirty="0"/>
                  <a:t/>
                </a:r>
                <a:br>
                  <a:rPr lang="en-US" sz="3600" dirty="0"/>
                </a:b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Also 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8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6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will be a closed trail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50" y="4206875"/>
                <a:ext cx="10052050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880" t="-5903" r="-182" b="-114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372120" y="4071600"/>
              <a:ext cx="2725200" cy="4974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5640" y="4064760"/>
                <a:ext cx="2737800" cy="49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103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930275"/>
            <a:ext cx="16459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Circuit –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Traversing a graph such that not an edge is repeated but vertex can be repeated and it is closed also i.e. it is a closed trail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Vertex can be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repeated.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Edge not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repeated.</a:t>
            </a:r>
            <a:endParaRPr lang="en-IN" sz="3600" dirty="0"/>
          </a:p>
        </p:txBody>
      </p:sp>
      <p:pic>
        <p:nvPicPr>
          <p:cNvPr id="3074" name="Picture 2" descr="https://media.geeksforgeeks.org/wp-content/uploads/graph-1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4511675"/>
            <a:ext cx="5915025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001889" y="5654675"/>
                <a:ext cx="973696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Here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is a circuit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889" y="5654675"/>
                <a:ext cx="9736961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941" t="-16981" r="-1064" b="-33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317920" y="389880"/>
              <a:ext cx="4060080" cy="819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2160" y="378360"/>
                <a:ext cx="4068720" cy="83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2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549275"/>
            <a:ext cx="17602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urw-din"/>
              </a:rPr>
              <a:t>Path –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urw-din"/>
              </a:rPr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It is a trail in which neither vertices nor edges are repeated i.e. if we traverse a graph such that we do not repeat a vertex and nor we repeat an edge. As path is also a trail, thus it is also an open walk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urw-din"/>
              </a:rPr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Vertex not repeated</a:t>
            </a:r>
            <a:br>
              <a:rPr lang="en-US" sz="3600" dirty="0">
                <a:solidFill>
                  <a:srgbClr val="273239"/>
                </a:solidFill>
                <a:latin typeface="urw-din"/>
              </a:rPr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Edge not repeated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098" name="Picture 2" descr="https://media.geeksforgeeks.org/wp-content/uploads/Untitled-drawing-2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359275"/>
            <a:ext cx="4800600" cy="630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890250" y="6569075"/>
                <a:ext cx="77332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Here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6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8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4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is a Path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250" y="6569075"/>
                <a:ext cx="773320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364" t="-16981" r="-1418" b="-33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725440" y="5051160"/>
              <a:ext cx="3715920" cy="4667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1840" y="5045400"/>
                <a:ext cx="3728160" cy="46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28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854075"/>
            <a:ext cx="17221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Cycle –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Traversing a graph such that we do not repeat a vertex nor we repeat a edge but the starting and ending vertex must be same i.e. we can repeat starting and ending vertex only then we get a cycle.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  <a:p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Vertex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not repeated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Edge not repeated</a:t>
            </a:r>
            <a:endParaRPr lang="en-IN" sz="3600" dirty="0"/>
          </a:p>
        </p:txBody>
      </p:sp>
      <p:pic>
        <p:nvPicPr>
          <p:cNvPr id="5122" name="Picture 2" descr="https://media.geeksforgeeks.org/wp-content/uploads/graph-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066" y="4435475"/>
            <a:ext cx="52101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21724" y="5281593"/>
                <a:ext cx="70519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Here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4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 is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 cycle</a:t>
                </a:r>
                <a:r>
                  <a:rPr lang="en-US" dirty="0">
                    <a:solidFill>
                      <a:srgbClr val="273239"/>
                    </a:solidFill>
                    <a:latin typeface="urw-din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724" y="5281593"/>
                <a:ext cx="7051930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593" t="-16038" r="-864" b="-33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429520" y="748080"/>
              <a:ext cx="4689000" cy="5369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5920" y="741600"/>
                <a:ext cx="4697280" cy="53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09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3850" y="777875"/>
            <a:ext cx="177482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 Walk –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latin typeface="urw-din"/>
              </a:rPr>
              <a:t>A walk is a sequence of vertices and edges of a graph i.e</a:t>
            </a:r>
            <a:r>
              <a:rPr lang="en-US" sz="3600" dirty="0" smtClean="0">
                <a:latin typeface="urw-din"/>
              </a:rPr>
              <a:t>., </a:t>
            </a:r>
            <a:r>
              <a:rPr lang="en-US" sz="3600" dirty="0">
                <a:latin typeface="urw-din"/>
              </a:rPr>
              <a:t>if we traverse a graph then we get a walk.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The number of edges in the walk is called the length of the walk.</a:t>
            </a:r>
          </a:p>
          <a:p>
            <a:r>
              <a:rPr lang="en-IN" sz="3600" dirty="0"/>
              <a:t>Vertex </a:t>
            </a:r>
            <a:r>
              <a:rPr lang="en-IN" sz="3600" dirty="0" smtClean="0"/>
              <a:t>and Edges can </a:t>
            </a:r>
            <a:r>
              <a:rPr lang="en-IN" sz="3600" dirty="0"/>
              <a:t>be </a:t>
            </a:r>
            <a:r>
              <a:rPr lang="en-IN" sz="3600" dirty="0" smtClean="0"/>
              <a:t>repeated.</a:t>
            </a:r>
            <a:endParaRPr lang="en-US" sz="3600" dirty="0" smtClean="0"/>
          </a:p>
        </p:txBody>
      </p:sp>
      <p:pic>
        <p:nvPicPr>
          <p:cNvPr id="1026" name="Picture 2" descr="https://media.geeksforgeeks.org/wp-content/uploads/Untitled-drawing-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8283" r="10991" b="14690"/>
          <a:stretch/>
        </p:blipFill>
        <p:spPr bwMode="auto">
          <a:xfrm>
            <a:off x="3956050" y="3978275"/>
            <a:ext cx="5181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27450" y="8826850"/>
                <a:ext cx="8763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Here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4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is a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walk.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50" y="8826850"/>
                <a:ext cx="8763000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086" t="-16981" r="-209" b="-33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36850" y="1082675"/>
            <a:ext cx="15240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Open walk-</a:t>
            </a:r>
            <a:r>
              <a:rPr lang="en-US" sz="4000" dirty="0"/>
              <a:t>A walk is said to be an open walk if the starting and ending vertices are different i.e. the origin vertex and terminal vertex are different</a:t>
            </a:r>
            <a:r>
              <a:rPr lang="en-US" sz="4000" dirty="0" smtClean="0"/>
              <a:t>.</a:t>
            </a:r>
          </a:p>
          <a:p>
            <a:r>
              <a:rPr lang="en-US" sz="4000" dirty="0"/>
              <a:t/>
            </a:r>
            <a:br>
              <a:rPr lang="en-US" sz="4000" dirty="0"/>
            </a:br>
            <a:r>
              <a:rPr lang="en-US" sz="4000" b="1" dirty="0"/>
              <a:t>Closed walk-</a:t>
            </a:r>
            <a:r>
              <a:rPr lang="en-US" sz="4000" dirty="0"/>
              <a:t>A walk is said to be a closed walk if the starting and ending vertices are identical i.e. if a walk starts and ends at the same vertex, then it is said to be a closed walk</a:t>
            </a:r>
            <a:r>
              <a:rPr lang="en-US" sz="4000" dirty="0" smtClean="0"/>
              <a:t>.</a:t>
            </a:r>
          </a:p>
          <a:p>
            <a:r>
              <a:rPr lang="en-US" sz="4000" dirty="0"/>
              <a:t/>
            </a:r>
            <a:br>
              <a:rPr lang="en-US" sz="4000" dirty="0"/>
            </a:br>
            <a:endParaRPr lang="en-IN" sz="4000" dirty="0"/>
          </a:p>
        </p:txBody>
      </p:sp>
      <p:pic>
        <p:nvPicPr>
          <p:cNvPr id="3" name="Picture 2" descr="https://media.geeksforgeeks.org/wp-content/uploads/Untitled-drawing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74" y="5218073"/>
            <a:ext cx="6506306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515350" y="6560821"/>
                <a:ext cx="1005205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3600" dirty="0" smtClean="0"/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4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5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3 </a:t>
                </a:r>
                <a:r>
                  <a:rPr lang="en-US" sz="3600" dirty="0"/>
                  <a:t>is an open walk.</a:t>
                </a:r>
                <a:br>
                  <a:rPr lang="en-US" sz="3600" dirty="0"/>
                </a:br>
                <a:r>
                  <a:rPr lang="en-US" sz="3600" dirty="0"/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4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5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3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 is a closed walk.</a:t>
                </a:r>
                <a:endParaRPr lang="en-IN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0" y="6560821"/>
                <a:ext cx="10052050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80" t="-7614" b="-182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44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0650" y="1463675"/>
            <a:ext cx="161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SPECIAL TYPES OF WALK</a:t>
            </a:r>
          </a:p>
          <a:p>
            <a:r>
              <a:rPr lang="en-US" sz="3600" b="1" dirty="0"/>
              <a:t> Trail </a:t>
            </a:r>
            <a:r>
              <a:rPr lang="en-US" sz="3600" b="1" dirty="0" smtClean="0"/>
              <a:t> –</a:t>
            </a:r>
            <a:r>
              <a:rPr lang="en-US" sz="3600" dirty="0" smtClean="0"/>
              <a:t> Trail </a:t>
            </a:r>
            <a:r>
              <a:rPr lang="en-US" sz="3600" dirty="0"/>
              <a:t>is an open walk in which no edge is repeated.</a:t>
            </a:r>
            <a:br>
              <a:rPr lang="en-US" sz="3600" dirty="0"/>
            </a:br>
            <a:r>
              <a:rPr lang="en-US" sz="3600" dirty="0"/>
              <a:t>Vertex can be </a:t>
            </a:r>
            <a:r>
              <a:rPr lang="en-US" sz="3600" dirty="0" smtClean="0"/>
              <a:t>repeated.</a:t>
            </a:r>
            <a:endParaRPr lang="en-IN" sz="3600" dirty="0"/>
          </a:p>
        </p:txBody>
      </p:sp>
      <p:pic>
        <p:nvPicPr>
          <p:cNvPr id="2050" name="Picture 2" descr="https://media.geeksforgeeks.org/wp-content/uploads/Untitled-drawing-1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44" y="3222725"/>
            <a:ext cx="50101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528050" y="4206875"/>
                <a:ext cx="10052050" cy="17543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Here 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8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6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is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trail</a:t>
                </a:r>
                <a:r>
                  <a:rPr lang="en-US" sz="3600" dirty="0"/>
                  <a:t/>
                </a:r>
                <a:br>
                  <a:rPr lang="en-US" sz="3600" dirty="0"/>
                </a:b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Also 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8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6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will be a closed trail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50" y="4206875"/>
                <a:ext cx="10052050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880" t="-5903" r="-182" b="-114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930275"/>
            <a:ext cx="16459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Circuit –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Traversing a graph such that not an edge is repeated but vertex can be repeated and it is closed also i.e. it is a closed trail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Vertex can be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repeated.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Edge not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repeated.</a:t>
            </a:r>
            <a:endParaRPr lang="en-IN" sz="3600" dirty="0"/>
          </a:p>
        </p:txBody>
      </p:sp>
      <p:pic>
        <p:nvPicPr>
          <p:cNvPr id="3074" name="Picture 2" descr="https://media.geeksforgeeks.org/wp-content/uploads/graph-1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4511675"/>
            <a:ext cx="5915025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001889" y="5654675"/>
                <a:ext cx="973696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Here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is a circuit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889" y="5654675"/>
                <a:ext cx="9736961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941" t="-16981" r="-1064" b="-33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8862" y="922357"/>
            <a:ext cx="16604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273239"/>
                </a:solidFill>
              </a:rPr>
              <a:t>Directed graph: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</a:rPr>
              <a:t>A graph in which the direction of the edge is defined to a particular node is a directed graph</a:t>
            </a:r>
            <a:r>
              <a:rPr lang="en-US" sz="3600" dirty="0" smtClean="0">
                <a:solidFill>
                  <a:srgbClr val="273239"/>
                </a:solidFill>
              </a:rPr>
              <a:t>.</a:t>
            </a:r>
          </a:p>
          <a:p>
            <a:r>
              <a:rPr lang="en-US" sz="3600" dirty="0"/>
              <a:t>In </a:t>
            </a:r>
            <a:r>
              <a:rPr lang="en-US" sz="3600" dirty="0" smtClean="0"/>
              <a:t>directed </a:t>
            </a:r>
            <a:r>
              <a:rPr lang="en-US" sz="3600" dirty="0"/>
              <a:t>graph </a:t>
            </a:r>
            <a:r>
              <a:rPr lang="en-US" sz="3600" dirty="0" smtClean="0"/>
              <a:t>, </a:t>
            </a:r>
            <a:r>
              <a:rPr lang="en-US" sz="3600" b="1" dirty="0" err="1" smtClean="0"/>
              <a:t>Indegree</a:t>
            </a:r>
            <a:r>
              <a:rPr lang="en-US" sz="3600" dirty="0"/>
              <a:t> of the node is the </a:t>
            </a:r>
            <a:r>
              <a:rPr lang="en-US" sz="3600" b="1" dirty="0"/>
              <a:t>number of arriving edges</a:t>
            </a:r>
            <a:r>
              <a:rPr lang="en-US" sz="3600" dirty="0"/>
              <a:t> to a node.</a:t>
            </a:r>
            <a:br>
              <a:rPr lang="en-US" sz="3600" dirty="0"/>
            </a:br>
            <a:r>
              <a:rPr lang="en-US" sz="3600" b="1" dirty="0" err="1"/>
              <a:t>Outdegree</a:t>
            </a:r>
            <a:r>
              <a:rPr lang="en-US" sz="3600" dirty="0"/>
              <a:t> of the node is the </a:t>
            </a:r>
            <a:r>
              <a:rPr lang="en-US" sz="3600" b="1" dirty="0"/>
              <a:t>number of departing edges to a node.</a:t>
            </a:r>
            <a:endParaRPr lang="en-IN" sz="3600" dirty="0"/>
          </a:p>
        </p:txBody>
      </p:sp>
      <p:pic>
        <p:nvPicPr>
          <p:cNvPr id="5122" name="Picture 2" descr="https://media.geeksforgeeks.org/wp-content/uploads/directedgra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5197475"/>
            <a:ext cx="6172200" cy="408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540680" y="4028400"/>
              <a:ext cx="14860080" cy="4169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3840" y="4020480"/>
                <a:ext cx="14869440" cy="41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22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549275"/>
            <a:ext cx="17602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urw-din"/>
              </a:rPr>
              <a:t>Path –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urw-din"/>
              </a:rPr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It is a trail in which neither vertices nor edges are repeated i.e. if we traverse a graph such that we do not repeat a vertex and nor we repeat an edge. As path is also a trail, thus it is also an open walk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urw-din"/>
              </a:rPr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Vertex not repeated</a:t>
            </a:r>
            <a:br>
              <a:rPr lang="en-US" sz="3600" dirty="0">
                <a:solidFill>
                  <a:srgbClr val="273239"/>
                </a:solidFill>
                <a:latin typeface="urw-din"/>
              </a:rPr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Edge not repeated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098" name="Picture 2" descr="https://media.geeksforgeeks.org/wp-content/uploads/Untitled-drawing-2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359275"/>
            <a:ext cx="4800600" cy="630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890250" y="6569075"/>
                <a:ext cx="77332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Here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6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8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4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is a Path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250" y="6569075"/>
                <a:ext cx="773320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364" t="-16981" r="-1418" b="-33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854075"/>
            <a:ext cx="17221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Cycle –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Traversing a graph such that we do not repeat a vertex nor we repeat a edge but the starting and ending vertex must be same i.e. we can repeat starting and ending vertex only then we get a cycle.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  <a:p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Vertex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not repeated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Edge not repeated</a:t>
            </a:r>
            <a:endParaRPr lang="en-IN" sz="3600" dirty="0"/>
          </a:p>
        </p:txBody>
      </p:sp>
      <p:pic>
        <p:nvPicPr>
          <p:cNvPr id="5122" name="Picture 2" descr="https://media.geeksforgeeks.org/wp-content/uploads/graph-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066" y="4435475"/>
            <a:ext cx="52101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21724" y="5281593"/>
                <a:ext cx="70519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Here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2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4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3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1 is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 cycle</a:t>
                </a:r>
                <a:r>
                  <a:rPr lang="en-US" dirty="0">
                    <a:solidFill>
                      <a:srgbClr val="273239"/>
                    </a:solidFill>
                    <a:latin typeface="urw-din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724" y="5281593"/>
                <a:ext cx="7051930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593" t="-16038" r="-864" b="-33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9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6475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6586586" cy="150233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IN" sz="5400" b="1" dirty="0" smtClean="0"/>
              <a:t>Isomorphism in Graph Theory</a:t>
            </a:r>
            <a:endParaRPr sz="5150" dirty="0">
              <a:latin typeface="Roboto Medium" panose="02000000000000000000" pitchFamily="2" charset="0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27250" y="5426075"/>
            <a:ext cx="100520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sz="3600" b="1" dirty="0">
                <a:solidFill>
                  <a:srgbClr val="202124"/>
                </a:solidFill>
                <a:latin typeface="arial" panose="020B0604020202020204" pitchFamily="34" charset="0"/>
              </a:rPr>
              <a:t>graph can exist in different forms having the same number of vertices, edges</a:t>
            </a:r>
            <a:r>
              <a:rPr lang="en-US" sz="3600" dirty="0">
                <a:solidFill>
                  <a:srgbClr val="202124"/>
                </a:solidFill>
                <a:latin typeface="arial" panose="020B0604020202020204" pitchFamily="34" charset="0"/>
              </a:rPr>
              <a:t>, and also the same edge connectivity. Such graphs are called isomorphic graphs.</a:t>
            </a:r>
            <a:endParaRPr lang="en-IN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2377160" y="754920"/>
              <a:ext cx="6707520" cy="59990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70320" y="749880"/>
                <a:ext cx="6720120" cy="60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09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G_{1} = (V_{1}, E_{1})"/>
          <p:cNvSpPr>
            <a:spLocks noChangeAspect="1" noChangeArrowheads="1"/>
          </p:cNvSpPr>
          <p:nvPr/>
        </p:nvSpPr>
        <p:spPr bwMode="auto">
          <a:xfrm>
            <a:off x="1406525" y="-274638"/>
            <a:ext cx="14668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G_{2} = (V_{2}, E_{2})"/>
          <p:cNvSpPr>
            <a:spLocks noChangeAspect="1" noChangeArrowheads="1"/>
          </p:cNvSpPr>
          <p:nvPr/>
        </p:nvSpPr>
        <p:spPr bwMode="auto">
          <a:xfrm>
            <a:off x="1885950" y="-274638"/>
            <a:ext cx="14668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f"/>
          <p:cNvSpPr>
            <a:spLocks noChangeAspect="1" noChangeArrowheads="1"/>
          </p:cNvSpPr>
          <p:nvPr/>
        </p:nvSpPr>
        <p:spPr bwMode="auto">
          <a:xfrm>
            <a:off x="5149850" y="-274638"/>
            <a:ext cx="1333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5" descr="V1"/>
          <p:cNvSpPr>
            <a:spLocks noChangeAspect="1" noChangeArrowheads="1"/>
          </p:cNvSpPr>
          <p:nvPr/>
        </p:nvSpPr>
        <p:spPr bwMode="auto">
          <a:xfrm>
            <a:off x="5783263" y="-274638"/>
            <a:ext cx="2952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V2"/>
          <p:cNvSpPr>
            <a:spLocks noChangeAspect="1" noChangeArrowheads="1"/>
          </p:cNvSpPr>
          <p:nvPr/>
        </p:nvSpPr>
        <p:spPr bwMode="auto">
          <a:xfrm>
            <a:off x="6356350" y="-274638"/>
            <a:ext cx="304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7" descr="a"/>
          <p:cNvSpPr>
            <a:spLocks noChangeAspect="1" noChangeArrowheads="1"/>
          </p:cNvSpPr>
          <p:nvPr/>
        </p:nvSpPr>
        <p:spPr bwMode="auto">
          <a:xfrm>
            <a:off x="8223250" y="-274638"/>
            <a:ext cx="1238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8" descr="b"/>
          <p:cNvSpPr>
            <a:spLocks noChangeAspect="1" noChangeArrowheads="1"/>
          </p:cNvSpPr>
          <p:nvPr/>
        </p:nvSpPr>
        <p:spPr bwMode="auto">
          <a:xfrm>
            <a:off x="8713788" y="-274638"/>
            <a:ext cx="952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9" descr="G_{1}"/>
          <p:cNvSpPr>
            <a:spLocks noChangeAspect="1" noChangeArrowheads="1"/>
          </p:cNvSpPr>
          <p:nvPr/>
        </p:nvSpPr>
        <p:spPr bwMode="auto">
          <a:xfrm>
            <a:off x="9959975" y="-274638"/>
            <a:ext cx="276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10" descr="f(a)"/>
          <p:cNvSpPr>
            <a:spLocks noChangeAspect="1" noChangeArrowheads="1"/>
          </p:cNvSpPr>
          <p:nvPr/>
        </p:nvSpPr>
        <p:spPr bwMode="auto">
          <a:xfrm>
            <a:off x="11226800" y="-274638"/>
            <a:ext cx="4476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11" descr="f(b)"/>
          <p:cNvSpPr>
            <a:spLocks noChangeAspect="1" noChangeArrowheads="1"/>
          </p:cNvSpPr>
          <p:nvPr/>
        </p:nvSpPr>
        <p:spPr bwMode="auto">
          <a:xfrm>
            <a:off x="12130088" y="-274638"/>
            <a:ext cx="4191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12" descr="G_{2}\:\forall a,b \in V_{1}"/>
          <p:cNvSpPr>
            <a:spLocks noChangeAspect="1" noChangeArrowheads="1"/>
          </p:cNvSpPr>
          <p:nvPr/>
        </p:nvSpPr>
        <p:spPr bwMode="auto">
          <a:xfrm>
            <a:off x="13712825" y="-274638"/>
            <a:ext cx="1381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97138" y="1692275"/>
                <a:ext cx="16089312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273239"/>
                    </a:solidFill>
                    <a:latin typeface="urw-din"/>
                  </a:rPr>
                  <a:t>Isomorphic Graphs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“The simple graphs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 smtClean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)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and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)  are </a:t>
                </a: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isomorphic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if there is a </a:t>
                </a:r>
                <a:r>
                  <a:rPr lang="en-US" sz="3600" dirty="0" err="1">
                    <a:solidFill>
                      <a:srgbClr val="273239"/>
                    </a:solidFill>
                    <a:latin typeface="urw-din"/>
                  </a:rPr>
                  <a:t>bijective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function </a:t>
                </a:r>
                <a:r>
                  <a:rPr lang="en-US" sz="3600" dirty="0" smtClean="0"/>
                  <a:t>f</a:t>
                </a:r>
                <a:r>
                  <a:rPr lang="en-US" sz="3600" dirty="0"/>
                  <a:t> 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from</a:t>
                </a:r>
                <a:r>
                  <a:rPr lang="en-US" sz="360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with the property that </a:t>
                </a:r>
                <a:r>
                  <a:rPr lang="en-US" sz="3600" dirty="0" smtClean="0"/>
                  <a:t>a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and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dirty="0" smtClean="0"/>
                  <a:t>b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are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adjacent in 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if and only if </a:t>
                </a:r>
                <a:r>
                  <a:rPr lang="en-US" sz="3600" dirty="0"/>
                  <a:t> </a:t>
                </a:r>
                <a:r>
                  <a:rPr lang="en-US" sz="3600" dirty="0" smtClean="0"/>
                  <a:t>f(a)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and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dirty="0" smtClean="0"/>
                  <a:t>f(b)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are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adjacent in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.”</a:t>
                </a:r>
                <a:r>
                  <a:rPr lang="en-US" sz="3600" dirty="0"/>
                  <a:t/>
                </a:r>
                <a:br>
                  <a:rPr lang="en-US" sz="3600" dirty="0"/>
                </a:br>
                <a:endParaRPr lang="en-US" sz="36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138" y="1692275"/>
                <a:ext cx="16089312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1175" t="-2857" r="-10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7391160" y="6461640"/>
              <a:ext cx="360" cy="3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8640" y="6459120"/>
                <a:ext cx="5400" cy="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4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7564" y="683309"/>
            <a:ext cx="7366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73239"/>
                </a:solidFill>
                <a:latin typeface="urw-din"/>
              </a:rPr>
              <a:t>Consider the following two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graphs :</a:t>
            </a:r>
            <a:endParaRPr lang="en-IN" sz="3600" dirty="0"/>
          </a:p>
        </p:txBody>
      </p:sp>
      <p:pic>
        <p:nvPicPr>
          <p:cNvPr id="7170" name="Picture 2" descr="https://media.geeksforgeeks.org/wp-content/uploads/20190404140457/isomorphis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63" y="1291617"/>
            <a:ext cx="10820400" cy="506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75050" y="6637755"/>
                <a:ext cx="2887650" cy="2862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3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3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600" dirty="0" smtClean="0"/>
              </a:p>
              <a:p>
                <a:r>
                  <a:rPr lang="en-IN" sz="3600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3600" dirty="0" smtClean="0"/>
              </a:p>
              <a:p>
                <a:r>
                  <a:rPr lang="en-IN" sz="3600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3600" dirty="0" smtClean="0"/>
              </a:p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3600" dirty="0" smtClean="0"/>
                  <a:t> </a:t>
                </a:r>
                <a:endParaRPr lang="en-IN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050" y="6637755"/>
                <a:ext cx="2887650" cy="28623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750240" y="299880"/>
              <a:ext cx="19174320" cy="8706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480" y="295200"/>
                <a:ext cx="19182960" cy="87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54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3850" y="1082675"/>
            <a:ext cx="14706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urw-din"/>
              </a:rPr>
              <a:t>Y</a:t>
            </a:r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ou 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can say given graphs are isomorphic if they have</a:t>
            </a:r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:</a:t>
            </a:r>
          </a:p>
          <a:p>
            <a:pPr fontAlgn="base"/>
            <a:endParaRPr lang="en-US" sz="3600" b="1" dirty="0" smtClean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+mj-lt"/>
              <a:buAutoNum type="arabicPeriod"/>
            </a:pP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Equal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number of vertices.</a:t>
            </a:r>
          </a:p>
          <a:p>
            <a:pPr fontAlgn="base">
              <a:buFont typeface="+mj-lt"/>
              <a:buAutoNum type="arabicPeriod"/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Equal number of edges.</a:t>
            </a:r>
          </a:p>
          <a:p>
            <a:pPr fontAlgn="base">
              <a:buFont typeface="+mj-lt"/>
              <a:buAutoNum type="arabicPeriod"/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Same degree sequence</a:t>
            </a:r>
          </a:p>
          <a:p>
            <a:pPr fontAlgn="base">
              <a:buFont typeface="+mj-lt"/>
              <a:buAutoNum type="arabicPeriod"/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Same number of circuit of particular length</a:t>
            </a:r>
            <a:endParaRPr lang="en-US" sz="36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442480" y="4004280"/>
              <a:ext cx="1300680" cy="1540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5280" y="4001040"/>
                <a:ext cx="1315800" cy="15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70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media.geeksforgeeks.org/wp-content/uploads/isomorphism-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149475"/>
            <a:ext cx="7467600" cy="390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50420" y="1235075"/>
            <a:ext cx="9469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73239"/>
                </a:solidFill>
                <a:latin typeface="urw-din"/>
              </a:rPr>
              <a:t>Are the two graphs shown below isomorphic?</a:t>
            </a:r>
            <a:endParaRPr lang="en-IN" sz="36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5450" y="7178675"/>
                <a:ext cx="949330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does not have circuit of length 4 but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has </a:t>
                </a:r>
              </a:p>
              <a:p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So,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are not isomorphic</a:t>
                </a:r>
                <a:endParaRPr lang="en-IN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450" y="7178675"/>
                <a:ext cx="949330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926" t="-8122" r="-449" b="-172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442450" y="6079272"/>
                <a:ext cx="47305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sz="3600" i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450" y="6079272"/>
                <a:ext cx="473053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89650" y="6184010"/>
                <a:ext cx="47305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650" y="6184010"/>
                <a:ext cx="473053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4181400" y="7443360"/>
              <a:ext cx="6535080" cy="627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7080" y="7440840"/>
                <a:ext cx="6541920" cy="6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2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749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G"/>
          <p:cNvSpPr>
            <a:spLocks noChangeAspect="1" noChangeArrowheads="1"/>
          </p:cNvSpPr>
          <p:nvPr/>
        </p:nvSpPr>
        <p:spPr bwMode="auto">
          <a:xfrm>
            <a:off x="12617450" y="-136525"/>
            <a:ext cx="180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322511" y="506725"/>
            <a:ext cx="148494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The complementary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G’ of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a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graph G is defined as a simple graph with the same vertex set as G and where two vertices u and v are adjacent only when they are not adjacent in 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 Consequently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, a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graph G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is said to be 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self-complementary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if the graph and its complement are isomorphic.</a:t>
            </a:r>
            <a:r>
              <a:rPr lang="en-US" sz="3600" dirty="0"/>
              <a:t> </a:t>
            </a:r>
            <a:endParaRPr lang="en-US" sz="3600" dirty="0">
              <a:latin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117850" y="-44605"/>
            <a:ext cx="26794" cy="8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44" y="4366270"/>
            <a:ext cx="4876800" cy="50443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233" y="4366270"/>
            <a:ext cx="5206256" cy="49565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784480" y="1774800"/>
              <a:ext cx="8593920" cy="679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9080" y="1768680"/>
                <a:ext cx="8607240" cy="6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24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94050" y="854075"/>
            <a:ext cx="88683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rgbClr val="273239"/>
                </a:solidFill>
                <a:latin typeface="sofia-pro"/>
              </a:rPr>
              <a:t>GATE CS </a:t>
            </a:r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2012</a:t>
            </a:r>
          </a:p>
          <a:p>
            <a:r>
              <a:rPr lang="en-US" sz="3600" dirty="0"/>
              <a:t>Which of the following graphs is isomorphic </a:t>
            </a:r>
            <a:r>
              <a:rPr lang="en-US" sz="3600" dirty="0" smtClean="0"/>
              <a:t>to</a:t>
            </a:r>
          </a:p>
          <a:p>
            <a:r>
              <a:rPr lang="en-IN" sz="3600" b="1" dirty="0">
                <a:solidFill>
                  <a:srgbClr val="273239"/>
                </a:solidFill>
                <a:latin typeface="sofia-pro"/>
              </a:rPr>
              <a:t> </a:t>
            </a:r>
            <a:endParaRPr lang="en-IN" sz="3600" dirty="0"/>
          </a:p>
        </p:txBody>
      </p:sp>
      <p:pic>
        <p:nvPicPr>
          <p:cNvPr id="10242" name="Picture 2" descr="graphThoery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2301874"/>
            <a:ext cx="10287000" cy="78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843250" y="5197475"/>
            <a:ext cx="2775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rgbClr val="273239"/>
                </a:solidFill>
                <a:latin typeface="urw-din"/>
              </a:rPr>
              <a:t>Answer:</a:t>
            </a:r>
            <a:r>
              <a:rPr lang="en-IN" sz="3600" dirty="0">
                <a:solidFill>
                  <a:srgbClr val="273239"/>
                </a:solidFill>
                <a:latin typeface="urw-din"/>
              </a:rPr>
              <a:t> </a:t>
            </a:r>
            <a:r>
              <a:rPr lang="en-IN" sz="3600" b="1" dirty="0">
                <a:solidFill>
                  <a:srgbClr val="273239"/>
                </a:solidFill>
                <a:latin typeface="urw-din"/>
              </a:rPr>
              <a:t>(B)</a:t>
            </a:r>
            <a:endParaRPr lang="en-IN" sz="3600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463920" y="3202920"/>
              <a:ext cx="7410960" cy="4939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5280" y="3196440"/>
                <a:ext cx="7427880" cy="49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6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17650" y="1016774"/>
                <a:ext cx="16383000" cy="9151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IN" sz="3600" b="1" dirty="0" smtClean="0"/>
                  <a:t>GATE-CS-2015 (Set 2) </a:t>
                </a:r>
                <a:endParaRPr lang="en-US" sz="3600" dirty="0" smtClean="0">
                  <a:solidFill>
                    <a:srgbClr val="273239"/>
                  </a:solidFill>
                </a:endParaRPr>
              </a:p>
              <a:p>
                <a:pPr fontAlgn="base"/>
                <a:r>
                  <a:rPr lang="en-US" sz="3600" dirty="0" smtClean="0">
                    <a:solidFill>
                      <a:srgbClr val="273239"/>
                    </a:solidFill>
                  </a:rPr>
                  <a:t>A </a:t>
                </a:r>
                <a:r>
                  <a:rPr lang="en-US" sz="3600" dirty="0">
                    <a:solidFill>
                      <a:srgbClr val="273239"/>
                    </a:solidFill>
                  </a:rPr>
                  <a:t>graph is self-complementary if it is isomorphic to its complement. For all self-complementary graphs on n vertices, n is</a:t>
                </a:r>
              </a:p>
              <a:p>
                <a:pPr fontAlgn="base"/>
                <a:r>
                  <a:rPr lang="en-US" sz="3600" b="1" dirty="0">
                    <a:solidFill>
                      <a:srgbClr val="273239"/>
                    </a:solidFill>
                  </a:rPr>
                  <a:t>(A)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A multiple of 4</a:t>
                </a:r>
                <a:br>
                  <a:rPr lang="en-US" sz="3600" dirty="0">
                    <a:solidFill>
                      <a:srgbClr val="273239"/>
                    </a:solidFill>
                  </a:rPr>
                </a:br>
                <a:r>
                  <a:rPr lang="en-US" sz="3600" b="1" dirty="0">
                    <a:solidFill>
                      <a:srgbClr val="273239"/>
                    </a:solidFill>
                  </a:rPr>
                  <a:t>(B)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Even</a:t>
                </a:r>
                <a:br>
                  <a:rPr lang="en-US" sz="3600" dirty="0">
                    <a:solidFill>
                      <a:srgbClr val="273239"/>
                    </a:solidFill>
                  </a:rPr>
                </a:br>
                <a:r>
                  <a:rPr lang="en-US" sz="3600" b="1" dirty="0">
                    <a:solidFill>
                      <a:srgbClr val="273239"/>
                    </a:solidFill>
                  </a:rPr>
                  <a:t>(C)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Odd</a:t>
                </a:r>
                <a:br>
                  <a:rPr lang="en-US" sz="3600" dirty="0">
                    <a:solidFill>
                      <a:srgbClr val="273239"/>
                    </a:solidFill>
                  </a:rPr>
                </a:br>
                <a:r>
                  <a:rPr lang="en-US" sz="3600" b="1" dirty="0">
                    <a:solidFill>
                      <a:srgbClr val="273239"/>
                    </a:solidFill>
                  </a:rPr>
                  <a:t>(D)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Congruent to 0 mod 4, or 1 mod 4</a:t>
                </a:r>
                <a:br>
                  <a:rPr lang="en-US" sz="3600" dirty="0">
                    <a:solidFill>
                      <a:srgbClr val="273239"/>
                    </a:solidFill>
                  </a:rPr>
                </a:br>
                <a:r>
                  <a:rPr lang="en-US" sz="3600" dirty="0">
                    <a:solidFill>
                      <a:srgbClr val="273239"/>
                    </a:solidFill>
                  </a:rPr>
                  <a:t/>
                </a:r>
                <a:br>
                  <a:rPr lang="en-US" sz="3600" dirty="0">
                    <a:solidFill>
                      <a:srgbClr val="273239"/>
                    </a:solidFill>
                  </a:rPr>
                </a:br>
                <a:r>
                  <a:rPr lang="en-US" sz="3600" b="1" dirty="0">
                    <a:solidFill>
                      <a:srgbClr val="273239"/>
                    </a:solidFill>
                  </a:rPr>
                  <a:t>Answer: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</a:t>
                </a:r>
                <a:r>
                  <a:rPr lang="en-US" sz="3600" b="1" dirty="0">
                    <a:solidFill>
                      <a:srgbClr val="273239"/>
                    </a:solidFill>
                  </a:rPr>
                  <a:t>(D)</a:t>
                </a:r>
                <a:r>
                  <a:rPr lang="en-US" sz="3600" dirty="0">
                    <a:solidFill>
                      <a:srgbClr val="273239"/>
                    </a:solidFill>
                  </a:rPr>
                  <a:t/>
                </a:r>
                <a:br>
                  <a:rPr lang="en-US" sz="3600" dirty="0">
                    <a:solidFill>
                      <a:srgbClr val="273239"/>
                    </a:solidFill>
                  </a:rPr>
                </a:br>
                <a:r>
                  <a:rPr lang="en-US" sz="3600" dirty="0">
                    <a:solidFill>
                      <a:srgbClr val="273239"/>
                    </a:solidFill>
                  </a:rPr>
                  <a:t/>
                </a:r>
                <a:br>
                  <a:rPr lang="en-US" sz="3600" dirty="0">
                    <a:solidFill>
                      <a:srgbClr val="273239"/>
                    </a:solidFill>
                  </a:rPr>
                </a:br>
                <a:r>
                  <a:rPr lang="en-US" sz="3600" b="1" dirty="0">
                    <a:solidFill>
                      <a:srgbClr val="273239"/>
                    </a:solidFill>
                  </a:rPr>
                  <a:t>Explanation:</a:t>
                </a:r>
                <a:r>
                  <a:rPr lang="en-US" sz="3600" dirty="0">
                    <a:solidFill>
                      <a:srgbClr val="273239"/>
                    </a:solidFill>
                  </a:rPr>
                  <a:t> </a:t>
                </a:r>
                <a:r>
                  <a:rPr lang="en-US" sz="3600" dirty="0" smtClean="0">
                    <a:solidFill>
                      <a:srgbClr val="273239"/>
                    </a:solidFill>
                  </a:rPr>
                  <a:t>Maximum no. of edges in a graph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3600" b="0" i="0" dirty="0" smtClean="0">
                  <a:solidFill>
                    <a:srgbClr val="273239"/>
                  </a:solidFill>
                  <a:effectLst/>
                </a:endParaRPr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36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3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b="0" i="0" dirty="0" smtClean="0">
                  <a:solidFill>
                    <a:srgbClr val="273239"/>
                  </a:solidFill>
                  <a:effectLst/>
                </a:endParaRPr>
              </a:p>
              <a:p>
                <a:pPr fontAlgn="base"/>
                <a:endParaRPr lang="en-US" sz="3600" dirty="0">
                  <a:solidFill>
                    <a:srgbClr val="273239"/>
                  </a:solidFill>
                </a:endParaRPr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36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3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600" b="0" i="0" dirty="0" smtClean="0">
                  <a:solidFill>
                    <a:srgbClr val="273239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650" y="1016774"/>
                <a:ext cx="16383000" cy="9151929"/>
              </a:xfrm>
              <a:prstGeom prst="rect">
                <a:avLst/>
              </a:prstGeom>
              <a:blipFill rotWithShape="0">
                <a:blip r:embed="rId2"/>
                <a:stretch>
                  <a:fillRect l="-1154" t="-10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500000" y="2023560"/>
              <a:ext cx="14304600" cy="8514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480" y="2020680"/>
                <a:ext cx="14314680" cy="85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4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3450" y="974028"/>
            <a:ext cx="1584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273239"/>
                </a:solidFill>
              </a:rPr>
              <a:t>Undirected graph: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</a:rPr>
              <a:t>A graph in which the direction of the edge is not defined</a:t>
            </a:r>
            <a:r>
              <a:rPr lang="en-US" sz="3600" dirty="0" smtClean="0">
                <a:solidFill>
                  <a:srgbClr val="273239"/>
                </a:solidFill>
              </a:rPr>
              <a:t>. So </a:t>
            </a:r>
            <a:r>
              <a:rPr lang="en-US" sz="3600" dirty="0">
                <a:solidFill>
                  <a:srgbClr val="273239"/>
                </a:solidFill>
              </a:rPr>
              <a:t>if an edge exists between node ‘u’ and ‘</a:t>
            </a:r>
            <a:r>
              <a:rPr lang="en-US" sz="3600" dirty="0" smtClean="0">
                <a:solidFill>
                  <a:srgbClr val="273239"/>
                </a:solidFill>
              </a:rPr>
              <a:t>v’ , then </a:t>
            </a:r>
            <a:r>
              <a:rPr lang="en-US" sz="3600" dirty="0">
                <a:solidFill>
                  <a:srgbClr val="273239"/>
                </a:solidFill>
              </a:rPr>
              <a:t>there is a path from node ‘u’ to ‘v’ and vice versa.</a:t>
            </a:r>
            <a:endParaRPr lang="en-IN" sz="3600" dirty="0"/>
          </a:p>
        </p:txBody>
      </p:sp>
      <p:pic>
        <p:nvPicPr>
          <p:cNvPr id="4" name="Picture 4" descr="https://media.geeksforgeeks.org/wp-content/uploads/undirected-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3521075"/>
            <a:ext cx="7543800" cy="54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709880" y="3221280"/>
              <a:ext cx="15313680" cy="4994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1240" y="3216960"/>
                <a:ext cx="15334200" cy="50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09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8650" y="625475"/>
            <a:ext cx="14700627" cy="590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rgbClr val="273239"/>
                </a:solidFill>
                <a:latin typeface="sofia-pro"/>
              </a:rPr>
              <a:t>GATE-CS-2014-(Set-2</a:t>
            </a:r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)</a:t>
            </a:r>
          </a:p>
          <a:p>
            <a:r>
              <a:rPr lang="en-US" sz="3600" dirty="0"/>
              <a:t>A cycle on n vertices is isomorphic to its complement. The value of n is _____.</a:t>
            </a:r>
            <a:br>
              <a:rPr lang="en-US" sz="3600" dirty="0"/>
            </a:br>
            <a:r>
              <a:rPr lang="en-US" sz="3600" b="1" dirty="0"/>
              <a:t>(A)</a:t>
            </a:r>
            <a:r>
              <a:rPr lang="en-US" sz="3600" dirty="0"/>
              <a:t> 2</a:t>
            </a:r>
            <a:br>
              <a:rPr lang="en-US" sz="3600" dirty="0"/>
            </a:br>
            <a:r>
              <a:rPr lang="en-US" sz="3600" b="1" dirty="0"/>
              <a:t>(B)</a:t>
            </a:r>
            <a:r>
              <a:rPr lang="en-US" sz="3600" dirty="0"/>
              <a:t> 4</a:t>
            </a:r>
            <a:br>
              <a:rPr lang="en-US" sz="3600" dirty="0"/>
            </a:br>
            <a:r>
              <a:rPr lang="en-US" sz="3600" b="1" dirty="0"/>
              <a:t>(C)</a:t>
            </a:r>
            <a:r>
              <a:rPr lang="en-US" sz="3600" dirty="0"/>
              <a:t> 6</a:t>
            </a:r>
            <a:br>
              <a:rPr lang="en-US" sz="3600" dirty="0"/>
            </a:br>
            <a:r>
              <a:rPr lang="en-US" sz="3600" b="1" dirty="0"/>
              <a:t>(D)</a:t>
            </a:r>
            <a:r>
              <a:rPr lang="en-US" sz="3600" dirty="0"/>
              <a:t> 5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/>
              <a:t>Answer:</a:t>
            </a:r>
            <a:r>
              <a:rPr lang="en-US" sz="3600" dirty="0"/>
              <a:t> </a:t>
            </a:r>
            <a:r>
              <a:rPr lang="en-US" sz="3600" b="1" dirty="0"/>
              <a:t>(D</a:t>
            </a:r>
            <a:r>
              <a:rPr lang="en-US" sz="3600" b="1" dirty="0" smtClean="0"/>
              <a:t>)</a:t>
            </a:r>
          </a:p>
          <a:p>
            <a:endParaRPr lang="en-IN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53680" y="1777320"/>
              <a:ext cx="13828320" cy="7392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5400" y="1772640"/>
                <a:ext cx="13846680" cy="74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82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0" y="320675"/>
            <a:ext cx="15697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</a:rPr>
              <a:t>GATE-CS-2009 </a:t>
            </a:r>
            <a:endParaRPr lang="en-US" sz="3600" b="1" dirty="0" smtClean="0">
              <a:solidFill>
                <a:srgbClr val="273239"/>
              </a:solidFill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</a:rPr>
              <a:t>Which </a:t>
            </a:r>
            <a:r>
              <a:rPr lang="en-US" sz="3600" dirty="0">
                <a:solidFill>
                  <a:srgbClr val="273239"/>
                </a:solidFill>
              </a:rPr>
              <a:t>one of the following is TRUE for any simple connected undirected graph with more than 2 vertices?</a:t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(A)</a:t>
            </a:r>
            <a:r>
              <a:rPr lang="en-US" sz="3600" dirty="0">
                <a:solidFill>
                  <a:srgbClr val="273239"/>
                </a:solidFill>
              </a:rPr>
              <a:t> No two vertices have the same degree.</a:t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(B)</a:t>
            </a:r>
            <a:r>
              <a:rPr lang="en-US" sz="3600" dirty="0">
                <a:solidFill>
                  <a:srgbClr val="273239"/>
                </a:solidFill>
              </a:rPr>
              <a:t> At least two vertices have the same degree.</a:t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(C)</a:t>
            </a:r>
            <a:r>
              <a:rPr lang="en-US" sz="3600" dirty="0">
                <a:solidFill>
                  <a:srgbClr val="273239"/>
                </a:solidFill>
              </a:rPr>
              <a:t> At least three vertices have the same degree.</a:t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(D)</a:t>
            </a:r>
            <a:r>
              <a:rPr lang="en-US" sz="3600" dirty="0">
                <a:solidFill>
                  <a:srgbClr val="273239"/>
                </a:solidFill>
              </a:rPr>
              <a:t> All vertices have the same degree.</a:t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dirty="0">
                <a:solidFill>
                  <a:srgbClr val="273239"/>
                </a:solidFill>
              </a:rPr>
              <a:t/>
            </a:r>
            <a:br>
              <a:rPr lang="en-US" sz="3600" dirty="0">
                <a:solidFill>
                  <a:srgbClr val="273239"/>
                </a:solidFill>
              </a:rPr>
            </a:br>
            <a:endParaRPr lang="en-US" sz="3600" dirty="0" smtClean="0">
              <a:solidFill>
                <a:srgbClr val="273239"/>
              </a:solidFill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</a:rPr>
              <a:t/>
            </a:r>
            <a:br>
              <a:rPr lang="en-US" sz="3600" dirty="0">
                <a:solidFill>
                  <a:srgbClr val="273239"/>
                </a:solidFill>
              </a:rPr>
            </a:br>
            <a:r>
              <a:rPr lang="en-US" sz="3600" b="1" dirty="0">
                <a:solidFill>
                  <a:srgbClr val="273239"/>
                </a:solidFill>
              </a:rPr>
              <a:t>Answer:</a:t>
            </a:r>
            <a:r>
              <a:rPr lang="en-US" sz="3600" dirty="0">
                <a:solidFill>
                  <a:srgbClr val="273239"/>
                </a:solidFill>
              </a:rPr>
              <a:t> </a:t>
            </a:r>
            <a:r>
              <a:rPr lang="en-US" sz="3600" b="1" dirty="0">
                <a:solidFill>
                  <a:srgbClr val="273239"/>
                </a:solidFill>
              </a:rPr>
              <a:t>(B)</a:t>
            </a:r>
            <a:endParaRPr lang="en-US" sz="3600" b="0" i="0" dirty="0">
              <a:solidFill>
                <a:srgbClr val="273239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66250" y="5952986"/>
            <a:ext cx="87566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12121"/>
                </a:solidFill>
              </a:rPr>
              <a:t>If all vertices have different degrees, then the degree sequence will be {1,2,3,....n-1}, it will not have ‘</a:t>
            </a:r>
            <a:r>
              <a:rPr lang="en-US" sz="3600" dirty="0" smtClean="0">
                <a:solidFill>
                  <a:srgbClr val="212121"/>
                </a:solidFill>
              </a:rPr>
              <a:t>n.</a:t>
            </a:r>
          </a:p>
          <a:p>
            <a:r>
              <a:rPr lang="en-US" sz="3600" dirty="0" smtClean="0">
                <a:solidFill>
                  <a:srgbClr val="212121"/>
                </a:solidFill>
              </a:rPr>
              <a:t> </a:t>
            </a:r>
            <a:r>
              <a:rPr lang="en-US" sz="3600" dirty="0">
                <a:solidFill>
                  <a:srgbClr val="212121"/>
                </a:solidFill>
              </a:rPr>
              <a:t>Degree sequence has only (n-1) numbers, but we have ‘n’ vertices. </a:t>
            </a:r>
            <a:endParaRPr lang="en-US" sz="3600" dirty="0" smtClean="0">
              <a:solidFill>
                <a:srgbClr val="212121"/>
              </a:solidFill>
            </a:endParaRPr>
          </a:p>
          <a:p>
            <a:r>
              <a:rPr lang="en-US" sz="3600" dirty="0" smtClean="0">
                <a:solidFill>
                  <a:srgbClr val="212121"/>
                </a:solidFill>
              </a:rPr>
              <a:t>So</a:t>
            </a:r>
            <a:r>
              <a:rPr lang="en-US" sz="3600" dirty="0">
                <a:solidFill>
                  <a:srgbClr val="212121"/>
                </a:solidFill>
              </a:rPr>
              <a:t>, by Pigeonhole principle there </a:t>
            </a:r>
            <a:r>
              <a:rPr lang="en-US" sz="3600" dirty="0" smtClean="0">
                <a:solidFill>
                  <a:srgbClr val="212121"/>
                </a:solidFill>
              </a:rPr>
              <a:t>are at least </a:t>
            </a:r>
            <a:r>
              <a:rPr lang="en-US" sz="3600" dirty="0">
                <a:solidFill>
                  <a:srgbClr val="212121"/>
                </a:solidFill>
              </a:rPr>
              <a:t>two vertices which has same degree.</a:t>
            </a:r>
            <a:endParaRPr lang="en-IN" sz="36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632240" y="1356480"/>
              <a:ext cx="16810920" cy="7744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2520" y="1349280"/>
                <a:ext cx="16831080" cy="77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0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6475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6586586" cy="150233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IN" sz="5400" b="1" dirty="0" smtClean="0"/>
              <a:t>Connected Graphs and </a:t>
            </a:r>
            <a:r>
              <a:rPr lang="en-IN" sz="5400" b="1" dirty="0" err="1" smtClean="0"/>
              <a:t>Subgraphs</a:t>
            </a:r>
            <a:endParaRPr sz="5150" dirty="0">
              <a:latin typeface="Roboto Medium" panose="02000000000000000000" pitchFamily="2" charset="0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854075"/>
            <a:ext cx="16459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Connected Graph</a:t>
            </a: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An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undirected graph is said to be connected if there is a path between every pair of distinct vertices of the graph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r>
              <a:rPr lang="en-US" sz="3600" dirty="0">
                <a:solidFill>
                  <a:srgbClr val="273239"/>
                </a:solidFill>
                <a:latin typeface="urw-din"/>
              </a:rPr>
              <a:t>An undirected graph is said to be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disconnected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if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there exist at least two vertices having no path between them.</a:t>
            </a:r>
          </a:p>
          <a:p>
            <a:endParaRPr lang="en-IN" sz="36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49" y="5348500"/>
            <a:ext cx="11819911" cy="3582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6389720" y="6308640"/>
              <a:ext cx="862560" cy="274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82160" y="6301800"/>
                <a:ext cx="876600" cy="2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24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55850" y="854075"/>
            <a:ext cx="1645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Tree</a:t>
            </a: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Tree is a connected graph which has no cycles.</a:t>
            </a:r>
          </a:p>
          <a:p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289" y="4206875"/>
            <a:ext cx="3581400" cy="4354658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81095" y="2731015"/>
            <a:ext cx="9327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 </a:t>
            </a:r>
            <a:r>
              <a:rPr lang="en-US" sz="3600" dirty="0"/>
              <a:t>tree </a:t>
            </a:r>
            <a:r>
              <a:rPr lang="en-US" sz="3600" dirty="0" smtClean="0"/>
              <a:t>with vertices </a:t>
            </a:r>
            <a:r>
              <a:rPr lang="en-US" sz="3600" dirty="0"/>
              <a:t>n ≥ 1 has exactly n − 1 </a:t>
            </a:r>
            <a:r>
              <a:rPr lang="en-US" sz="3600" dirty="0" smtClean="0"/>
              <a:t>edges.</a:t>
            </a:r>
            <a:endParaRPr lang="en-IN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199600" y="2531520"/>
              <a:ext cx="8577720" cy="1725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2760" y="2523960"/>
                <a:ext cx="8594640" cy="17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7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2050" y="549275"/>
            <a:ext cx="1554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</a:rPr>
              <a:t>Forest</a:t>
            </a:r>
            <a:endParaRPr lang="en-US" sz="3600" b="1" dirty="0">
              <a:solidFill>
                <a:srgbClr val="000000"/>
              </a:solidFill>
            </a:endParaRPr>
          </a:p>
          <a:p>
            <a:r>
              <a:rPr lang="en-US" sz="3600" dirty="0">
                <a:solidFill>
                  <a:srgbClr val="202122"/>
                </a:solidFill>
              </a:rPr>
              <a:t>A </a:t>
            </a:r>
            <a:r>
              <a:rPr lang="en-US" sz="3600" i="1" dirty="0">
                <a:solidFill>
                  <a:srgbClr val="202122"/>
                </a:solidFill>
              </a:rPr>
              <a:t>forest</a:t>
            </a:r>
            <a:r>
              <a:rPr lang="en-US" sz="3600" dirty="0">
                <a:solidFill>
                  <a:srgbClr val="202122"/>
                </a:solidFill>
              </a:rPr>
              <a:t> is an undirected graph in which any two vertices are connected by at most one path. </a:t>
            </a:r>
            <a:endParaRPr lang="en-US" sz="3600" dirty="0" smtClean="0">
              <a:solidFill>
                <a:srgbClr val="202122"/>
              </a:solidFill>
            </a:endParaRPr>
          </a:p>
          <a:p>
            <a:endParaRPr lang="en-US" sz="3600" dirty="0">
              <a:solidFill>
                <a:srgbClr val="202122"/>
              </a:solidFill>
            </a:endParaRPr>
          </a:p>
          <a:p>
            <a:r>
              <a:rPr lang="en-US" sz="3600" dirty="0" smtClean="0">
                <a:solidFill>
                  <a:srgbClr val="202122"/>
                </a:solidFill>
              </a:rPr>
              <a:t>Equivalently</a:t>
            </a:r>
            <a:r>
              <a:rPr lang="en-US" sz="3600" dirty="0">
                <a:solidFill>
                  <a:srgbClr val="202122"/>
                </a:solidFill>
              </a:rPr>
              <a:t>, a forest is an undirected acyclic graph, all of whose </a:t>
            </a:r>
            <a:r>
              <a:rPr lang="en-US" sz="3600" dirty="0"/>
              <a:t>connected components</a:t>
            </a:r>
            <a:r>
              <a:rPr lang="en-US" sz="3600" dirty="0">
                <a:solidFill>
                  <a:srgbClr val="202122"/>
                </a:solidFill>
              </a:rPr>
              <a:t> are trees</a:t>
            </a:r>
            <a:endParaRPr lang="en-US" sz="3600" b="0" i="0" dirty="0">
              <a:solidFill>
                <a:srgbClr val="202122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55" t="1550"/>
          <a:stretch/>
        </p:blipFill>
        <p:spPr>
          <a:xfrm>
            <a:off x="4032250" y="4359275"/>
            <a:ext cx="8834767" cy="4838334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5957" y="913887"/>
            <a:ext cx="17678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>
                <a:solidFill>
                  <a:srgbClr val="273239"/>
                </a:solidFill>
                <a:latin typeface="urw-din"/>
              </a:rPr>
              <a:t>Subgraphs</a:t>
            </a:r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 </a:t>
            </a:r>
          </a:p>
          <a:p>
            <a:r>
              <a:rPr lang="en-US" sz="3600" dirty="0">
                <a:solidFill>
                  <a:srgbClr val="273239"/>
                </a:solidFill>
                <a:latin typeface="urw-din"/>
              </a:rPr>
              <a:t> A graph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H = (V’, E’) is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called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subgraph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of a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graph G = (V,E) if the vertices and edges of H are contained in the vertices and edges of G.</a:t>
            </a: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endParaRPr lang="en-IN" sz="3600" dirty="0"/>
          </a:p>
        </p:txBody>
      </p:sp>
      <p:pic>
        <p:nvPicPr>
          <p:cNvPr id="2050" name="Picture 2" descr="https://media.geeksforgeeks.org/wp-content/uploads/di-and-sub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t="19728" r="17525" b="24246"/>
          <a:stretch/>
        </p:blipFill>
        <p:spPr bwMode="auto">
          <a:xfrm>
            <a:off x="2127250" y="2987674"/>
            <a:ext cx="4953000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.geeksforgeeks.org/wp-content/uploads/subgraph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 t="9716" r="62982" b="47000"/>
          <a:stretch/>
        </p:blipFill>
        <p:spPr bwMode="auto">
          <a:xfrm>
            <a:off x="8645680" y="2963574"/>
            <a:ext cx="3352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5250" y="3597275"/>
            <a:ext cx="3799585" cy="24663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956" y="6729976"/>
            <a:ext cx="4254402" cy="3125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3850" y="7416202"/>
            <a:ext cx="4748979" cy="1752600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8629200" y="3476160"/>
              <a:ext cx="11121480" cy="7789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23800" y="3468600"/>
                <a:ext cx="11129760" cy="78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60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27250" y="777875"/>
                <a:ext cx="16992600" cy="6186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sz="3600" b="1" dirty="0" smtClean="0">
                    <a:solidFill>
                      <a:srgbClr val="273239"/>
                    </a:solidFill>
                    <a:latin typeface="urw-din"/>
                  </a:rPr>
                  <a:t>Types of </a:t>
                </a:r>
                <a:r>
                  <a:rPr lang="en-US" sz="3600" b="1" dirty="0" err="1">
                    <a:solidFill>
                      <a:srgbClr val="273239"/>
                    </a:solidFill>
                    <a:latin typeface="urw-din"/>
                  </a:rPr>
                  <a:t>Subgraph</a:t>
                </a: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:</a:t>
                </a:r>
                <a:endParaRPr lang="en-US" sz="3600" dirty="0">
                  <a:solidFill>
                    <a:srgbClr val="273239"/>
                  </a:solidFill>
                  <a:latin typeface="urw-din"/>
                </a:endParaRP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Vertex disjoint </a:t>
                </a:r>
                <a:r>
                  <a:rPr lang="en-US" sz="3600" b="1" dirty="0" err="1">
                    <a:solidFill>
                      <a:srgbClr val="273239"/>
                    </a:solidFill>
                    <a:latin typeface="urw-din"/>
                  </a:rPr>
                  <a:t>subgraph</a:t>
                </a: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: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Any two graph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3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are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said to be vertex disjoint of a graph G = (V, E)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600">
                        <a:latin typeface="Cambria Math" panose="02040503050406030204" pitchFamily="18" charset="0"/>
                      </a:rPr>
                      <m:t>)∩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60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. </a:t>
                </a:r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fontAlgn="base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273239"/>
                  </a:solidFill>
                  <a:latin typeface="urw-din"/>
                </a:endParaRP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Edge disjoint </a:t>
                </a:r>
                <a:r>
                  <a:rPr lang="en-US" sz="3600" b="1" dirty="0" err="1">
                    <a:solidFill>
                      <a:srgbClr val="273239"/>
                    </a:solidFill>
                    <a:latin typeface="urw-din"/>
                  </a:rPr>
                  <a:t>subgraph</a:t>
                </a: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: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A </a:t>
                </a:r>
                <a:r>
                  <a:rPr lang="en-US" sz="3600" dirty="0" err="1">
                    <a:solidFill>
                      <a:srgbClr val="273239"/>
                    </a:solidFill>
                    <a:latin typeface="urw-din"/>
                  </a:rPr>
                  <a:t>subgraph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is said to be edge disjoint if </a:t>
                </a:r>
                <a:endParaRPr lang="en-US" sz="3600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fontAlgn="base"/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600">
                        <a:latin typeface="Cambria Math" panose="02040503050406030204" pitchFamily="18" charset="0"/>
                      </a:rPr>
                      <m:t>)∩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60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. 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273239"/>
                  </a:solidFill>
                  <a:latin typeface="urw-din"/>
                </a:endParaRPr>
              </a:p>
              <a:p>
                <a:pPr fontAlgn="base"/>
                <a:endParaRPr lang="en-US" sz="3600" b="1" dirty="0" smtClean="0">
                  <a:solidFill>
                    <a:srgbClr val="273239"/>
                  </a:solidFill>
                  <a:latin typeface="urw-din"/>
                </a:endParaRPr>
              </a:p>
              <a:p>
                <a:pPr fontAlgn="base"/>
                <a:r>
                  <a:rPr lang="en-US" sz="3600" b="1" dirty="0" smtClean="0">
                    <a:solidFill>
                      <a:srgbClr val="273239"/>
                    </a:solidFill>
                    <a:latin typeface="urw-din"/>
                  </a:rPr>
                  <a:t>Note</a:t>
                </a: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: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Edge disjoint </a:t>
                </a:r>
                <a:r>
                  <a:rPr lang="en-US" sz="3600" dirty="0" err="1">
                    <a:solidFill>
                      <a:srgbClr val="273239"/>
                    </a:solidFill>
                    <a:latin typeface="urw-din"/>
                  </a:rPr>
                  <a:t>subgraph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may have vertices in common but vertex disjoint graph cannot have common edge, so vertex disjoint </a:t>
                </a:r>
                <a:r>
                  <a:rPr lang="en-US" sz="3600" dirty="0" err="1">
                    <a:solidFill>
                      <a:srgbClr val="273239"/>
                    </a:solidFill>
                    <a:latin typeface="urw-din"/>
                  </a:rPr>
                  <a:t>subgraph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 will always be an edge disjoint </a:t>
                </a:r>
                <a:r>
                  <a:rPr lang="en-US" sz="3600" dirty="0" err="1">
                    <a:solidFill>
                      <a:srgbClr val="273239"/>
                    </a:solidFill>
                    <a:latin typeface="urw-din"/>
                  </a:rPr>
                  <a:t>subgraph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.</a:t>
                </a:r>
                <a:endParaRPr lang="en-US" sz="3600" b="0" i="0" dirty="0">
                  <a:solidFill>
                    <a:srgbClr val="273239"/>
                  </a:solidFill>
                  <a:effectLst/>
                  <a:latin typeface="urw-din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250" y="777875"/>
                <a:ext cx="16992600" cy="6186309"/>
              </a:xfrm>
              <a:prstGeom prst="rect">
                <a:avLst/>
              </a:prstGeom>
              <a:blipFill rotWithShape="0">
                <a:blip r:embed="rId2"/>
                <a:stretch>
                  <a:fillRect l="-1112" t="-1578" r="-718" b="-28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4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930275"/>
            <a:ext cx="16992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sofia-pro"/>
              </a:rPr>
              <a:t>GATE-CS-2015 (Set 2) </a:t>
            </a:r>
            <a:endParaRPr lang="en-US" sz="3600" b="1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In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a connected graph, a bridge is an edge whose removal disconnects a graph. Which one of the following statements is True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?</a:t>
            </a:r>
          </a:p>
          <a:p>
            <a:pPr fontAlgn="base"/>
            <a:endParaRPr lang="en-US" sz="3600" dirty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(A)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A tree has no bridge</a:t>
            </a:r>
          </a:p>
          <a:p>
            <a:pPr fontAlgn="base"/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(B)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A bridge cannot be part of a simple cycle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(C)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Every edge of a clique with size ≥ 3 is a bridge (A clique is any complete </a:t>
            </a:r>
            <a:r>
              <a:rPr lang="en-US" sz="3600" dirty="0" err="1">
                <a:solidFill>
                  <a:srgbClr val="273239"/>
                </a:solidFill>
                <a:latin typeface="var(--font-din)"/>
              </a:rPr>
              <a:t>subgraph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 of a graph)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(D)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A graph with bridges cannot have a cycle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Answer: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</a:t>
            </a: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(B)</a:t>
            </a:r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72160" y="2389320"/>
              <a:ext cx="15287400" cy="7495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7840" y="2384280"/>
                <a:ext cx="15299280" cy="75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37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G"/>
          <p:cNvSpPr>
            <a:spLocks noChangeAspect="1" noChangeArrowheads="1"/>
          </p:cNvSpPr>
          <p:nvPr/>
        </p:nvSpPr>
        <p:spPr bwMode="auto">
          <a:xfrm>
            <a:off x="4319588" y="90488"/>
            <a:ext cx="180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G"/>
          <p:cNvSpPr>
            <a:spLocks noChangeAspect="1" noChangeArrowheads="1"/>
          </p:cNvSpPr>
          <p:nvPr/>
        </p:nvSpPr>
        <p:spPr bwMode="auto">
          <a:xfrm>
            <a:off x="6462713" y="90488"/>
            <a:ext cx="180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G"/>
          <p:cNvSpPr>
            <a:spLocks noChangeAspect="1" noChangeArrowheads="1"/>
          </p:cNvSpPr>
          <p:nvPr/>
        </p:nvSpPr>
        <p:spPr bwMode="auto">
          <a:xfrm>
            <a:off x="11039475" y="90488"/>
            <a:ext cx="180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203450" y="1158875"/>
            <a:ext cx="16611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Connected Component –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 connected component of a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graph G is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a connected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subgraph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of </a:t>
            </a:r>
            <a:r>
              <a:rPr lang="en-US" sz="4800" dirty="0" smtClean="0"/>
              <a:t>G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that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is not a proper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subgraph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of another connected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subgraph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of </a:t>
            </a:r>
            <a:r>
              <a:rPr lang="en-US" sz="4800" dirty="0"/>
              <a:t> </a:t>
            </a:r>
            <a:r>
              <a:rPr lang="en-US" sz="4800" dirty="0" smtClean="0"/>
              <a:t>G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.</a:t>
            </a:r>
            <a:r>
              <a:rPr lang="en-US" sz="4800" dirty="0" smtClean="0"/>
              <a:t> </a:t>
            </a:r>
            <a:endParaRPr lang="en-US" sz="4800" dirty="0">
              <a:latin typeface="Arial" panose="020B0604020202020204" pitchFamily="34" charset="0"/>
            </a:endParaRPr>
          </a:p>
        </p:txBody>
      </p:sp>
      <p:pic>
        <p:nvPicPr>
          <p:cNvPr id="3078" name="Picture 6" descr="https://media.geeksforgeeks.org/wp-content/uploads/isomorphism-connected-comp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r="40355"/>
          <a:stretch/>
        </p:blipFill>
        <p:spPr bwMode="auto">
          <a:xfrm>
            <a:off x="2813050" y="3492345"/>
            <a:ext cx="5181600" cy="48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media.geeksforgeeks.org/wp-content/uploads/isomorphism-connected-comp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1"/>
          <a:stretch/>
        </p:blipFill>
        <p:spPr bwMode="auto">
          <a:xfrm>
            <a:off x="10488032" y="3492345"/>
            <a:ext cx="5225933" cy="48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430160" y="2545920"/>
              <a:ext cx="11448000" cy="66758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4760" y="2539800"/>
                <a:ext cx="11464560" cy="66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75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930275"/>
            <a:ext cx="16535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</a:rPr>
              <a:t>Types of graph :</a:t>
            </a:r>
            <a:r>
              <a:rPr lang="en-US" sz="3600" dirty="0">
                <a:solidFill>
                  <a:srgbClr val="273239"/>
                </a:solidFill>
              </a:rPr>
              <a:t>There are several types of graphs distinguished on the basis of edges, their direction, their weight etc</a:t>
            </a:r>
            <a:r>
              <a:rPr lang="en-US" sz="3600" dirty="0" smtClean="0">
                <a:solidFill>
                  <a:srgbClr val="273239"/>
                </a:solidFill>
              </a:rPr>
              <a:t>.</a:t>
            </a:r>
          </a:p>
          <a:p>
            <a:pPr fontAlgn="base"/>
            <a:endParaRPr lang="en-US" sz="3600" dirty="0">
              <a:solidFill>
                <a:srgbClr val="273239"/>
              </a:solidFill>
            </a:endParaRPr>
          </a:p>
          <a:p>
            <a:pPr fontAlgn="base"/>
            <a:r>
              <a:rPr lang="en-US" sz="3600" b="1" dirty="0">
                <a:solidFill>
                  <a:srgbClr val="273239"/>
                </a:solidFill>
              </a:rPr>
              <a:t>1. Simple graph –</a:t>
            </a:r>
            <a:r>
              <a:rPr lang="en-US" sz="3600" dirty="0">
                <a:solidFill>
                  <a:srgbClr val="273239"/>
                </a:solidFill>
              </a:rPr>
              <a:t> A graph in which each edge connects two </a:t>
            </a:r>
            <a:r>
              <a:rPr lang="en-US" sz="3600" b="1" dirty="0">
                <a:solidFill>
                  <a:srgbClr val="273239"/>
                </a:solidFill>
              </a:rPr>
              <a:t>different</a:t>
            </a:r>
            <a:r>
              <a:rPr lang="en-US" sz="3600" dirty="0">
                <a:solidFill>
                  <a:srgbClr val="273239"/>
                </a:solidFill>
              </a:rPr>
              <a:t> vertices and where no two edges connect the same pair of vertices is called a simple graph. For example, Consider the following graph –</a:t>
            </a:r>
            <a:endParaRPr lang="en-US" sz="3600" b="0" i="0" dirty="0">
              <a:solidFill>
                <a:srgbClr val="273239"/>
              </a:solidFill>
              <a:effectLst/>
            </a:endParaRPr>
          </a:p>
        </p:txBody>
      </p:sp>
      <p:pic>
        <p:nvPicPr>
          <p:cNvPr id="3074" name="Picture 2" descr="https://media.geeksforgeeks.org/wp-content/uploads/SIMPLE-GRA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351319"/>
            <a:ext cx="5788257" cy="437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2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 descr="G"/>
          <p:cNvSpPr>
            <a:spLocks noChangeAspect="1" noChangeArrowheads="1"/>
          </p:cNvSpPr>
          <p:nvPr/>
        </p:nvSpPr>
        <p:spPr bwMode="auto">
          <a:xfrm>
            <a:off x="2219325" y="90488"/>
            <a:ext cx="180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3" descr="G"/>
          <p:cNvSpPr>
            <a:spLocks noChangeAspect="1" noChangeArrowheads="1"/>
          </p:cNvSpPr>
          <p:nvPr/>
        </p:nvSpPr>
        <p:spPr bwMode="auto">
          <a:xfrm>
            <a:off x="6132513" y="90488"/>
            <a:ext cx="180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G"/>
          <p:cNvSpPr>
            <a:spLocks noChangeAspect="1" noChangeArrowheads="1"/>
          </p:cNvSpPr>
          <p:nvPr/>
        </p:nvSpPr>
        <p:spPr bwMode="auto">
          <a:xfrm>
            <a:off x="6889750" y="90488"/>
            <a:ext cx="180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5" descr="G"/>
          <p:cNvSpPr>
            <a:spLocks noChangeAspect="1" noChangeArrowheads="1"/>
          </p:cNvSpPr>
          <p:nvPr/>
        </p:nvSpPr>
        <p:spPr bwMode="auto">
          <a:xfrm>
            <a:off x="12377738" y="90488"/>
            <a:ext cx="180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419350" y="1387475"/>
            <a:ext cx="165480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Cut set –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In a connected graph </a:t>
            </a:r>
            <a:r>
              <a:rPr lang="en-US" sz="3600" dirty="0" smtClean="0"/>
              <a:t>G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,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a cut-set is a set of edges which when removed from </a:t>
            </a:r>
            <a:r>
              <a:rPr lang="en-US" sz="3600" dirty="0" smtClean="0"/>
              <a:t> G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leaves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</a:t>
            </a:r>
            <a:r>
              <a:rPr lang="en-US" sz="3600" dirty="0" smtClean="0"/>
              <a:t>G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disconnected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, provided there is no proper subset of these edges disconnects 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G. </a:t>
            </a:r>
            <a:r>
              <a:rPr lang="en-US" sz="3600" dirty="0" smtClean="0"/>
              <a:t>  </a:t>
            </a:r>
            <a:r>
              <a:rPr lang="en-US" dirty="0"/>
              <a:t> </a:t>
            </a:r>
            <a:r>
              <a:rPr lang="en-US" sz="2800" dirty="0"/>
              <a:t>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830813" y="4246345"/>
                <a:ext cx="8376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13" y="4246345"/>
                <a:ext cx="837616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265" t="4678" r="16640" b="15786"/>
          <a:stretch/>
        </p:blipFill>
        <p:spPr>
          <a:xfrm>
            <a:off x="4794249" y="4892676"/>
            <a:ext cx="6781801" cy="388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85344" y="6189444"/>
                <a:ext cx="8376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44" y="6189444"/>
                <a:ext cx="837616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885294" y="8607260"/>
                <a:ext cx="8376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294" y="8607260"/>
                <a:ext cx="837616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1630609" y="8132545"/>
                <a:ext cx="8376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609" y="8132545"/>
                <a:ext cx="837616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909050" y="6512610"/>
                <a:ext cx="8376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050" y="6512610"/>
                <a:ext cx="837616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157242" y="4314480"/>
                <a:ext cx="8376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242" y="4314480"/>
                <a:ext cx="83761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508258" y="4280413"/>
                <a:ext cx="7396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258" y="4280413"/>
                <a:ext cx="739697" cy="6463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772032" y="8605165"/>
                <a:ext cx="7396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032" y="8605165"/>
                <a:ext cx="739697" cy="6463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487455" y="6484493"/>
                <a:ext cx="7396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7455" y="6484493"/>
                <a:ext cx="739697" cy="64633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27920" y="5870867"/>
                <a:ext cx="7396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20" y="5870867"/>
                <a:ext cx="739697" cy="6463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289959" y="6189443"/>
                <a:ext cx="7396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959" y="6189443"/>
                <a:ext cx="739697" cy="6463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397954" y="6822786"/>
                <a:ext cx="7396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54" y="6822786"/>
                <a:ext cx="739697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942683" y="4879685"/>
                <a:ext cx="7396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3" y="4879685"/>
                <a:ext cx="739697" cy="6463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2916000" y="2480040"/>
              <a:ext cx="16602840" cy="65336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6640" y="2472120"/>
                <a:ext cx="16621920" cy="65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08250" y="1158875"/>
            <a:ext cx="16535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Edge connectivity</a:t>
            </a:r>
          </a:p>
          <a:p>
            <a:endParaRPr lang="en-US" sz="3600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sz="3600" dirty="0" smtClean="0">
                <a:solidFill>
                  <a:srgbClr val="202124"/>
                </a:solidFill>
                <a:latin typeface="arial" panose="020B0604020202020204" pitchFamily="34" charset="0"/>
              </a:rPr>
              <a:t>The </a:t>
            </a:r>
            <a:r>
              <a:rPr lang="en-US" sz="3600" dirty="0">
                <a:solidFill>
                  <a:srgbClr val="202124"/>
                </a:solidFill>
                <a:latin typeface="arial" panose="020B0604020202020204" pitchFamily="34" charset="0"/>
              </a:rPr>
              <a:t>minimum number of </a:t>
            </a:r>
            <a:r>
              <a:rPr lang="en-US" sz="3600" b="1" dirty="0">
                <a:solidFill>
                  <a:srgbClr val="202124"/>
                </a:solidFill>
                <a:latin typeface="arial" panose="020B0604020202020204" pitchFamily="34" charset="0"/>
              </a:rPr>
              <a:t>edges</a:t>
            </a:r>
            <a:r>
              <a:rPr lang="en-US" sz="3600" dirty="0">
                <a:solidFill>
                  <a:srgbClr val="202124"/>
                </a:solidFill>
                <a:latin typeface="arial" panose="020B0604020202020204" pitchFamily="34" charset="0"/>
              </a:rPr>
              <a:t> whose deletion from a graph </a:t>
            </a:r>
            <a:r>
              <a:rPr lang="en-US" sz="3600" dirty="0" smtClean="0">
                <a:solidFill>
                  <a:srgbClr val="202124"/>
                </a:solidFill>
                <a:latin typeface="arial" panose="020B0604020202020204" pitchFamily="34" charset="0"/>
              </a:rPr>
              <a:t>disconnects G.</a:t>
            </a: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r>
              <a:rPr lang="en-US" sz="3600" dirty="0" smtClean="0">
                <a:solidFill>
                  <a:srgbClr val="202124"/>
                </a:solidFill>
                <a:latin typeface="arial" panose="020B0604020202020204" pitchFamily="34" charset="0"/>
              </a:rPr>
              <a:t> The</a:t>
            </a:r>
            <a:r>
              <a:rPr lang="en-US" sz="3600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en-US" sz="3600" b="1" dirty="0">
                <a:solidFill>
                  <a:srgbClr val="202124"/>
                </a:solidFill>
                <a:latin typeface="arial" panose="020B0604020202020204" pitchFamily="34" charset="0"/>
              </a:rPr>
              <a:t>edge connectivity</a:t>
            </a:r>
            <a:r>
              <a:rPr lang="en-US" sz="3600" dirty="0">
                <a:solidFill>
                  <a:srgbClr val="202124"/>
                </a:solidFill>
                <a:latin typeface="arial" panose="020B0604020202020204" pitchFamily="34" charset="0"/>
              </a:rPr>
              <a:t> of a disconnected graph is 0</a:t>
            </a:r>
            <a:endParaRPr lang="en-IN" sz="3600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330240" y="3804480"/>
              <a:ext cx="2341080" cy="916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24120" y="3795840"/>
                <a:ext cx="2357280" cy="9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1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5450" y="854075"/>
            <a:ext cx="1653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</a:rPr>
              <a:t>Vertex Connectivity</a:t>
            </a:r>
          </a:p>
          <a:p>
            <a:pPr algn="just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Let ‘G’ be a connected graph. The minimum number of vertices whose removal makes ‘G’ either disconnected or reduces ‘G’ in to a trivial graph is called its vertex connectivity.</a:t>
            </a: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3879850" y="4675381"/>
            <a:ext cx="3581400" cy="35052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Isosceles Triangle 4"/>
          <p:cNvSpPr/>
          <p:nvPr/>
        </p:nvSpPr>
        <p:spPr>
          <a:xfrm>
            <a:off x="10128250" y="4675381"/>
            <a:ext cx="4114800" cy="327660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1226960" y="1976040"/>
              <a:ext cx="8271000" cy="5579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21920" y="1973520"/>
                <a:ext cx="8278920" cy="55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8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nnected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473075"/>
            <a:ext cx="8458200" cy="565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flipH="1">
            <a:off x="3956050" y="7940675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Vertex Connectivity of the given graph is 2.</a:t>
            </a:r>
            <a:endParaRPr lang="en-IN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251600" y="2129760"/>
              <a:ext cx="6216120" cy="2379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2960" y="2119680"/>
                <a:ext cx="6230520" cy="23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053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a"/>
          <p:cNvSpPr>
            <a:spLocks noChangeAspect="1" noChangeArrowheads="1"/>
          </p:cNvSpPr>
          <p:nvPr/>
        </p:nvSpPr>
        <p:spPr bwMode="auto">
          <a:xfrm>
            <a:off x="5048250" y="-136525"/>
            <a:ext cx="1238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b"/>
          <p:cNvSpPr>
            <a:spLocks noChangeAspect="1" noChangeArrowheads="1"/>
          </p:cNvSpPr>
          <p:nvPr/>
        </p:nvSpPr>
        <p:spPr bwMode="auto">
          <a:xfrm>
            <a:off x="5413375" y="-136525"/>
            <a:ext cx="952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b"/>
          <p:cNvSpPr>
            <a:spLocks noChangeAspect="1" noChangeArrowheads="1"/>
          </p:cNvSpPr>
          <p:nvPr/>
        </p:nvSpPr>
        <p:spPr bwMode="auto">
          <a:xfrm>
            <a:off x="5916613" y="-136525"/>
            <a:ext cx="952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5" descr="a"/>
          <p:cNvSpPr>
            <a:spLocks noChangeAspect="1" noChangeArrowheads="1"/>
          </p:cNvSpPr>
          <p:nvPr/>
        </p:nvSpPr>
        <p:spPr bwMode="auto">
          <a:xfrm>
            <a:off x="6294438" y="-136525"/>
            <a:ext cx="1238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a"/>
          <p:cNvSpPr>
            <a:spLocks noChangeAspect="1" noChangeArrowheads="1"/>
          </p:cNvSpPr>
          <p:nvPr/>
        </p:nvSpPr>
        <p:spPr bwMode="auto">
          <a:xfrm>
            <a:off x="6945313" y="-136525"/>
            <a:ext cx="1238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7" descr="b"/>
          <p:cNvSpPr>
            <a:spLocks noChangeAspect="1" noChangeArrowheads="1"/>
          </p:cNvSpPr>
          <p:nvPr/>
        </p:nvSpPr>
        <p:spPr bwMode="auto">
          <a:xfrm>
            <a:off x="7435850" y="-136525"/>
            <a:ext cx="952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513942" y="1063238"/>
            <a:ext cx="163861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A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directed graph is said to be 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strongly connected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if there is a path from </a:t>
            </a:r>
            <a:r>
              <a:rPr lang="en-US" sz="3600" dirty="0"/>
              <a:t> </a:t>
            </a:r>
            <a:r>
              <a:rPr lang="en-US" sz="3600" dirty="0" smtClean="0"/>
              <a:t>a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to </a:t>
            </a:r>
            <a:r>
              <a:rPr lang="en-US" sz="3600" dirty="0" smtClean="0"/>
              <a:t>b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and b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to </a:t>
            </a:r>
            <a:r>
              <a:rPr lang="en-US" sz="3600" dirty="0" smtClean="0"/>
              <a:t>a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where </a:t>
            </a:r>
            <a:r>
              <a:rPr lang="en-US" sz="3600" dirty="0"/>
              <a:t> </a:t>
            </a:r>
            <a:r>
              <a:rPr lang="en-US" sz="3600" dirty="0" smtClean="0"/>
              <a:t>a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and </a:t>
            </a:r>
            <a:r>
              <a:rPr lang="en-US" sz="3600" dirty="0" smtClean="0"/>
              <a:t>b</a:t>
            </a:r>
            <a:r>
              <a:rPr lang="en-US" sz="3600" dirty="0"/>
              <a:t> 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are vertices in the graph. </a:t>
            </a:r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/>
              <a:t>A directed graph is called </a:t>
            </a:r>
            <a:r>
              <a:rPr lang="en-US" sz="3600" b="1" dirty="0"/>
              <a:t>weakly connected</a:t>
            </a:r>
            <a:r>
              <a:rPr lang="en-US" sz="3600" dirty="0"/>
              <a:t> if replacing all of its directed edges with undirected edges produces a connected (undirected) graph.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.</a:t>
            </a:r>
            <a:endParaRPr lang="en-US" sz="3600" dirty="0">
              <a:latin typeface="Arial" panose="020B0604020202020204" pitchFamily="34" charset="0"/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211" y="4840701"/>
            <a:ext cx="5867400" cy="59748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16099" y="4865979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1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9952898" y="7504967"/>
            <a:ext cx="92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4460286" y="7523662"/>
            <a:ext cx="58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7220911" y="10201268"/>
            <a:ext cx="221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4241520" y="4108680"/>
              <a:ext cx="15088320" cy="50475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3960" y="4098960"/>
                <a:ext cx="15098760" cy="506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24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84450" y="1311275"/>
            <a:ext cx="1676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Strongly Connected Component –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  <a:latin typeface="urw-din"/>
              </a:rPr>
              <a:t>Analogous to connected components in undirected graphs, a strongly connected component is a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subgraph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of a directed graph that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is strongly connected and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not contained within another strongly connected component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.</a:t>
            </a:r>
            <a:endParaRPr lang="en-IN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685400" y="3004560"/>
              <a:ext cx="11774160" cy="770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8200" y="2995200"/>
                <a:ext cx="11790360" cy="78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9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072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94012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0450" y="1836982"/>
            <a:ext cx="6586586" cy="77136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IN" sz="5400" b="1" dirty="0" smtClean="0"/>
              <a:t>Euler Graphs</a:t>
            </a:r>
            <a:endParaRPr sz="5150" dirty="0">
              <a:latin typeface="Roboto Medium" panose="02000000000000000000" pitchFamily="2" charset="0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050" y="460791"/>
            <a:ext cx="1203158" cy="60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57794" y="4511675"/>
            <a:ext cx="13258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73239"/>
                </a:solidFill>
                <a:latin typeface="urw-din"/>
              </a:rPr>
              <a:t>Certain graph problems deal with finding a path between two vertices such that each edge is traversed exactly once, or finding a path between two vertices while visiting 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each vertex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exactly once. These paths are better known as 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Euler path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and 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Hamiltonian path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respectively. </a:t>
            </a:r>
            <a:endParaRPr lang="en-IN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746800" y="1924200"/>
              <a:ext cx="16505640" cy="8804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2120" y="1918800"/>
                <a:ext cx="16524720" cy="881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8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0" y="1235075"/>
            <a:ext cx="1440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</a:rPr>
              <a:t>Euler paths </a:t>
            </a:r>
            <a:endParaRPr lang="en-US" sz="3600" b="1" dirty="0" smtClean="0">
              <a:solidFill>
                <a:srgbClr val="273239"/>
              </a:solidFill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</a:rPr>
              <a:t>An </a:t>
            </a:r>
            <a:r>
              <a:rPr lang="en-US" sz="3600" dirty="0">
                <a:solidFill>
                  <a:srgbClr val="273239"/>
                </a:solidFill>
              </a:rPr>
              <a:t>Euler path is a path that uses every edge of a graph </a:t>
            </a:r>
            <a:r>
              <a:rPr lang="en-US" sz="3600" b="1" dirty="0">
                <a:solidFill>
                  <a:srgbClr val="273239"/>
                </a:solidFill>
              </a:rPr>
              <a:t>exactly </a:t>
            </a:r>
            <a:r>
              <a:rPr lang="en-US" sz="3600" b="1" dirty="0" smtClean="0">
                <a:solidFill>
                  <a:srgbClr val="273239"/>
                </a:solidFill>
              </a:rPr>
              <a:t>once.</a:t>
            </a:r>
            <a:r>
              <a:rPr lang="en-US" sz="3600" dirty="0"/>
              <a:t> </a:t>
            </a:r>
            <a:endParaRPr lang="en-US" sz="3600" dirty="0" smtClean="0"/>
          </a:p>
          <a:p>
            <a:pPr fontAlgn="base"/>
            <a:r>
              <a:rPr lang="en-US" sz="3600" dirty="0" smtClean="0"/>
              <a:t>An </a:t>
            </a:r>
            <a:r>
              <a:rPr lang="en-US" sz="3600" dirty="0"/>
              <a:t>Euler path starts and ends at different vertices.</a:t>
            </a:r>
          </a:p>
          <a:p>
            <a:pPr fontAlgn="base"/>
            <a:endParaRPr lang="en-US" sz="3600" b="0" i="0" dirty="0" smtClean="0">
              <a:solidFill>
                <a:srgbClr val="273239"/>
              </a:solidFill>
              <a:effectLst/>
            </a:endParaRPr>
          </a:p>
          <a:p>
            <a:pPr fontAlgn="base"/>
            <a:r>
              <a:rPr lang="en-IN" sz="3600" b="1" dirty="0" smtClean="0"/>
              <a:t>Euler circuits</a:t>
            </a:r>
          </a:p>
          <a:p>
            <a:pPr fontAlgn="base"/>
            <a:r>
              <a:rPr lang="en-US" sz="3600" dirty="0" smtClean="0"/>
              <a:t>An Euler circuit is a circuit that uses every edge of a graph exactly once.</a:t>
            </a:r>
          </a:p>
          <a:p>
            <a:pPr fontAlgn="base"/>
            <a:r>
              <a:rPr lang="en-US" sz="3600" dirty="0" smtClean="0"/>
              <a:t>An Euler circuit starts and ends at the same vertex.</a:t>
            </a:r>
          </a:p>
          <a:p>
            <a:pPr fontAlgn="base"/>
            <a:endParaRPr lang="en-US" sz="3600" b="0" i="0" dirty="0">
              <a:solidFill>
                <a:srgbClr val="273239"/>
              </a:solidFill>
              <a:effectLst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050" y="473075"/>
            <a:ext cx="1203158" cy="609600"/>
          </a:xfrm>
          <a:prstGeom prst="rect">
            <a:avLst/>
          </a:prstGeom>
        </p:spPr>
      </p:pic>
      <p:pic>
        <p:nvPicPr>
          <p:cNvPr id="1026" name="Picture 2" descr="Eule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64" y="5759390"/>
            <a:ext cx="7196161" cy="45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uler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650" y="1874582"/>
            <a:ext cx="8153400" cy="52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ule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920875"/>
            <a:ext cx="8516823" cy="514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050" y="4730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3450" y="1616075"/>
            <a:ext cx="13944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Theorem –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“A connected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multigraph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(and simple graph) with at least two vertices has a Euler circuit if and only if 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each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of its vertices has an 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even degree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.” </a:t>
            </a:r>
            <a:endParaRPr lang="en-IN" sz="3600" dirty="0"/>
          </a:p>
        </p:txBody>
      </p:sp>
      <p:sp>
        <p:nvSpPr>
          <p:cNvPr id="3" name="Rectangle 2"/>
          <p:cNvSpPr/>
          <p:nvPr/>
        </p:nvSpPr>
        <p:spPr>
          <a:xfrm>
            <a:off x="2508250" y="4587875"/>
            <a:ext cx="13411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Theorem –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“A connected 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multigraph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 (and simple graph) has an Euler path but not an Euler circuit if and only if it has 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exactly two vertices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of odd degree.” </a:t>
            </a:r>
            <a:endParaRPr lang="en-IN" sz="3600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050" y="460791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701675"/>
            <a:ext cx="1577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</a:rPr>
              <a:t>2. </a:t>
            </a:r>
            <a:r>
              <a:rPr lang="en-US" sz="3600" b="1" dirty="0" err="1">
                <a:solidFill>
                  <a:srgbClr val="273239"/>
                </a:solidFill>
              </a:rPr>
              <a:t>Multigraph</a:t>
            </a:r>
            <a:r>
              <a:rPr lang="en-US" sz="3600" b="1" dirty="0">
                <a:solidFill>
                  <a:srgbClr val="273239"/>
                </a:solidFill>
              </a:rPr>
              <a:t> –</a:t>
            </a:r>
            <a:r>
              <a:rPr lang="en-US" sz="3600" dirty="0">
                <a:solidFill>
                  <a:srgbClr val="273239"/>
                </a:solidFill>
              </a:rPr>
              <a:t> A graph in which multiple edges may connect the same pair of vertices is called a </a:t>
            </a:r>
            <a:r>
              <a:rPr lang="en-US" sz="3600" dirty="0" err="1">
                <a:solidFill>
                  <a:srgbClr val="273239"/>
                </a:solidFill>
              </a:rPr>
              <a:t>multigraph</a:t>
            </a:r>
            <a:r>
              <a:rPr lang="en-US" sz="3600" dirty="0">
                <a:solidFill>
                  <a:srgbClr val="273239"/>
                </a:solidFill>
              </a:rPr>
              <a:t>.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</a:rPr>
              <a:t>Since there can be multiple edges between the same pair of vertices, the </a:t>
            </a:r>
            <a:r>
              <a:rPr lang="en-US" sz="3600" b="1" dirty="0">
                <a:solidFill>
                  <a:srgbClr val="273239"/>
                </a:solidFill>
              </a:rPr>
              <a:t>multiplicity</a:t>
            </a:r>
            <a:r>
              <a:rPr lang="en-US" sz="3600" dirty="0">
                <a:solidFill>
                  <a:srgbClr val="273239"/>
                </a:solidFill>
              </a:rPr>
              <a:t> of edge tells the number of edges between two vertices.</a:t>
            </a:r>
            <a:endParaRPr lang="en-IN" sz="3600" dirty="0"/>
          </a:p>
        </p:txBody>
      </p:sp>
      <p:pic>
        <p:nvPicPr>
          <p:cNvPr id="4098" name="Picture 2" descr="https://media.geeksforgeeks.org/wp-content/uploads/hamiltonian-circuit2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3444875"/>
            <a:ext cx="6094219" cy="43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655600" y="4402080"/>
              <a:ext cx="11802960" cy="3166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1640" y="4390920"/>
                <a:ext cx="11814120" cy="31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44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3850" y="1006475"/>
            <a:ext cx="1356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Example – 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Which graphs shown below have an Euler path or Euler circuit? </a:t>
            </a:r>
            <a:endParaRPr lang="en-IN" sz="3600" dirty="0"/>
          </a:p>
        </p:txBody>
      </p:sp>
      <p:pic>
        <p:nvPicPr>
          <p:cNvPr id="1026" name="Picture 2" descr="https://media.geeksforgeeks.org/wp-content/uploads/Euler-circu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930" y="1997075"/>
            <a:ext cx="787732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050" y="460791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5850" y="930275"/>
            <a:ext cx="14478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sofia-pro"/>
              </a:rPr>
              <a:t>GATE-CS-2007 </a:t>
            </a:r>
            <a:endParaRPr lang="en-US" sz="3600" b="1" dirty="0" smtClean="0">
              <a:solidFill>
                <a:srgbClr val="273239"/>
              </a:solidFill>
              <a:latin typeface="sofia-pro"/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Which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of the following graphs has an </a:t>
            </a:r>
            <a:r>
              <a:rPr lang="en-US" sz="3600" dirty="0" err="1">
                <a:solidFill>
                  <a:srgbClr val="273239"/>
                </a:solidFill>
                <a:latin typeface="var(--font-din)"/>
              </a:rPr>
              <a:t>Eulerian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 circuit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?</a:t>
            </a: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(A)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Any k-regular graph where 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k is 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an even number.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(B)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A complete graph on 90 vertices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(C)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The complement of a cycle on 25 vertices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(D)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None of the above</a:t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Answer:</a:t>
            </a:r>
            <a:r>
              <a:rPr lang="en-US" sz="3600" dirty="0">
                <a:solidFill>
                  <a:srgbClr val="273239"/>
                </a:solidFill>
                <a:latin typeface="var(--font-din)"/>
              </a:rPr>
              <a:t> </a:t>
            </a:r>
            <a:r>
              <a:rPr lang="en-US" sz="3600" b="1" dirty="0">
                <a:solidFill>
                  <a:srgbClr val="273239"/>
                </a:solidFill>
                <a:latin typeface="var(--font-din)"/>
              </a:rPr>
              <a:t>(C)</a:t>
            </a:r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192151" y="7083507"/>
            <a:ext cx="4876800" cy="2819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 graph is called regular graph if degree of each vertex is equal</a:t>
            </a:r>
            <a:endParaRPr lang="en-IN" sz="4000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050" y="460791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072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6586586" cy="77136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IN" sz="5400" b="1" dirty="0" smtClean="0"/>
              <a:t>Hamiltonian Graphs</a:t>
            </a:r>
            <a:endParaRPr sz="5150" dirty="0">
              <a:latin typeface="Roboto Medium" panose="02000000000000000000" pitchFamily="2" charset="0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FEDC9-1A39-4728-BA80-A508B3610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03450" y="4587875"/>
            <a:ext cx="13182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Hamiltonian Path –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 simple path in a graph </a:t>
            </a:r>
            <a:r>
              <a:rPr lang="en-US" sz="3600" dirty="0" smtClean="0"/>
              <a:t>G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that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passes through </a:t>
            </a:r>
            <a:r>
              <a:rPr lang="en-US" sz="3600" b="1" dirty="0">
                <a:solidFill>
                  <a:srgbClr val="273239"/>
                </a:solidFill>
                <a:latin typeface="urw-din"/>
              </a:rPr>
              <a:t>every vertex exactly once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is called a Hamiltonian path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. </a:t>
            </a:r>
            <a:r>
              <a:rPr lang="en-US" sz="2800" dirty="0"/>
              <a:t/>
            </a:r>
            <a:br>
              <a:rPr lang="en-US" sz="2800" dirty="0"/>
            </a:br>
            <a:endParaRPr lang="en-US" sz="3600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273239"/>
                </a:solidFill>
                <a:latin typeface="urw-din"/>
              </a:rPr>
              <a:t>Hamiltonian Circuit –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A simple circuit in a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graph G that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passes through every vertex exactly once is called a Hamiltonian circuit.</a:t>
            </a:r>
            <a:r>
              <a:rPr lang="en-US" sz="3600" dirty="0"/>
              <a:t> </a:t>
            </a:r>
            <a:endParaRPr lang="en-US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6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50" y="2275623"/>
            <a:ext cx="4759457" cy="3405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44" y="2682873"/>
            <a:ext cx="5959086" cy="29980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0" y="1539875"/>
            <a:ext cx="3937563" cy="487679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55850" y="1216709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 flipH="1">
            <a:off x="2051050" y="4045955"/>
            <a:ext cx="41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4260850" y="6093507"/>
            <a:ext cx="4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5942894" y="3978273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5632450" y="1198343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3699912" y="678709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G1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7759275" y="1622864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11880850" y="1629292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11845508" y="5357758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7620310" y="5357757"/>
            <a:ext cx="4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 flipH="1">
            <a:off x="9594850" y="678708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G2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 flipH="1">
            <a:off x="15995650" y="673983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G3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14160381" y="1998100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17367250" y="1998100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17367250" y="5402801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19500850" y="5403266"/>
            <a:ext cx="4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 flipH="1">
            <a:off x="13940499" y="5402800"/>
            <a:ext cx="41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</a:t>
            </a:r>
            <a:endParaRPr lang="en-IN" dirty="0"/>
          </a:p>
        </p:txBody>
      </p:sp>
      <p:sp>
        <p:nvSpPr>
          <p:cNvPr id="36" name="Rectangle 35"/>
          <p:cNvSpPr/>
          <p:nvPr/>
        </p:nvSpPr>
        <p:spPr>
          <a:xfrm>
            <a:off x="2618616" y="8209059"/>
            <a:ext cx="152058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G1 has a Hamilton circuit: a, b, c, d, e, a </a:t>
            </a: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G2 </a:t>
            </a:r>
            <a:r>
              <a:rPr lang="en-US" sz="3600" dirty="0"/>
              <a:t>does not have a Hamilton circuit, but does have a Hamilton path: a, b, c, </a:t>
            </a:r>
            <a:r>
              <a:rPr lang="en-US" sz="3600" dirty="0" smtClean="0"/>
              <a:t>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G3 </a:t>
            </a:r>
            <a:r>
              <a:rPr lang="en-US" sz="3600" dirty="0"/>
              <a:t>has neither.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273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1311275"/>
            <a:ext cx="13342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Example-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Does the following graph have a Hamiltonian Circuit? </a:t>
            </a:r>
            <a:endParaRPr lang="en-IN" sz="3600" dirty="0"/>
          </a:p>
        </p:txBody>
      </p:sp>
      <p:pic>
        <p:nvPicPr>
          <p:cNvPr id="5122" name="Picture 2" descr="https://media.geeksforgeeks.org/wp-content/uploads/hamiltonian-circu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12" y="3254374"/>
            <a:ext cx="6457950" cy="583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amiltonian Path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273" y="3749674"/>
            <a:ext cx="645795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FEDC9-1A39-4728-BA80-A508B3610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3450" y="1006475"/>
            <a:ext cx="1295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Theorem –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If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there is a vertex of degree one in a graph then it is impossible for it to have a Hamiltonian circuit. </a:t>
            </a:r>
            <a:endParaRPr lang="en-IN" sz="3600" dirty="0"/>
          </a:p>
        </p:txBody>
      </p:sp>
      <p:pic>
        <p:nvPicPr>
          <p:cNvPr id="3074" name="Picture 2" descr="https://media.geeksforgeeks.org/wp-content/uploads/hamiltonian-circui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4206875"/>
            <a:ext cx="581473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74850" y="3444875"/>
            <a:ext cx="13726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273239"/>
                </a:solidFill>
                <a:latin typeface="urw-din"/>
              </a:rPr>
              <a:t>Example -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Does the following graph have a Hamiltonian Circuit? </a:t>
            </a:r>
            <a:endParaRPr lang="en-IN" sz="3600" dirty="0"/>
          </a:p>
        </p:txBody>
      </p:sp>
      <p:sp>
        <p:nvSpPr>
          <p:cNvPr id="4" name="Rectangle 3"/>
          <p:cNvSpPr/>
          <p:nvPr/>
        </p:nvSpPr>
        <p:spPr>
          <a:xfrm>
            <a:off x="10444421" y="7254875"/>
            <a:ext cx="4724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73239"/>
                </a:solidFill>
                <a:latin typeface="urw-din"/>
              </a:rPr>
              <a:t>Solution-</a:t>
            </a:r>
            <a:r>
              <a:rPr lang="en-US" sz="3200" dirty="0">
                <a:solidFill>
                  <a:srgbClr val="273239"/>
                </a:solidFill>
                <a:latin typeface="urw-din"/>
              </a:rPr>
              <a:t> No the above graph does not have a Hamiltonian circuit as there are two vertices with degree one in the graph. </a:t>
            </a:r>
            <a:endParaRPr lang="en-IN" sz="3200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FEDC9-1A39-4728-BA80-A508B3610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6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55850" y="1006475"/>
                <a:ext cx="14630400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Dirac’s Theorem- 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“If </a:t>
                </a:r>
                <a:r>
                  <a:rPr lang="en-US" sz="3600" dirty="0"/>
                  <a:t> </a:t>
                </a:r>
                <a:r>
                  <a:rPr lang="en-US" sz="3600" dirty="0" smtClean="0"/>
                  <a:t>G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is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 simple graph with </a:t>
                </a:r>
                <a:r>
                  <a:rPr lang="en-US" sz="3600" dirty="0" smtClean="0"/>
                  <a:t>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vertices </a:t>
                </a:r>
                <a14:m>
                  <m:oMath xmlns:m="http://schemas.openxmlformats.org/officeDocument/2006/math">
                    <m:r>
                      <a:rPr lang="en-IN" sz="3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  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such that the degree of every vertex in </a:t>
                </a:r>
                <a:r>
                  <a:rPr lang="en-US" sz="3600" dirty="0"/>
                  <a:t> </a:t>
                </a:r>
                <a:r>
                  <a:rPr lang="en-US" sz="3600" dirty="0" smtClean="0"/>
                  <a:t>G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is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 </a:t>
                </a:r>
                <a:r>
                  <a:rPr lang="en-US" sz="3600" b="1" dirty="0">
                    <a:solidFill>
                      <a:srgbClr val="273239"/>
                    </a:solidFill>
                    <a:latin typeface="urw-din"/>
                  </a:rPr>
                  <a:t>at least</a:t>
                </a:r>
                <a:r>
                  <a:rPr lang="en-US" sz="3600" dirty="0"/>
                  <a:t> </a:t>
                </a:r>
                <a:r>
                  <a:rPr lang="en-US" sz="3600" dirty="0" smtClean="0"/>
                  <a:t> n/2 , </a:t>
                </a:r>
                <a:r>
                  <a:rPr lang="en-US" sz="3600" dirty="0" smtClean="0">
                    <a:solidFill>
                      <a:srgbClr val="273239"/>
                    </a:solidFill>
                    <a:latin typeface="urw-din"/>
                  </a:rPr>
                  <a:t>then G has </a:t>
                </a:r>
                <a:r>
                  <a:rPr lang="en-US" sz="3600" dirty="0">
                    <a:solidFill>
                      <a:srgbClr val="273239"/>
                    </a:solidFill>
                    <a:latin typeface="urw-din"/>
                  </a:rPr>
                  <a:t>a Hamiltonian circuit.” </a:t>
                </a:r>
                <a:r>
                  <a:rPr lang="en-US" sz="4800" dirty="0"/>
                  <a:t> </a:t>
                </a:r>
                <a:endParaRPr lang="en-US" sz="4800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850" y="1006475"/>
                <a:ext cx="14630400" cy="2492990"/>
              </a:xfrm>
              <a:prstGeom prst="rect">
                <a:avLst/>
              </a:prstGeom>
              <a:blipFill rotWithShape="0">
                <a:blip r:embed="rId2"/>
                <a:stretch>
                  <a:fillRect l="-1250" t="-41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355850" y="4435475"/>
            <a:ext cx="1379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Ore’s </a:t>
            </a:r>
            <a:r>
              <a:rPr lang="en-IN" sz="3600" b="1" dirty="0" smtClean="0"/>
              <a:t>Theorem - </a:t>
            </a:r>
            <a:r>
              <a:rPr lang="en-US" sz="3600" dirty="0" smtClean="0"/>
              <a:t>Let </a:t>
            </a:r>
            <a:r>
              <a:rPr lang="en-US" sz="3600" dirty="0"/>
              <a:t>G be a simple graph on n vertices. If n ≥ 3, and </a:t>
            </a:r>
            <a:r>
              <a:rPr lang="en-US" sz="3600" dirty="0" err="1" smtClean="0"/>
              <a:t>deg</a:t>
            </a:r>
            <a:r>
              <a:rPr lang="en-US" sz="3600" dirty="0" smtClean="0"/>
              <a:t>(x</a:t>
            </a:r>
            <a:r>
              <a:rPr lang="en-US" sz="3600" dirty="0"/>
              <a:t>) + </a:t>
            </a:r>
            <a:r>
              <a:rPr lang="en-US" sz="3600" dirty="0" err="1" smtClean="0"/>
              <a:t>deg</a:t>
            </a:r>
            <a:r>
              <a:rPr lang="en-US" sz="3600" dirty="0" smtClean="0"/>
              <a:t>(y</a:t>
            </a:r>
            <a:r>
              <a:rPr lang="en-US" sz="3600" dirty="0"/>
              <a:t>) ≥ n for each pair of non-adjacent vertices x and y, then G has a closed Hamiltonian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circuit.</a:t>
            </a:r>
            <a:r>
              <a:rPr lang="en-US" sz="3600" dirty="0" smtClean="0"/>
              <a:t> </a:t>
            </a:r>
            <a:endParaRPr lang="en-IN" sz="3600" dirty="0"/>
          </a:p>
        </p:txBody>
      </p:sp>
      <p:sp>
        <p:nvSpPr>
          <p:cNvPr id="4" name="Rectangle 3"/>
          <p:cNvSpPr/>
          <p:nvPr/>
        </p:nvSpPr>
        <p:spPr>
          <a:xfrm>
            <a:off x="4953000" y="7356643"/>
            <a:ext cx="80409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273239"/>
                </a:solidFill>
                <a:latin typeface="urw-din"/>
              </a:rPr>
              <a:t>Note: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</a:t>
            </a:r>
            <a:r>
              <a:rPr lang="en-US" sz="3600" dirty="0" err="1">
                <a:solidFill>
                  <a:srgbClr val="273239"/>
                </a:solidFill>
                <a:latin typeface="urw-din"/>
              </a:rPr>
              <a:t>K</a:t>
            </a:r>
            <a:r>
              <a:rPr lang="en-US" sz="3600" baseline="-25000" dirty="0" err="1">
                <a:solidFill>
                  <a:srgbClr val="273239"/>
                </a:solidFill>
                <a:latin typeface="urw-din"/>
              </a:rPr>
              <a:t>n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 is Hamiltonian circuit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for </a:t>
            </a:r>
            <a:r>
              <a:rPr lang="en-US" sz="3600" dirty="0"/>
              <a:t>n ≥ 3</a:t>
            </a:r>
            <a:endParaRPr lang="en-IN" sz="3600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FEDC9-1A39-4728-BA80-A508B3610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5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48141"/>
            <a:ext cx="292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C_{5}  "/>
          <p:cNvSpPr>
            <a:spLocks noChangeAspect="1" noChangeArrowheads="1"/>
          </p:cNvSpPr>
          <p:nvPr/>
        </p:nvSpPr>
        <p:spPr bwMode="auto">
          <a:xfrm>
            <a:off x="9996488" y="0"/>
            <a:ext cx="2667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355850" y="1387475"/>
            <a:ext cx="13487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There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are certain graphs which have a Hamiltonian circuit but do not follow the conditions in the 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previous-mentioned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theorem. </a:t>
            </a:r>
            <a:endParaRPr lang="en-US" sz="3600" dirty="0" smtClean="0">
              <a:solidFill>
                <a:srgbClr val="273239"/>
              </a:solidFill>
              <a:latin typeface="urw-din"/>
            </a:endParaRPr>
          </a:p>
          <a:p>
            <a:endParaRPr lang="en-US" sz="3600" dirty="0">
              <a:solidFill>
                <a:srgbClr val="273239"/>
              </a:solidFill>
              <a:latin typeface="urw-din"/>
            </a:endParaRPr>
          </a:p>
          <a:p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For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example, the cycle  C</a:t>
            </a:r>
            <a:r>
              <a:rPr lang="en-US" sz="3600" baseline="-25000" dirty="0" smtClean="0">
                <a:solidFill>
                  <a:srgbClr val="273239"/>
                </a:solidFill>
                <a:latin typeface="urw-din"/>
              </a:rPr>
              <a:t>5</a:t>
            </a:r>
            <a:r>
              <a:rPr lang="en-US" sz="3600" dirty="0" smtClean="0"/>
              <a:t> 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has a Hamiltonian circuit but does not follow the theorems.</a:t>
            </a:r>
            <a:endParaRPr lang="en-IN" sz="3600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FEDC9-1A39-4728-BA80-A508B3610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4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9650" y="930275"/>
            <a:ext cx="140208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273239"/>
                </a:solidFill>
                <a:latin typeface="sofia-pro"/>
              </a:rPr>
              <a:t>Gate IT </a:t>
            </a:r>
            <a:r>
              <a:rPr lang="en-US" sz="3600" b="1" dirty="0" smtClean="0">
                <a:solidFill>
                  <a:srgbClr val="273239"/>
                </a:solidFill>
                <a:latin typeface="sofia-pro"/>
              </a:rPr>
              <a:t>2008 </a:t>
            </a: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G is a simple undirected graph. Some vertices of G are of odd degree. Add a node v to G and make it adjacent to each odd degree vertex of G. The resultant graph is sure to be</a:t>
            </a:r>
            <a:br>
              <a:rPr lang="en-US" sz="3600" dirty="0" smtClean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 smtClean="0">
                <a:solidFill>
                  <a:srgbClr val="273239"/>
                </a:solidFill>
                <a:latin typeface="var(--font-din)"/>
              </a:rPr>
              <a:t>(A)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 regular</a:t>
            </a:r>
            <a:br>
              <a:rPr lang="en-US" sz="3600" dirty="0" smtClean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 smtClean="0">
                <a:solidFill>
                  <a:srgbClr val="273239"/>
                </a:solidFill>
                <a:latin typeface="var(--font-din)"/>
              </a:rPr>
              <a:t>(B)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 Complete</a:t>
            </a:r>
            <a:br>
              <a:rPr lang="en-US" sz="3600" dirty="0" smtClean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 smtClean="0">
                <a:solidFill>
                  <a:srgbClr val="273239"/>
                </a:solidFill>
                <a:latin typeface="var(--font-din)"/>
              </a:rPr>
              <a:t>(C)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 Hamiltonian</a:t>
            </a:r>
            <a:br>
              <a:rPr lang="en-US" sz="3600" dirty="0" smtClean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 smtClean="0">
                <a:solidFill>
                  <a:srgbClr val="273239"/>
                </a:solidFill>
                <a:latin typeface="var(--font-din)"/>
              </a:rPr>
              <a:t>(D)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 Euler</a:t>
            </a:r>
            <a:br>
              <a:rPr lang="en-US" sz="3600" dirty="0" smtClean="0">
                <a:solidFill>
                  <a:srgbClr val="273239"/>
                </a:solidFill>
                <a:latin typeface="var(--font-din)"/>
              </a:rPr>
            </a:b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 smtClean="0">
                <a:solidFill>
                  <a:srgbClr val="273239"/>
                </a:solidFill>
                <a:latin typeface="var(--font-din)"/>
              </a:rPr>
            </a:br>
            <a:endParaRPr lang="en-US" sz="3600" dirty="0" smtClean="0">
              <a:solidFill>
                <a:srgbClr val="273239"/>
              </a:solidFill>
              <a:latin typeface="var(--font-din)"/>
            </a:endParaRPr>
          </a:p>
          <a:p>
            <a:pPr fontAlgn="base"/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/>
            </a:r>
            <a:br>
              <a:rPr lang="en-US" sz="3600" dirty="0" smtClean="0">
                <a:solidFill>
                  <a:srgbClr val="273239"/>
                </a:solidFill>
                <a:latin typeface="var(--font-din)"/>
              </a:rPr>
            </a:br>
            <a:r>
              <a:rPr lang="en-US" sz="3600" b="1" dirty="0" smtClean="0">
                <a:solidFill>
                  <a:srgbClr val="273239"/>
                </a:solidFill>
                <a:latin typeface="var(--font-din)"/>
              </a:rPr>
              <a:t>Answer:</a:t>
            </a:r>
            <a:r>
              <a:rPr lang="en-US" sz="3600" dirty="0" smtClean="0">
                <a:solidFill>
                  <a:srgbClr val="273239"/>
                </a:solidFill>
                <a:latin typeface="var(--font-din)"/>
              </a:rPr>
              <a:t> </a:t>
            </a:r>
            <a:r>
              <a:rPr lang="en-US" sz="3600" b="1" dirty="0" smtClean="0">
                <a:solidFill>
                  <a:srgbClr val="273239"/>
                </a:solidFill>
                <a:latin typeface="var(--font-din)"/>
              </a:rPr>
              <a:t>(D)</a:t>
            </a:r>
            <a:endParaRPr lang="en-US" sz="3600" b="0" i="0" dirty="0">
              <a:solidFill>
                <a:srgbClr val="273239"/>
              </a:solidFill>
              <a:effectLst/>
              <a:latin typeface="var(--font-din)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FEDC9-1A39-4728-BA80-A508B3610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0050" y="854075"/>
            <a:ext cx="16383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22222"/>
                </a:solidFill>
              </a:rPr>
              <a:t>GATE CSE 2019</a:t>
            </a:r>
          </a:p>
          <a:p>
            <a:r>
              <a:rPr lang="en-US" sz="3600" dirty="0">
                <a:solidFill>
                  <a:srgbClr val="222222"/>
                </a:solidFill>
              </a:rPr>
              <a:t>Let G be an undirected complete graph on n vertices, where n &gt; 2. Then, the number of different Hamiltonian cycles in G is equal </a:t>
            </a:r>
            <a:r>
              <a:rPr lang="en-US" sz="3600" dirty="0" smtClean="0">
                <a:solidFill>
                  <a:srgbClr val="222222"/>
                </a:solidFill>
              </a:rPr>
              <a:t>to</a:t>
            </a:r>
          </a:p>
          <a:p>
            <a:pPr marL="342900" indent="-342900">
              <a:buAutoNum type="alphaUcPeriod"/>
            </a:pPr>
            <a:r>
              <a:rPr lang="en-US" sz="3600" b="0" i="0" dirty="0" smtClean="0">
                <a:solidFill>
                  <a:srgbClr val="222222"/>
                </a:solidFill>
                <a:effectLst/>
              </a:rPr>
              <a:t>n!</a:t>
            </a:r>
          </a:p>
          <a:p>
            <a:pPr marL="342900" indent="-342900">
              <a:buAutoNum type="alphaUcPeriod"/>
            </a:pPr>
            <a:r>
              <a:rPr lang="en-US" sz="3600" dirty="0" smtClean="0">
                <a:solidFill>
                  <a:srgbClr val="222222"/>
                </a:solidFill>
              </a:rPr>
              <a:t>1</a:t>
            </a:r>
          </a:p>
          <a:p>
            <a:pPr marL="342900" indent="-342900">
              <a:buAutoNum type="alphaUcPeriod"/>
            </a:pPr>
            <a:r>
              <a:rPr lang="en-US" sz="3600" dirty="0" smtClean="0">
                <a:solidFill>
                  <a:srgbClr val="222222"/>
                </a:solidFill>
              </a:rPr>
              <a:t>(n-1)!</a:t>
            </a:r>
          </a:p>
          <a:p>
            <a:pPr marL="342900" indent="-342900">
              <a:buAutoNum type="alphaUcPeriod"/>
            </a:pPr>
            <a:r>
              <a:rPr lang="en-US" sz="3600" b="0" i="0" dirty="0" smtClean="0">
                <a:solidFill>
                  <a:srgbClr val="222222"/>
                </a:solidFill>
                <a:effectLst/>
              </a:rPr>
              <a:t>(n-1)!/2</a:t>
            </a:r>
          </a:p>
          <a:p>
            <a:endParaRPr lang="en-US" sz="3600" dirty="0" smtClean="0">
              <a:solidFill>
                <a:srgbClr val="222222"/>
              </a:solidFill>
            </a:endParaRPr>
          </a:p>
          <a:p>
            <a:endParaRPr lang="en-US" sz="3600" dirty="0">
              <a:solidFill>
                <a:srgbClr val="222222"/>
              </a:solidFill>
            </a:endParaRPr>
          </a:p>
          <a:p>
            <a:r>
              <a:rPr lang="en-US" sz="3600" b="0" i="0" dirty="0" smtClean="0">
                <a:solidFill>
                  <a:srgbClr val="222222"/>
                </a:solidFill>
                <a:effectLst/>
              </a:rPr>
              <a:t>Answer (D)</a:t>
            </a:r>
            <a:endParaRPr lang="en-US" sz="3600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8850" y="4206875"/>
            <a:ext cx="121158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>In an undirected complete graph on n vertices, there are n permutations are possible to visit every node. But from these permutations, there are:</a:t>
            </a:r>
          </a:p>
          <a:p>
            <a:pPr marL="742950" indent="-742950" fontAlgn="base">
              <a:buFont typeface="+mj-lt"/>
              <a:buAutoNum type="arabicPeriod"/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n different places (i.e., nodes) you can start;</a:t>
            </a:r>
          </a:p>
          <a:p>
            <a:pPr fontAlgn="base">
              <a:buFont typeface="+mj-lt"/>
              <a:buAutoNum type="arabicPeriod"/>
            </a:pP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(clockwise or anticlockwise) different directions you can travel.</a:t>
            </a:r>
          </a:p>
          <a:p>
            <a:pPr fontAlgn="base"/>
            <a:r>
              <a:rPr lang="en-US" sz="3600" dirty="0">
                <a:solidFill>
                  <a:srgbClr val="273239"/>
                </a:solidFill>
                <a:latin typeface="urw-din"/>
              </a:rPr>
              <a:t>So any one of these n! cycles is in a set of 2n cycles which all contain the same set of edges. So there are</a:t>
            </a:r>
            <a:r>
              <a:rPr lang="en-US" sz="3600" dirty="0" smtClean="0">
                <a:solidFill>
                  <a:srgbClr val="273239"/>
                </a:solidFill>
                <a:latin typeface="urw-din"/>
              </a:rPr>
              <a:t>,</a:t>
            </a:r>
          </a:p>
          <a:p>
            <a:pPr lvl="0" fontAlgn="base"/>
            <a:r>
              <a:rPr lang="en-US" sz="3600" dirty="0">
                <a:solidFill>
                  <a:srgbClr val="273239"/>
                </a:solidFill>
                <a:latin typeface="Consolas" panose="020B0609020204030204" pitchFamily="49" charset="0"/>
              </a:rPr>
              <a:t>= (n)! / (2n) </a:t>
            </a:r>
            <a:endParaRPr lang="en-US" sz="3600" dirty="0" smtClean="0">
              <a:solidFill>
                <a:srgbClr val="273239"/>
              </a:solidFill>
              <a:latin typeface="Consolas" panose="020B0609020204030204" pitchFamily="49" charset="0"/>
            </a:endParaRPr>
          </a:p>
          <a:p>
            <a:pPr lvl="0" fontAlgn="base"/>
            <a:r>
              <a:rPr lang="en-US" sz="3600" dirty="0" smtClean="0">
                <a:solidFill>
                  <a:srgbClr val="273239"/>
                </a:solidFill>
                <a:latin typeface="Consolas" panose="020B0609020204030204" pitchFamily="49" charset="0"/>
              </a:rPr>
              <a:t>= </a:t>
            </a:r>
            <a:r>
              <a:rPr lang="en-US" sz="3600" dirty="0">
                <a:solidFill>
                  <a:srgbClr val="273239"/>
                </a:solidFill>
                <a:latin typeface="Consolas" panose="020B0609020204030204" pitchFamily="49" charset="0"/>
              </a:rPr>
              <a:t>(n−1)! / 2 distinct Hamilton cycles. </a:t>
            </a:r>
            <a:endParaRPr lang="en-US" sz="4800" dirty="0">
              <a:latin typeface="Arial" panose="020B0604020202020204" pitchFamily="34" charset="0"/>
            </a:endParaRPr>
          </a:p>
          <a:p>
            <a:pPr fontAlgn="base"/>
            <a:endParaRPr lang="en-US" sz="36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12895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79650" y="1616075"/>
            <a:ext cx="133212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02122"/>
                </a:solidFill>
              </a:rPr>
              <a:t>The handshaking lemma is a consequence of the </a:t>
            </a:r>
            <a:r>
              <a:rPr lang="en-US" sz="3600" b="1" dirty="0">
                <a:solidFill>
                  <a:srgbClr val="202122"/>
                </a:solidFill>
              </a:rPr>
              <a:t>degree sum formula</a:t>
            </a:r>
            <a:r>
              <a:rPr lang="en-US" sz="3600" dirty="0">
                <a:solidFill>
                  <a:srgbClr val="202122"/>
                </a:solidFill>
              </a:rPr>
              <a:t> </a:t>
            </a:r>
            <a:endParaRPr lang="en-US" sz="3600" dirty="0" smtClean="0">
              <a:solidFill>
                <a:srgbClr val="202122"/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1" y="2539405"/>
            <a:ext cx="5029200" cy="1698171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4451" y="4968875"/>
            <a:ext cx="1401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US" sz="3600" dirty="0" smtClean="0">
                <a:solidFill>
                  <a:srgbClr val="202122"/>
                </a:solidFill>
                <a:latin typeface="Arial" panose="020B0604020202020204" pitchFamily="34" charset="0"/>
              </a:rPr>
              <a:t>ccording </a:t>
            </a:r>
            <a:r>
              <a:rPr 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to </a:t>
            </a:r>
            <a:r>
              <a:rPr lang="en-US" sz="3600" dirty="0" smtClean="0">
                <a:solidFill>
                  <a:srgbClr val="202122"/>
                </a:solidFill>
                <a:latin typeface="Arial" panose="020B0604020202020204" pitchFamily="34" charset="0"/>
              </a:rPr>
              <a:t>handshaking lemma </a:t>
            </a:r>
            <a:r>
              <a:rPr 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the sum of the degrees (the numbers of times each vertex is touched) </a:t>
            </a:r>
            <a:r>
              <a:rPr lang="en-US" sz="3600" dirty="0" smtClean="0">
                <a:solidFill>
                  <a:srgbClr val="202122"/>
                </a:solidFill>
                <a:latin typeface="Arial" panose="020B0604020202020204" pitchFamily="34" charset="0"/>
              </a:rPr>
              <a:t>is </a:t>
            </a:r>
            <a:r>
              <a:rPr 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twice the number of edges in the graph</a:t>
            </a:r>
            <a:endParaRPr lang="en-IN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828480" y="576000"/>
              <a:ext cx="9811080" cy="1473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5960" y="567360"/>
                <a:ext cx="9816120" cy="14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28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8413680" y="442918"/>
              <a:ext cx="1267460" cy="633730"/>
            </a:xfrm>
            <a:custGeom>
              <a:avLst/>
              <a:gdLst/>
              <a:ahLst/>
              <a:cxnLst/>
              <a:rect l="l" t="t" r="r" b="b"/>
              <a:pathLst>
                <a:path w="1267459" h="633730">
                  <a:moveTo>
                    <a:pt x="1266348" y="292242"/>
                  </a:moveTo>
                  <a:lnTo>
                    <a:pt x="942" y="292242"/>
                  </a:lnTo>
                  <a:lnTo>
                    <a:pt x="314" y="300409"/>
                  </a:lnTo>
                  <a:lnTo>
                    <a:pt x="0" y="308576"/>
                  </a:lnTo>
                  <a:lnTo>
                    <a:pt x="0" y="316744"/>
                  </a:lnTo>
                  <a:lnTo>
                    <a:pt x="4682" y="371343"/>
                  </a:lnTo>
                  <a:lnTo>
                    <a:pt x="22515" y="434218"/>
                  </a:lnTo>
                  <a:lnTo>
                    <a:pt x="43088" y="476333"/>
                  </a:lnTo>
                  <a:lnTo>
                    <a:pt x="69425" y="514668"/>
                  </a:lnTo>
                  <a:lnTo>
                    <a:pt x="100962" y="548656"/>
                  </a:lnTo>
                  <a:lnTo>
                    <a:pt x="137133" y="577733"/>
                  </a:lnTo>
                  <a:lnTo>
                    <a:pt x="177372" y="601332"/>
                  </a:lnTo>
                  <a:lnTo>
                    <a:pt x="221115" y="618889"/>
                  </a:lnTo>
                  <a:lnTo>
                    <a:pt x="267795" y="629838"/>
                  </a:lnTo>
                  <a:lnTo>
                    <a:pt x="316848" y="633614"/>
                  </a:lnTo>
                  <a:lnTo>
                    <a:pt x="365902" y="629838"/>
                  </a:lnTo>
                  <a:lnTo>
                    <a:pt x="412592" y="618889"/>
                  </a:lnTo>
                  <a:lnTo>
                    <a:pt x="456228" y="601399"/>
                  </a:lnTo>
                  <a:lnTo>
                    <a:pt x="496443" y="577845"/>
                  </a:lnTo>
                  <a:lnTo>
                    <a:pt x="532596" y="548823"/>
                  </a:lnTo>
                  <a:lnTo>
                    <a:pt x="316848" y="525879"/>
                  </a:lnTo>
                  <a:lnTo>
                    <a:pt x="264636" y="519307"/>
                  </a:lnTo>
                  <a:lnTo>
                    <a:pt x="217268" y="500685"/>
                  </a:lnTo>
                  <a:lnTo>
                    <a:pt x="176374" y="471650"/>
                  </a:lnTo>
                  <a:lnTo>
                    <a:pt x="143581" y="433838"/>
                  </a:lnTo>
                  <a:lnTo>
                    <a:pt x="120519" y="388888"/>
                  </a:lnTo>
                  <a:lnTo>
                    <a:pt x="1259019" y="388888"/>
                  </a:lnTo>
                  <a:lnTo>
                    <a:pt x="1262608" y="371343"/>
                  </a:lnTo>
                  <a:lnTo>
                    <a:pt x="1265197" y="353444"/>
                  </a:lnTo>
                  <a:lnTo>
                    <a:pt x="1266764" y="335231"/>
                  </a:lnTo>
                  <a:lnTo>
                    <a:pt x="1267291" y="316744"/>
                  </a:lnTo>
                  <a:lnTo>
                    <a:pt x="1267291" y="308576"/>
                  </a:lnTo>
                  <a:lnTo>
                    <a:pt x="1266977" y="300409"/>
                  </a:lnTo>
                  <a:lnTo>
                    <a:pt x="1266348" y="292242"/>
                  </a:lnTo>
                  <a:close/>
                </a:path>
                <a:path w="1267459" h="633730">
                  <a:moveTo>
                    <a:pt x="754328" y="389307"/>
                  </a:moveTo>
                  <a:lnTo>
                    <a:pt x="641969" y="389307"/>
                  </a:lnTo>
                  <a:lnTo>
                    <a:pt x="656271" y="434573"/>
                  </a:lnTo>
                  <a:lnTo>
                    <a:pt x="676881" y="476623"/>
                  </a:lnTo>
                  <a:lnTo>
                    <a:pt x="703236" y="514894"/>
                  </a:lnTo>
                  <a:lnTo>
                    <a:pt x="734772" y="548823"/>
                  </a:lnTo>
                  <a:lnTo>
                    <a:pt x="770925" y="577845"/>
                  </a:lnTo>
                  <a:lnTo>
                    <a:pt x="811132" y="601399"/>
                  </a:lnTo>
                  <a:lnTo>
                    <a:pt x="854830" y="618921"/>
                  </a:lnTo>
                  <a:lnTo>
                    <a:pt x="901454" y="629847"/>
                  </a:lnTo>
                  <a:lnTo>
                    <a:pt x="950442" y="633614"/>
                  </a:lnTo>
                  <a:lnTo>
                    <a:pt x="999526" y="629838"/>
                  </a:lnTo>
                  <a:lnTo>
                    <a:pt x="1046230" y="618889"/>
                  </a:lnTo>
                  <a:lnTo>
                    <a:pt x="1089988" y="601332"/>
                  </a:lnTo>
                  <a:lnTo>
                    <a:pt x="1130235" y="577733"/>
                  </a:lnTo>
                  <a:lnTo>
                    <a:pt x="1166406" y="548656"/>
                  </a:lnTo>
                  <a:lnTo>
                    <a:pt x="1187535" y="525879"/>
                  </a:lnTo>
                  <a:lnTo>
                    <a:pt x="950442" y="525879"/>
                  </a:lnTo>
                  <a:lnTo>
                    <a:pt x="898269" y="519307"/>
                  </a:lnTo>
                  <a:lnTo>
                    <a:pt x="850906" y="500685"/>
                  </a:lnTo>
                  <a:lnTo>
                    <a:pt x="809997" y="471650"/>
                  </a:lnTo>
                  <a:lnTo>
                    <a:pt x="777185" y="433838"/>
                  </a:lnTo>
                  <a:lnTo>
                    <a:pt x="754328" y="389307"/>
                  </a:lnTo>
                  <a:close/>
                </a:path>
                <a:path w="1267459" h="633730">
                  <a:moveTo>
                    <a:pt x="754113" y="388888"/>
                  </a:moveTo>
                  <a:lnTo>
                    <a:pt x="513178" y="388888"/>
                  </a:lnTo>
                  <a:lnTo>
                    <a:pt x="490116" y="433838"/>
                  </a:lnTo>
                  <a:lnTo>
                    <a:pt x="457323" y="471650"/>
                  </a:lnTo>
                  <a:lnTo>
                    <a:pt x="416429" y="500685"/>
                  </a:lnTo>
                  <a:lnTo>
                    <a:pt x="369061" y="519307"/>
                  </a:lnTo>
                  <a:lnTo>
                    <a:pt x="316848" y="525879"/>
                  </a:lnTo>
                  <a:lnTo>
                    <a:pt x="553917" y="525879"/>
                  </a:lnTo>
                  <a:lnTo>
                    <a:pt x="564124" y="514894"/>
                  </a:lnTo>
                  <a:lnTo>
                    <a:pt x="590463" y="476623"/>
                  </a:lnTo>
                  <a:lnTo>
                    <a:pt x="611050" y="434573"/>
                  </a:lnTo>
                  <a:lnTo>
                    <a:pt x="625321" y="389307"/>
                  </a:lnTo>
                  <a:lnTo>
                    <a:pt x="754328" y="389307"/>
                  </a:lnTo>
                  <a:lnTo>
                    <a:pt x="754113" y="388888"/>
                  </a:lnTo>
                  <a:close/>
                </a:path>
                <a:path w="1267459" h="633730">
                  <a:moveTo>
                    <a:pt x="1259019" y="388888"/>
                  </a:moveTo>
                  <a:lnTo>
                    <a:pt x="1146771" y="388888"/>
                  </a:lnTo>
                  <a:lnTo>
                    <a:pt x="1123749" y="433838"/>
                  </a:lnTo>
                  <a:lnTo>
                    <a:pt x="1090962" y="471650"/>
                  </a:lnTo>
                  <a:lnTo>
                    <a:pt x="1050053" y="500685"/>
                  </a:lnTo>
                  <a:lnTo>
                    <a:pt x="1002665" y="519307"/>
                  </a:lnTo>
                  <a:lnTo>
                    <a:pt x="950442" y="525879"/>
                  </a:lnTo>
                  <a:lnTo>
                    <a:pt x="1187535" y="525879"/>
                  </a:lnTo>
                  <a:lnTo>
                    <a:pt x="1197935" y="514668"/>
                  </a:lnTo>
                  <a:lnTo>
                    <a:pt x="1224257" y="476333"/>
                  </a:lnTo>
                  <a:lnTo>
                    <a:pt x="1244807" y="434218"/>
                  </a:lnTo>
                  <a:lnTo>
                    <a:pt x="1259019" y="388888"/>
                  </a:lnTo>
                  <a:close/>
                </a:path>
                <a:path w="1267459" h="633730">
                  <a:moveTo>
                    <a:pt x="553878" y="107640"/>
                  </a:moveTo>
                  <a:lnTo>
                    <a:pt x="316848" y="107640"/>
                  </a:lnTo>
                  <a:lnTo>
                    <a:pt x="361479" y="112415"/>
                  </a:lnTo>
                  <a:lnTo>
                    <a:pt x="402796" y="126068"/>
                  </a:lnTo>
                  <a:lnTo>
                    <a:pt x="439795" y="147591"/>
                  </a:lnTo>
                  <a:lnTo>
                    <a:pt x="471468" y="175978"/>
                  </a:lnTo>
                  <a:lnTo>
                    <a:pt x="496812" y="210220"/>
                  </a:lnTo>
                  <a:lnTo>
                    <a:pt x="514820" y="249310"/>
                  </a:lnTo>
                  <a:lnTo>
                    <a:pt x="524486" y="292242"/>
                  </a:lnTo>
                  <a:lnTo>
                    <a:pt x="632755" y="292242"/>
                  </a:lnTo>
                  <a:lnTo>
                    <a:pt x="625385" y="244341"/>
                  </a:lnTo>
                  <a:lnTo>
                    <a:pt x="611129" y="199084"/>
                  </a:lnTo>
                  <a:lnTo>
                    <a:pt x="590550" y="157036"/>
                  </a:lnTo>
                  <a:lnTo>
                    <a:pt x="564212" y="118762"/>
                  </a:lnTo>
                  <a:lnTo>
                    <a:pt x="553878" y="107640"/>
                  </a:lnTo>
                  <a:close/>
                </a:path>
                <a:path w="1267459" h="633730">
                  <a:moveTo>
                    <a:pt x="950442" y="0"/>
                  </a:moveTo>
                  <a:lnTo>
                    <a:pt x="901428" y="3769"/>
                  </a:lnTo>
                  <a:lnTo>
                    <a:pt x="854782" y="14701"/>
                  </a:lnTo>
                  <a:lnTo>
                    <a:pt x="811068" y="32232"/>
                  </a:lnTo>
                  <a:lnTo>
                    <a:pt x="770848" y="55795"/>
                  </a:lnTo>
                  <a:lnTo>
                    <a:pt x="734689" y="84827"/>
                  </a:lnTo>
                  <a:lnTo>
                    <a:pt x="703154" y="118762"/>
                  </a:lnTo>
                  <a:lnTo>
                    <a:pt x="676807" y="157036"/>
                  </a:lnTo>
                  <a:lnTo>
                    <a:pt x="656212" y="199084"/>
                  </a:lnTo>
                  <a:lnTo>
                    <a:pt x="641933" y="244341"/>
                  </a:lnTo>
                  <a:lnTo>
                    <a:pt x="634535" y="292242"/>
                  </a:lnTo>
                  <a:lnTo>
                    <a:pt x="742804" y="292242"/>
                  </a:lnTo>
                  <a:lnTo>
                    <a:pt x="752509" y="249310"/>
                  </a:lnTo>
                  <a:lnTo>
                    <a:pt x="770542" y="210220"/>
                  </a:lnTo>
                  <a:lnTo>
                    <a:pt x="795899" y="175978"/>
                  </a:lnTo>
                  <a:lnTo>
                    <a:pt x="827572" y="147591"/>
                  </a:lnTo>
                  <a:lnTo>
                    <a:pt x="864558" y="126068"/>
                  </a:lnTo>
                  <a:lnTo>
                    <a:pt x="905850" y="112415"/>
                  </a:lnTo>
                  <a:lnTo>
                    <a:pt x="950442" y="107640"/>
                  </a:lnTo>
                  <a:lnTo>
                    <a:pt x="1184161" y="107640"/>
                  </a:lnTo>
                  <a:lnTo>
                    <a:pt x="1186456" y="105337"/>
                  </a:lnTo>
                  <a:lnTo>
                    <a:pt x="1148631" y="69533"/>
                  </a:lnTo>
                  <a:lnTo>
                    <a:pt x="1105309" y="40303"/>
                  </a:lnTo>
                  <a:lnTo>
                    <a:pt x="1057297" y="18442"/>
                  </a:lnTo>
                  <a:lnTo>
                    <a:pt x="1005405" y="4742"/>
                  </a:lnTo>
                  <a:lnTo>
                    <a:pt x="950442" y="0"/>
                  </a:lnTo>
                  <a:close/>
                </a:path>
                <a:path w="1267459" h="633730">
                  <a:moveTo>
                    <a:pt x="316848" y="0"/>
                  </a:moveTo>
                  <a:lnTo>
                    <a:pt x="261896" y="4742"/>
                  </a:lnTo>
                  <a:lnTo>
                    <a:pt x="210030" y="18442"/>
                  </a:lnTo>
                  <a:lnTo>
                    <a:pt x="162049" y="40303"/>
                  </a:lnTo>
                  <a:lnTo>
                    <a:pt x="118753" y="69533"/>
                  </a:lnTo>
                  <a:lnTo>
                    <a:pt x="80939" y="105337"/>
                  </a:lnTo>
                  <a:lnTo>
                    <a:pt x="157063" y="181879"/>
                  </a:lnTo>
                  <a:lnTo>
                    <a:pt x="189230" y="151152"/>
                  </a:lnTo>
                  <a:lnTo>
                    <a:pt x="227336" y="127757"/>
                  </a:lnTo>
                  <a:lnTo>
                    <a:pt x="270251" y="112864"/>
                  </a:lnTo>
                  <a:lnTo>
                    <a:pt x="316848" y="107640"/>
                  </a:lnTo>
                  <a:lnTo>
                    <a:pt x="553878" y="107640"/>
                  </a:lnTo>
                  <a:lnTo>
                    <a:pt x="532680" y="84827"/>
                  </a:lnTo>
                  <a:lnTo>
                    <a:pt x="496517" y="55795"/>
                  </a:lnTo>
                  <a:lnTo>
                    <a:pt x="456289" y="32232"/>
                  </a:lnTo>
                  <a:lnTo>
                    <a:pt x="412558" y="14701"/>
                  </a:lnTo>
                  <a:lnTo>
                    <a:pt x="365890" y="3769"/>
                  </a:lnTo>
                  <a:lnTo>
                    <a:pt x="316848" y="0"/>
                  </a:lnTo>
                  <a:close/>
                </a:path>
                <a:path w="1267459" h="633730">
                  <a:moveTo>
                    <a:pt x="1184161" y="107640"/>
                  </a:moveTo>
                  <a:lnTo>
                    <a:pt x="950442" y="107640"/>
                  </a:lnTo>
                  <a:lnTo>
                    <a:pt x="997054" y="112864"/>
                  </a:lnTo>
                  <a:lnTo>
                    <a:pt x="1039994" y="127757"/>
                  </a:lnTo>
                  <a:lnTo>
                    <a:pt x="1078105" y="151152"/>
                  </a:lnTo>
                  <a:lnTo>
                    <a:pt x="1110227" y="181879"/>
                  </a:lnTo>
                  <a:lnTo>
                    <a:pt x="1184161" y="107640"/>
                  </a:lnTo>
                  <a:close/>
                </a:path>
              </a:pathLst>
            </a:custGeom>
            <a:solidFill>
              <a:srgbClr val="298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96064" y="4966284"/>
            <a:ext cx="4303395" cy="1133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7" name="object 7"/>
            <p:cNvSpPr/>
            <p:nvPr/>
          </p:nvSpPr>
          <p:spPr>
            <a:xfrm>
              <a:off x="0" y="9578755"/>
              <a:ext cx="5016500" cy="1730375"/>
            </a:xfrm>
            <a:custGeom>
              <a:avLst/>
              <a:gdLst/>
              <a:ahLst/>
              <a:cxnLst/>
              <a:rect l="l" t="t" r="r" b="b"/>
              <a:pathLst>
                <a:path w="5016500" h="1730375">
                  <a:moveTo>
                    <a:pt x="3772262" y="0"/>
                  </a:moveTo>
                  <a:lnTo>
                    <a:pt x="0" y="0"/>
                  </a:lnTo>
                  <a:lnTo>
                    <a:pt x="0" y="1729800"/>
                  </a:lnTo>
                  <a:lnTo>
                    <a:pt x="5016495" y="1729800"/>
                  </a:lnTo>
                  <a:lnTo>
                    <a:pt x="3772262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33365"/>
              <a:ext cx="6165215" cy="1475740"/>
            </a:xfrm>
            <a:custGeom>
              <a:avLst/>
              <a:gdLst/>
              <a:ahLst/>
              <a:cxnLst/>
              <a:rect l="l" t="t" r="r" b="b"/>
              <a:pathLst>
                <a:path w="6165215" h="1475740">
                  <a:moveTo>
                    <a:pt x="5103886" y="0"/>
                  </a:moveTo>
                  <a:lnTo>
                    <a:pt x="0" y="0"/>
                  </a:lnTo>
                  <a:lnTo>
                    <a:pt x="0" y="1475190"/>
                  </a:lnTo>
                  <a:lnTo>
                    <a:pt x="6164979" y="1475190"/>
                  </a:lnTo>
                  <a:lnTo>
                    <a:pt x="51038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43148" y="0"/>
              <a:ext cx="4561205" cy="3578225"/>
            </a:xfrm>
            <a:custGeom>
              <a:avLst/>
              <a:gdLst/>
              <a:ahLst/>
              <a:cxnLst/>
              <a:rect l="l" t="t" r="r" b="b"/>
              <a:pathLst>
                <a:path w="4561205" h="3578225">
                  <a:moveTo>
                    <a:pt x="4560950" y="0"/>
                  </a:moveTo>
                  <a:lnTo>
                    <a:pt x="0" y="0"/>
                  </a:lnTo>
                  <a:lnTo>
                    <a:pt x="2573367" y="3577639"/>
                  </a:lnTo>
                  <a:lnTo>
                    <a:pt x="4560950" y="3577639"/>
                  </a:lnTo>
                  <a:lnTo>
                    <a:pt x="4560950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38038" y="0"/>
              <a:ext cx="5466080" cy="3068955"/>
            </a:xfrm>
            <a:custGeom>
              <a:avLst/>
              <a:gdLst/>
              <a:ahLst/>
              <a:cxnLst/>
              <a:rect l="l" t="t" r="r" b="b"/>
              <a:pathLst>
                <a:path w="5466080" h="3068955">
                  <a:moveTo>
                    <a:pt x="5466061" y="0"/>
                  </a:moveTo>
                  <a:lnTo>
                    <a:pt x="0" y="0"/>
                  </a:lnTo>
                  <a:lnTo>
                    <a:pt x="2207102" y="3068430"/>
                  </a:lnTo>
                  <a:lnTo>
                    <a:pt x="5466061" y="3068430"/>
                  </a:lnTo>
                  <a:lnTo>
                    <a:pt x="54660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FEDC9-1A39-4728-BA80-A508B3610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3450" y="1006475"/>
            <a:ext cx="15925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GATE CSE </a:t>
            </a:r>
            <a:r>
              <a:rPr lang="en-IN" sz="3600" b="1" dirty="0" smtClean="0"/>
              <a:t>2013</a:t>
            </a:r>
            <a:endParaRPr lang="en-US" sz="3600" b="1" dirty="0" smtClean="0"/>
          </a:p>
          <a:p>
            <a:r>
              <a:rPr lang="en-US" sz="3600" dirty="0" smtClean="0">
                <a:solidFill>
                  <a:srgbClr val="273239"/>
                </a:solidFill>
              </a:rPr>
              <a:t>Which </a:t>
            </a:r>
            <a:r>
              <a:rPr lang="en-US" sz="3600" dirty="0">
                <a:solidFill>
                  <a:srgbClr val="273239"/>
                </a:solidFill>
              </a:rPr>
              <a:t>of the following statements is/are TRUE for an undirected graph?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</a:rPr>
              <a:t>P: Number of odd degree vertices is even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273239"/>
                </a:solidFill>
              </a:rPr>
              <a:t>Q: Sum of degrees of all vertices is even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rgbClr val="273239"/>
                </a:solidFill>
              </a:rPr>
              <a:t>(A)</a:t>
            </a:r>
            <a:r>
              <a:rPr lang="en-US" sz="3600" dirty="0">
                <a:solidFill>
                  <a:srgbClr val="273239"/>
                </a:solidFill>
              </a:rPr>
              <a:t> P Only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rgbClr val="273239"/>
                </a:solidFill>
              </a:rPr>
              <a:t>(B)</a:t>
            </a:r>
            <a:r>
              <a:rPr lang="en-US" sz="3600" dirty="0">
                <a:solidFill>
                  <a:srgbClr val="273239"/>
                </a:solidFill>
              </a:rPr>
              <a:t> Q Only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rgbClr val="273239"/>
                </a:solidFill>
              </a:rPr>
              <a:t>(C)</a:t>
            </a:r>
            <a:r>
              <a:rPr lang="en-US" sz="3600" dirty="0">
                <a:solidFill>
                  <a:srgbClr val="273239"/>
                </a:solidFill>
              </a:rPr>
              <a:t> Both P and Q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rgbClr val="273239"/>
                </a:solidFill>
              </a:rPr>
              <a:t>(D)</a:t>
            </a:r>
            <a:r>
              <a:rPr lang="en-US" sz="3600" dirty="0">
                <a:solidFill>
                  <a:srgbClr val="273239"/>
                </a:solidFill>
              </a:rPr>
              <a:t> Neither P nor Q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  <a:p>
            <a:endParaRPr lang="en-US" sz="3600" dirty="0" smtClean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70560" y="276480"/>
              <a:ext cx="17571600" cy="7343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4080" y="271440"/>
                <a:ext cx="17588160" cy="73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84450" y="625475"/>
            <a:ext cx="15240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/>
              <a:t>sum of odd degree </a:t>
            </a:r>
            <a:r>
              <a:rPr lang="en-US" sz="3600" dirty="0" smtClean="0"/>
              <a:t>+</a:t>
            </a:r>
            <a:r>
              <a:rPr lang="en-US" sz="3600" dirty="0"/>
              <a:t> sum of even </a:t>
            </a:r>
            <a:r>
              <a:rPr lang="en-US" sz="3600" dirty="0" smtClean="0"/>
              <a:t>degree = 2 × no</a:t>
            </a:r>
            <a:r>
              <a:rPr lang="en-US" sz="3600" dirty="0"/>
              <a:t>. </a:t>
            </a:r>
            <a:r>
              <a:rPr lang="en-US" sz="3600" dirty="0" smtClean="0"/>
              <a:t>of edges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sum of odd </a:t>
            </a:r>
            <a:r>
              <a:rPr lang="en-US" sz="3600" dirty="0" smtClean="0"/>
              <a:t>degree = 2 × no</a:t>
            </a:r>
            <a:r>
              <a:rPr lang="en-US" sz="3600" dirty="0"/>
              <a:t>. of edges - sum of even </a:t>
            </a:r>
            <a:r>
              <a:rPr lang="en-US" sz="3600" dirty="0" smtClean="0"/>
              <a:t>degree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The right hand side must be even as the difference of </a:t>
            </a:r>
            <a:r>
              <a:rPr lang="en-US" sz="3600" dirty="0" smtClean="0"/>
              <a:t>2</a:t>
            </a:r>
            <a:r>
              <a:rPr lang="en-US" sz="3600" dirty="0"/>
              <a:t> even numbers is always even.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Q: each edge is counted twice so sum of degree is </a:t>
            </a:r>
            <a:r>
              <a:rPr lang="en-US" sz="3600" dirty="0">
                <a:solidFill>
                  <a:srgbClr val="444444"/>
                </a:solidFill>
              </a:rPr>
              <a:t>always even</a:t>
            </a:r>
            <a:r>
              <a:rPr lang="en-US" sz="3600" dirty="0"/>
              <a:t> 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rgbClr val="273239"/>
                </a:solidFill>
              </a:rPr>
              <a:t>Answer:</a:t>
            </a:r>
            <a:r>
              <a:rPr lang="en-US" sz="3600" dirty="0">
                <a:solidFill>
                  <a:srgbClr val="273239"/>
                </a:solidFill>
              </a:rPr>
              <a:t> </a:t>
            </a:r>
            <a:r>
              <a:rPr lang="en-US" sz="3600" b="1" dirty="0">
                <a:solidFill>
                  <a:srgbClr val="273239"/>
                </a:solidFill>
              </a:rPr>
              <a:t>(C)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5913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4551</Words>
  <Application>Microsoft Office PowerPoint</Application>
  <PresentationFormat>Custom</PresentationFormat>
  <Paragraphs>291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Arial</vt:lpstr>
      <vt:lpstr>Arial</vt:lpstr>
      <vt:lpstr>Calibri</vt:lpstr>
      <vt:lpstr>Cambria Math</vt:lpstr>
      <vt:lpstr>Consolas</vt:lpstr>
      <vt:lpstr>Roboto</vt:lpstr>
      <vt:lpstr>Roboto Medium</vt:lpstr>
      <vt:lpstr>sofia-pro</vt:lpstr>
      <vt:lpstr>Trebuchet MS</vt:lpstr>
      <vt:lpstr>urw-din</vt:lpstr>
      <vt:lpstr>var(--font-din)</vt:lpstr>
      <vt:lpstr>Office Theme</vt:lpstr>
      <vt:lpstr>Graph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Isomorphism in Graph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Connected Graphs and Subgraphs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Euler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Hamiltonian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GFG</dc:title>
  <cp:lastModifiedBy>Sakshi Singhal</cp:lastModifiedBy>
  <cp:revision>18</cp:revision>
  <dcterms:created xsi:type="dcterms:W3CDTF">2021-04-08T12:59:42Z</dcterms:created>
  <dcterms:modified xsi:type="dcterms:W3CDTF">2024-09-01T06:37:59Z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2021-04-08T00:00:00Z</vt:filetime>
  </property>
  <property fmtid="{D5CDD505-2E9C-101B-9397-08002B2CF9AE}" pid="3" name="Creator">
    <vt:lpwstr>Serif Affinity Designer 1.9.1</vt:lpwstr>
  </property>
  <property fmtid="{D5CDD505-2E9C-101B-9397-08002B2CF9AE}" pid="4" name="LastSaved">
    <vt:filetime>2021-04-08T00:00:00Z</vt:filetime>
  </property>
</Properties>
</file>